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A highstreet bank has called in a wizard team of data analysts to help them analyse their credit card marketing campaign.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They want to understand which types of customers respond positively to the campaign and what type of marketing is most successful.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We received a data set of 18000 records from a previous campaign. This included information about account details over a year, demographic and customer segments as well as information about what type of campaign each customer received.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1fa889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1fa889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1fa889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1fa889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sending more postcards and increasing Air Miles as a reward type.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lower and medium earners?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 of new approaches to higher income groups?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1fa889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1fa889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1fa889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1fa889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fa889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fa889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1fa889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1fa889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lt1"/>
                </a:solidFill>
              </a:rPr>
              <a:t>Credit Card Uptake</a:t>
            </a:r>
            <a:endParaRPr sz="5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What factors affect Credit Card uptake?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What can we do next year to increase uptake?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Our 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GB">
                <a:solidFill>
                  <a:schemeClr val="lt1"/>
                </a:solidFill>
              </a:rPr>
              <a:t>Cleaning and wrangling the data in Python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- Changed data types. Numerical to Categorical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- Dropped quarterly balance columns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GB">
                <a:solidFill>
                  <a:schemeClr val="lt1"/>
                </a:solidFill>
              </a:rPr>
              <a:t>Visualising the data. 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- Looking for determining factors in people’s </a:t>
            </a:r>
            <a:r>
              <a:rPr lang="en-GB">
                <a:solidFill>
                  <a:schemeClr val="lt1"/>
                </a:solidFill>
              </a:rPr>
              <a:t>likelihood</a:t>
            </a:r>
            <a:r>
              <a:rPr lang="en-GB">
                <a:solidFill>
                  <a:schemeClr val="lt1"/>
                </a:solidFill>
              </a:rPr>
              <a:t> of saying ‘Yes’ (mainly Tableau)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en-GB">
                <a:solidFill>
                  <a:schemeClr val="lt1"/>
                </a:solidFill>
              </a:rPr>
              <a:t>By customer type/activity</a:t>
            </a:r>
            <a:endParaRPr>
              <a:solidFill>
                <a:schemeClr val="lt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en-GB">
                <a:solidFill>
                  <a:schemeClr val="lt1"/>
                </a:solidFill>
              </a:rPr>
              <a:t>By type of campaign sent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GB">
                <a:solidFill>
                  <a:schemeClr val="lt1"/>
                </a:solidFill>
              </a:rPr>
              <a:t>Running Logisitc Regression and KNN analysis + improvement loops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- Could we accurately predict uptake AND identify factors that affected those </a:t>
            </a:r>
            <a:r>
              <a:rPr lang="en-GB">
                <a:solidFill>
                  <a:schemeClr val="lt1"/>
                </a:solidFill>
              </a:rPr>
              <a:t>predictions?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4275" y="2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1. Top 3 ‘types’ with higher uptake: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57100"/>
            <a:ext cx="7294125" cy="42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4275" y="2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2. Some other trends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34325"/>
            <a:ext cx="3984599" cy="26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610350" y="1641900"/>
            <a:ext cx="40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lightly increased uptake for customers with less ‘stable’ bank balances</a:t>
            </a:r>
            <a:r>
              <a:rPr lang="en-GB"/>
              <a:t> (stdev across 4 quarters)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0" y="2438098"/>
            <a:ext cx="3707775" cy="24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64275" y="1641900"/>
            <a:ext cx="40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Slightly less likely to accept offer, the more credit cards you already have: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try different steps to improve our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Our best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4000"/>
            <a:ext cx="5483075" cy="2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4262825" y="3167500"/>
            <a:ext cx="1354200" cy="421800"/>
          </a:xfrm>
          <a:prstGeom prst="rect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25" y="2179600"/>
            <a:ext cx="3129850" cy="25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696025" y="3208150"/>
            <a:ext cx="258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895700" y="1835375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before SMOTE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64275" y="2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3. Hard to get useful stats from ML where data is so biased towards one outcome: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Learnings - what went well. What we </a:t>
            </a:r>
            <a:r>
              <a:rPr lang="en-GB">
                <a:solidFill>
                  <a:schemeClr val="lt1"/>
                </a:solidFill>
              </a:rPr>
              <a:t>would</a:t>
            </a:r>
            <a:r>
              <a:rPr lang="en-GB">
                <a:solidFill>
                  <a:schemeClr val="lt1"/>
                </a:solidFill>
              </a:rPr>
              <a:t> do differently.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Went well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Good overview and handling of the data in early stages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Good time keeping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Would do differently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Next time we </a:t>
            </a:r>
            <a:r>
              <a:rPr lang="en-GB">
                <a:solidFill>
                  <a:schemeClr val="lt1"/>
                </a:solidFill>
              </a:rPr>
              <a:t>would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lt1"/>
                </a:solidFill>
              </a:rPr>
              <a:t>complete</a:t>
            </a:r>
            <a:r>
              <a:rPr lang="en-GB">
                <a:solidFill>
                  <a:schemeClr val="lt1"/>
                </a:solidFill>
              </a:rPr>
              <a:t> the visualisation in Tableau first, before attempting Machine Learning.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Trust the data! - time wasted double-</a:t>
            </a:r>
            <a:r>
              <a:rPr lang="en-GB">
                <a:solidFill>
                  <a:schemeClr val="lt1"/>
                </a:solidFill>
              </a:rPr>
              <a:t>checking</a:t>
            </a:r>
            <a:r>
              <a:rPr lang="en-GB">
                <a:solidFill>
                  <a:schemeClr val="lt1"/>
                </a:solidFill>
              </a:rPr>
              <a:t> visualisations in Tableau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58150" y="180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22">
                <a:solidFill>
                  <a:schemeClr val="lt1"/>
                </a:solidFill>
              </a:rPr>
              <a:t>QUESTIONS? 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58150" y="111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