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la M. Suidan" initials="TM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05T11:19:12.546" idx="2">
    <p:pos x="10" y="10"/>
    <p:text>add color to use diagram. I have visio 2013 which disables legacy features. 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05T11:18:42.375" idx="1">
    <p:pos x="10" y="10"/>
    <p:text>Can we add labels for doctors, nurses, med assistants and coders? I don't have the orginal file to do so. 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AEFB75-4DE4-4DFC-B956-52D01254B927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piroganas@gmail.com" TargetMode="External"/><Relationship Id="rId7" Type="http://schemas.openxmlformats.org/officeDocument/2006/relationships/hyperlink" Target="mailto:tmsuidan@gatech.edu" TargetMode="External"/><Relationship Id="rId2" Type="http://schemas.openxmlformats.org/officeDocument/2006/relationships/hyperlink" Target="mailto:aburgos3@gatech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stoneburner3@gatech.edu" TargetMode="External"/><Relationship Id="rId5" Type="http://schemas.openxmlformats.org/officeDocument/2006/relationships/hyperlink" Target="mailto:jrichgels3@gatech.edu" TargetMode="External"/><Relationship Id="rId4" Type="http://schemas.openxmlformats.org/officeDocument/2006/relationships/hyperlink" Target="mailto:anjag1993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705600" cy="184785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FHIRed</a:t>
            </a:r>
            <a:r>
              <a:rPr lang="en-US" b="1" dirty="0" smtClean="0"/>
              <a:t> UP</a:t>
            </a:r>
          </a:p>
          <a:p>
            <a:r>
              <a:rPr lang="en-US" dirty="0" smtClean="0"/>
              <a:t>Augusto </a:t>
            </a:r>
            <a:r>
              <a:rPr lang="en-US" dirty="0"/>
              <a:t>Burgos </a:t>
            </a:r>
            <a:r>
              <a:rPr lang="en-US" dirty="0" smtClean="0">
                <a:hlinkClick r:id="rId2"/>
              </a:rPr>
              <a:t>aburgos3@gatech.edu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Spiro </a:t>
            </a:r>
            <a:r>
              <a:rPr lang="en-US" dirty="0"/>
              <a:t>Ganas </a:t>
            </a:r>
            <a:r>
              <a:rPr lang="en-US" dirty="0" smtClean="0">
                <a:hlinkClick r:id="rId3"/>
              </a:rPr>
              <a:t>spiroganas@gmail.com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Anja </a:t>
            </a:r>
            <a:r>
              <a:rPr lang="en-US" dirty="0"/>
              <a:t>Guillory </a:t>
            </a:r>
            <a:r>
              <a:rPr lang="en-US" dirty="0" smtClean="0">
                <a:hlinkClick r:id="rId4"/>
              </a:rPr>
              <a:t>anjag1993@gmail.com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Jamie </a:t>
            </a:r>
            <a:r>
              <a:rPr lang="en-US" dirty="0" err="1"/>
              <a:t>Richgels</a:t>
            </a:r>
            <a:r>
              <a:rPr lang="en-US" dirty="0"/>
              <a:t> </a:t>
            </a:r>
            <a:r>
              <a:rPr lang="en-US" dirty="0" smtClean="0">
                <a:hlinkClick r:id="rId5"/>
              </a:rPr>
              <a:t>jrichgels3@gatech.edu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Daniel </a:t>
            </a:r>
            <a:r>
              <a:rPr lang="en-US" dirty="0" err="1"/>
              <a:t>Stoneburner</a:t>
            </a:r>
            <a:r>
              <a:rPr lang="en-US" dirty="0"/>
              <a:t> </a:t>
            </a:r>
            <a:r>
              <a:rPr lang="en-US" dirty="0" smtClean="0">
                <a:hlinkClick r:id="rId6"/>
              </a:rPr>
              <a:t>dstoneburner3@gatech.edu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Tala </a:t>
            </a:r>
            <a:r>
              <a:rPr lang="en-US" dirty="0" err="1" smtClean="0"/>
              <a:t>Suidan</a:t>
            </a:r>
            <a:r>
              <a:rPr lang="en-US" dirty="0" smtClean="0"/>
              <a:t> </a:t>
            </a:r>
            <a:r>
              <a:rPr lang="en-US" dirty="0" smtClean="0">
                <a:hlinkClick r:id="rId7"/>
              </a:rPr>
              <a:t>tmsuidan@gatech.edu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RADV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Risk Adjustment Data Validation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971550"/>
            <a:ext cx="32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Goals: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Verify diagnoses </a:t>
            </a:r>
          </a:p>
          <a:p>
            <a:pPr marL="342900" indent="-342900">
              <a:buAutoNum type="arabicPeriod"/>
            </a:pPr>
            <a:r>
              <a:rPr lang="en-US" dirty="0" smtClean="0"/>
              <a:t>Identify past conditions that need to be reviewed</a:t>
            </a:r>
          </a:p>
          <a:p>
            <a:pPr marL="342900" indent="-342900">
              <a:buAutoNum type="arabicPeriod"/>
            </a:pPr>
            <a:r>
              <a:rPr lang="en-US" dirty="0" smtClean="0"/>
              <a:t>Improve payments from the ACA risk adjustment process</a:t>
            </a:r>
          </a:p>
          <a:p>
            <a:pPr marL="342900" indent="-342900">
              <a:buAutoNum type="arabicPeriod"/>
            </a:pPr>
            <a:r>
              <a:rPr lang="en-US" dirty="0" smtClean="0"/>
              <a:t>Improve medical record data quality</a:t>
            </a:r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133350"/>
            <a:ext cx="5105400" cy="76200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31" y="1276350"/>
            <a:ext cx="5568990" cy="31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5105400" cy="762000"/>
          </a:xfrm>
        </p:spPr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338" y="1428749"/>
            <a:ext cx="37396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Three-Tier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Tier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GaTech</a:t>
            </a:r>
            <a:r>
              <a:rPr lang="en-US" dirty="0" smtClean="0"/>
              <a:t> FHIR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Application Tier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Presentation Tier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 App Engine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885" y="1047750"/>
            <a:ext cx="512910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48</TotalTime>
  <Words>56</Words>
  <Application>Microsoft Office PowerPoint</Application>
  <PresentationFormat>On-screen Show (16:9)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RADV Risk Adjustment Data Validation Tool</vt:lpstr>
      <vt:lpstr>Use Case Diagram</vt:lpstr>
      <vt:lpstr>Architecture Diagram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 Risk Adjustment  EHR Data Validation Tool</dc:title>
  <dc:creator>Ganas, Spiro</dc:creator>
  <cp:lastModifiedBy>Tala M. Suidan</cp:lastModifiedBy>
  <cp:revision>7</cp:revision>
  <dcterms:created xsi:type="dcterms:W3CDTF">2016-03-03T13:39:38Z</dcterms:created>
  <dcterms:modified xsi:type="dcterms:W3CDTF">2016-03-05T16:19:12Z</dcterms:modified>
</cp:coreProperties>
</file>