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63" r:id="rId11"/>
    <p:sldId id="260" r:id="rId12"/>
    <p:sldId id="264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6" y="492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D6-47AD-B68C-CF16D1E4DC04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D6-47AD-B68C-CF16D1E4DC04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D6-47AD-B68C-CF16D1E4DC04}"/>
                </c:ext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BD6-47AD-B68C-CF16D1E4DC04}"/>
            </c:ext>
          </c:extLst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BD6-47AD-B68C-CF16D1E4DC04}"/>
            </c:ext>
          </c:extLst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CBD6-47AD-B68C-CF16D1E4DC04}"/>
            </c:ext>
          </c:extLst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BD6-47AD-B68C-CF16D1E4DC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CBD6-47AD-B68C-CF16D1E4DC04}"/>
            </c:ext>
          </c:extLst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BD6-47AD-B68C-CF16D1E4DC0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CBD6-47AD-B68C-CF16D1E4DC04}"/>
            </c:ext>
          </c:extLst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CBD6-47AD-B68C-CF16D1E4DC04}"/>
            </c:ext>
          </c:extLst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BD6-47AD-B68C-CF16D1E4DC04}"/>
                </c:ext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CBD6-47AD-B68C-CF16D1E4DC04}"/>
            </c:ext>
          </c:extLst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CBD6-47AD-B68C-CF16D1E4DC04}"/>
            </c:ext>
          </c:extLst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BD6-47AD-B68C-CF16D1E4DC04}"/>
                </c:ext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CBD6-47AD-B68C-CF16D1E4DC04}"/>
            </c:ext>
          </c:extLst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BD6-47AD-B68C-CF16D1E4DC04}"/>
                </c:ext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BD6-47AD-B68C-CF16D1E4DC0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BD6-47AD-B68C-CF16D1E4D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173693616"/>
        <c:axId val="1173691440"/>
      </c:scatterChart>
      <c:valAx>
        <c:axId val="1173693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1173691440"/>
        <c:crosses val="autoZero"/>
        <c:crossBetween val="midCat"/>
      </c:valAx>
      <c:valAx>
        <c:axId val="117369144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1173693616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9889"/>
            <a:ext cx="7772400" cy="1408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7900"/>
            <a:ext cx="7772400" cy="1734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00500"/>
            <a:ext cx="7772400" cy="154537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3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– Charts &amp;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0164"/>
              </p:ext>
            </p:extLst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Slide 3 images are from: </a:t>
            </a:r>
          </a:p>
          <a:p>
            <a:pPr lvl="1"/>
            <a:r>
              <a:rPr lang="en-US" sz="1600" dirty="0">
                <a:hlinkClick r:id="rId2"/>
              </a:rPr>
              <a:t>http://decompressionprosmarketing.com/blogs/decompression-pros/16891112-how-to-ask-for-referrals-from-medical-doctors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73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/>
              <a:t>Improve medical record data quality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94" y="800100"/>
            <a:ext cx="5801606" cy="46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"/>
            <a:ext cx="7199419" cy="54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00840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GaTech</a:t>
            </a:r>
            <a:r>
              <a:rPr lang="en-US" dirty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40083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1" y="2400301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44909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Implementation Tools &amp;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Patient Lookup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50292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Candidate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Viewing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Adding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92117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Rejecting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269</TotalTime>
  <Words>181</Words>
  <Application>Microsoft Office PowerPoint</Application>
  <PresentationFormat>On-screen Show (16:10)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PowerPoint Presentation</vt:lpstr>
      <vt:lpstr>PowerPoint Presentation</vt:lpstr>
      <vt:lpstr>PowerPoint Presentation</vt:lpstr>
      <vt:lpstr>Wireframes – Patient Lookup</vt:lpstr>
      <vt:lpstr>Wireframes – Candidate HCCs</vt:lpstr>
      <vt:lpstr>Wireframes – Viewing HCCs</vt:lpstr>
      <vt:lpstr>Wireframes – Adding an HCC</vt:lpstr>
      <vt:lpstr>Wireframes – Rejecting an HCC</vt:lpstr>
      <vt:lpstr>Data Analysis – Charts &amp; Graphs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Spyridon S</cp:lastModifiedBy>
  <cp:revision>28</cp:revision>
  <dcterms:created xsi:type="dcterms:W3CDTF">2016-03-03T13:39:38Z</dcterms:created>
  <dcterms:modified xsi:type="dcterms:W3CDTF">2016-03-11T02:39:35Z</dcterms:modified>
</cp:coreProperties>
</file>