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16F52-3F21-4FC3-975D-1EAA198FB22B}" type="datetimeFigureOut">
              <a:rPr lang="en-US" smtClean="0"/>
              <a:t>4/26/2016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926EB-21D1-4528-ADD2-EABBF609C318}" type="slidenum">
              <a:rPr lang="en-US" smtClean="0"/>
              <a:t>‹#›</a:t>
            </a:fld>
            <a:endParaRPr lang="en-US"/>
          </a:p>
        </p:txBody>
      </p:sp>
    </p:spTree>
    <p:extLst>
      <p:ext uri="{BB962C8B-B14F-4D97-AF65-F5344CB8AC3E}">
        <p14:creationId xmlns:p14="http://schemas.microsoft.com/office/powerpoint/2010/main" val="204831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project couldn’t have been fulfilled without this wonderful team.</a:t>
            </a:r>
            <a:r>
              <a:rPr lang="en-US" baseline="0" dirty="0" smtClean="0"/>
              <a:t> Thanks to our developers, Augusto, Anja, and Spiro who is also our sponsor. Also thanks to Daniel for great QA testing and coverage. Lastly, thanks to Jamie for testing the user interface and Tala for great project management </a:t>
            </a:r>
            <a:endParaRPr lang="en-US" dirty="0" smtClean="0"/>
          </a:p>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154231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E6219-06DA-4C87-A2D4-4A941D4A364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362617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E6219-06DA-4C87-A2D4-4A941D4A364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111743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E6219-06DA-4C87-A2D4-4A941D4A364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105109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E6219-06DA-4C87-A2D4-4A941D4A364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57695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E6219-06DA-4C87-A2D4-4A941D4A364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353929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E6219-06DA-4C87-A2D4-4A941D4A364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128432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E6219-06DA-4C87-A2D4-4A941D4A364F}"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7736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E6219-06DA-4C87-A2D4-4A941D4A364F}" type="datetimeFigureOut">
              <a:rPr lang="en-US" smtClean="0"/>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335722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E6219-06DA-4C87-A2D4-4A941D4A364F}" type="datetimeFigureOut">
              <a:rPr lang="en-US" smtClean="0"/>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348876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E6219-06DA-4C87-A2D4-4A941D4A364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345733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E6219-06DA-4C87-A2D4-4A941D4A364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2EEF2-E6C0-4E78-8CD0-7F2F4A0F8E36}" type="slidenum">
              <a:rPr lang="en-US" smtClean="0"/>
              <a:t>‹#›</a:t>
            </a:fld>
            <a:endParaRPr lang="en-US"/>
          </a:p>
        </p:txBody>
      </p:sp>
    </p:spTree>
    <p:extLst>
      <p:ext uri="{BB962C8B-B14F-4D97-AF65-F5344CB8AC3E}">
        <p14:creationId xmlns:p14="http://schemas.microsoft.com/office/powerpoint/2010/main" val="136554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E6219-06DA-4C87-A2D4-4A941D4A364F}" type="datetimeFigureOut">
              <a:rPr lang="en-US" smtClean="0"/>
              <a:t>4/26/2016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2EEF2-E6C0-4E78-8CD0-7F2F4A0F8E36}" type="slidenum">
              <a:rPr lang="en-US" smtClean="0"/>
              <a:t>‹#›</a:t>
            </a:fld>
            <a:endParaRPr lang="en-US"/>
          </a:p>
        </p:txBody>
      </p:sp>
    </p:spTree>
    <p:extLst>
      <p:ext uri="{BB962C8B-B14F-4D97-AF65-F5344CB8AC3E}">
        <p14:creationId xmlns:p14="http://schemas.microsoft.com/office/powerpoint/2010/main" val="42179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880" y="274639"/>
            <a:ext cx="9326880" cy="685481"/>
          </a:xfrm>
        </p:spPr>
        <p:txBody>
          <a:bodyPr>
            <a:noAutofit/>
          </a:bodyPr>
          <a:lstStyle/>
          <a:p>
            <a:r>
              <a:rPr lang="en-US" sz="4320" dirty="0"/>
              <a:t>Team Member Key Responsibilities</a:t>
            </a:r>
          </a:p>
        </p:txBody>
      </p:sp>
      <p:sp>
        <p:nvSpPr>
          <p:cNvPr id="3" name="Content Placeholder 2"/>
          <p:cNvSpPr>
            <a:spLocks noGrp="1"/>
          </p:cNvSpPr>
          <p:nvPr>
            <p:ph sz="quarter" idx="1"/>
          </p:nvPr>
        </p:nvSpPr>
        <p:spPr/>
        <p:txBody>
          <a:bodyPr/>
          <a:lstStyle/>
          <a:p>
            <a:r>
              <a:rPr lang="en-US" sz="2880" dirty="0"/>
              <a:t>Augusto Burgos – Co-Lead Developer</a:t>
            </a:r>
          </a:p>
          <a:p>
            <a:r>
              <a:rPr lang="en-US" sz="2880" dirty="0"/>
              <a:t>Spiro Ganas – Project Sponsor / Developer</a:t>
            </a:r>
          </a:p>
          <a:p>
            <a:r>
              <a:rPr lang="en-US" sz="2880" dirty="0" err="1"/>
              <a:t>Anja</a:t>
            </a:r>
            <a:r>
              <a:rPr lang="en-US" sz="2880" dirty="0"/>
              <a:t> Guillory – Co-Lead Developer</a:t>
            </a:r>
          </a:p>
          <a:p>
            <a:r>
              <a:rPr lang="en-US" sz="2880" dirty="0"/>
              <a:t>Jamie </a:t>
            </a:r>
            <a:r>
              <a:rPr lang="en-US" sz="2880" dirty="0" err="1"/>
              <a:t>Richgels</a:t>
            </a:r>
            <a:r>
              <a:rPr lang="en-US" sz="2880" dirty="0"/>
              <a:t> – UI testing and Business Analyst</a:t>
            </a:r>
          </a:p>
          <a:p>
            <a:r>
              <a:rPr lang="en-US" sz="2880" dirty="0"/>
              <a:t>Daniel </a:t>
            </a:r>
            <a:r>
              <a:rPr lang="en-US" sz="2880" dirty="0" err="1"/>
              <a:t>Stoneburner</a:t>
            </a:r>
            <a:r>
              <a:rPr lang="en-US" sz="2880" dirty="0"/>
              <a:t> – Code testing</a:t>
            </a:r>
          </a:p>
          <a:p>
            <a:r>
              <a:rPr lang="en-US" sz="2880" dirty="0"/>
              <a:t>Tala </a:t>
            </a:r>
            <a:r>
              <a:rPr lang="en-US" sz="2880" dirty="0" err="1"/>
              <a:t>Suidan</a:t>
            </a:r>
            <a:r>
              <a:rPr lang="en-US" sz="2880" dirty="0"/>
              <a:t> – Project Manager / Business Analyst</a:t>
            </a:r>
          </a:p>
        </p:txBody>
      </p:sp>
      <p:pic>
        <p:nvPicPr>
          <p:cNvPr id="28" name="Audio 2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68000" y="5943600"/>
            <a:ext cx="731520" cy="731520"/>
          </a:xfrm>
          <a:prstGeom prst="rect">
            <a:avLst/>
          </a:prstGeom>
        </p:spPr>
      </p:pic>
    </p:spTree>
    <p:extLst>
      <p:ext uri="{BB962C8B-B14F-4D97-AF65-F5344CB8AC3E}">
        <p14:creationId xmlns:p14="http://schemas.microsoft.com/office/powerpoint/2010/main" val="1599345450"/>
      </p:ext>
    </p:extLst>
  </p:cSld>
  <p:clrMapOvr>
    <a:masterClrMapping/>
  </p:clrMapOvr>
  <mc:AlternateContent xmlns:mc="http://schemas.openxmlformats.org/markup-compatibility/2006">
    <mc:Choice xmlns:p14="http://schemas.microsoft.com/office/powerpoint/2010/main" Requires="p14">
      <p:transition spd="slow" p14:dur="2000" advTm="23034"/>
    </mc:Choice>
    <mc:Fallback>
      <p:transition spd="slow" advTm="23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Words>
  <Application>Microsoft Office PowerPoint</Application>
  <PresentationFormat>Widescreen</PresentationFormat>
  <Paragraphs>9</Paragraphs>
  <Slides>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Team Member Key 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 Key Responsibilities</dc:title>
  <dc:creator>Anja Guillory</dc:creator>
  <cp:lastModifiedBy>Anja Guillory</cp:lastModifiedBy>
  <cp:revision>1</cp:revision>
  <dcterms:created xsi:type="dcterms:W3CDTF">2016-04-26T23:43:02Z</dcterms:created>
  <dcterms:modified xsi:type="dcterms:W3CDTF">2016-04-26T23:43:25Z</dcterms:modified>
</cp:coreProperties>
</file>