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63" r:id="rId11"/>
    <p:sldId id="260" r:id="rId12"/>
    <p:sldId id="264" r:id="rId13"/>
    <p:sldId id="262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456" y="126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1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   </a:t>
                    </a:r>
                    <a:r>
                      <a:rPr lang="en-US" smtClean="0"/>
                      <a:t>Scope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688984829058284E-2"/>
                  <c:y val="-7.062271627811229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Analysis/Software </a:t>
                    </a:r>
                    <a:r>
                      <a:rPr lang="en-US" dirty="0" smtClean="0"/>
                      <a:t>Requirements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2975706693517036"/>
                  <c:y val="-8.201404971437396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Design, Development, &amp; Testing in four 2-week </a:t>
                    </a:r>
                    <a:r>
                      <a:rPr lang="en-US" dirty="0" smtClean="0"/>
                      <a:t>sprints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† 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42440</c:v>
                </c:pt>
                <c:pt idx="1">
                  <c:v>42474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ser>
          <c:idx val="5"/>
          <c:order val="3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Documentation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</c:ser>
        <c:ser>
          <c:idx val="7"/>
          <c:order val="4"/>
          <c:tx>
            <c:strRef>
              <c:f>Sheet1!$A$13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Deployment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</c:ser>
        <c:ser>
          <c:idx val="8"/>
          <c:order val="5"/>
          <c:tx>
            <c:strRef>
              <c:f>Sheet1!$A$14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   Post Implementation </a:t>
                    </a:r>
                    <a:r>
                      <a:rPr lang="en-US" smtClean="0"/>
                      <a:t>Review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ser>
          <c:idx val="9"/>
          <c:order val="6"/>
          <c:tx>
            <c:strRef>
              <c:f>Sheet1!$A$15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</c:ser>
        <c:ser>
          <c:idx val="10"/>
          <c:order val="7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42432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2"/>
          <c:order val="8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Topic Presentation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</c:ser>
        <c:ser>
          <c:idx val="11"/>
          <c:order val="9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42440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ser>
          <c:idx val="4"/>
          <c:order val="10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3176384230719977E-2"/>
                  <c:y val="8.708455560701970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</c:ser>
        <c:ser>
          <c:idx val="6"/>
          <c:order val="11"/>
          <c:tx>
            <c:strRef>
              <c:f>Sheet1!$A$12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6243048965705407E-2"/>
                  <c:y val="7.12732232000411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42463</c:v>
                </c:pt>
                <c:pt idx="1">
                  <c:v>42463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11628192"/>
        <c:axId val="811639072"/>
      </c:scatterChart>
      <c:valAx>
        <c:axId val="8116281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 sz="900"/>
            </a:pPr>
            <a:endParaRPr lang="en-US"/>
          </a:p>
        </c:txPr>
        <c:crossAx val="811639072"/>
        <c:crosses val="autoZero"/>
        <c:crossBetween val="midCat"/>
      </c:valAx>
      <c:valAx>
        <c:axId val="81163907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811628192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latin typeface="+mj-lt"/>
        </a:defRPr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3-05T11:19:12.546" idx="2">
    <p:pos x="10" y="10"/>
    <p:text>add color to use diagram. I have visio 2013 which disables legacy features.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piroganas@gmail.com" TargetMode="External"/><Relationship Id="rId7" Type="http://schemas.openxmlformats.org/officeDocument/2006/relationships/hyperlink" Target="mailto:tmsuidan@gatech.edu" TargetMode="External"/><Relationship Id="rId2" Type="http://schemas.openxmlformats.org/officeDocument/2006/relationships/hyperlink" Target="mailto:aburgos3@gatech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stoneburner3@gatech.edu" TargetMode="External"/><Relationship Id="rId5" Type="http://schemas.openxmlformats.org/officeDocument/2006/relationships/hyperlink" Target="mailto:jrichgels3@gatech.edu" TargetMode="External"/><Relationship Id="rId4" Type="http://schemas.openxmlformats.org/officeDocument/2006/relationships/hyperlink" Target="mailto:anjag1993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ertynursingagency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://decompressionprosmarketing.com/blogs/decompression-pros/16891112-how-to-ask-for-referrals-from-medical-doc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l7.org/fhir/" TargetMode="External"/><Relationship Id="rId5" Type="http://schemas.openxmlformats.org/officeDocument/2006/relationships/hyperlink" Target="http://greenfieldcc.3dcartstores.com/Medical-Coding-and-Billing_p_1058.html" TargetMode="External"/><Relationship Id="rId4" Type="http://schemas.openxmlformats.org/officeDocument/2006/relationships/hyperlink" Target="http://allhealthcare.monster.com/training/articles/1822-5-steps-to-becoming-a-medical-assista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2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3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4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5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9889"/>
            <a:ext cx="7772400" cy="1408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47900"/>
            <a:ext cx="7772400" cy="1734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000500"/>
            <a:ext cx="7772400" cy="154537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190500"/>
            <a:ext cx="7772400" cy="631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 – Charts &amp;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655413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r>
              <a:rPr lang="en-US" sz="1600" dirty="0">
                <a:latin typeface="+mj-lt"/>
              </a:rPr>
              <a:t>Milestones and tasks in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purple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dark blue</a:t>
            </a:r>
            <a:r>
              <a:rPr lang="en-US" sz="1600" dirty="0">
                <a:latin typeface="+mj-lt"/>
              </a:rPr>
              <a:t> are complete. Remainder are in progress or in the future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60164"/>
              </p:ext>
            </p:extLst>
          </p:nvPr>
        </p:nvGraphicFramePr>
        <p:xfrm>
          <a:off x="430530" y="647700"/>
          <a:ext cx="828294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Updated</a:t>
            </a:r>
            <a:r>
              <a:rPr lang="en-US" sz="3200" dirty="0" smtClean="0"/>
              <a:t> Gantt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Concerns</a:t>
            </a:r>
            <a:r>
              <a:rPr lang="en-US" sz="3200" dirty="0" smtClean="0"/>
              <a:t> &amp; Other Issues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47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Slide 3 images are from: </a:t>
            </a:r>
          </a:p>
          <a:p>
            <a:pPr lvl="1"/>
            <a:r>
              <a:rPr lang="en-US" sz="1600" dirty="0">
                <a:hlinkClick r:id="rId2"/>
              </a:rPr>
              <a:t>http://decompressionprosmarketing.com/blogs/decompression-pros/16891112-how-to-ask-for-referrals-from-medical-doctors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http://www.libertynursingagency.com/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http://allhealthcare.monster.com/training/articles/1822-5-steps-to-becoming-a-medical-assistant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http://greenfieldcc.3dcartstores.com/Medical-Coding-and-Billing_p_1058.html</a:t>
            </a:r>
            <a:endParaRPr lang="en-US" sz="1600" dirty="0"/>
          </a:p>
          <a:p>
            <a:r>
              <a:rPr lang="en-US" sz="1800" dirty="0"/>
              <a:t>Slide 4 Image from:</a:t>
            </a:r>
          </a:p>
          <a:p>
            <a:pPr lvl="1"/>
            <a:r>
              <a:rPr lang="en-US" dirty="0">
                <a:hlinkClick r:id="rId6"/>
              </a:rPr>
              <a:t>https://www.hl7.org/fhir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https://www.python.org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573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Goals: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Verify diagnoses </a:t>
            </a:r>
          </a:p>
          <a:p>
            <a:pPr marL="342900" indent="-342900">
              <a:buAutoNum type="arabicPeriod"/>
            </a:pPr>
            <a:r>
              <a:rPr lang="en-US" dirty="0"/>
              <a:t>Identify past conditions that need to be reviewed</a:t>
            </a:r>
          </a:p>
          <a:p>
            <a:pPr marL="342900" indent="-342900">
              <a:buAutoNum type="arabicPeriod"/>
            </a:pPr>
            <a:r>
              <a:rPr lang="en-US" dirty="0"/>
              <a:t>Improve payments from the ACA risk adjustment process</a:t>
            </a:r>
          </a:p>
          <a:p>
            <a:pPr marL="342900" indent="-342900">
              <a:buAutoNum type="arabicPeriod"/>
            </a:pPr>
            <a:r>
              <a:rPr lang="en-US" dirty="0"/>
              <a:t>Improve medical record data quality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1" y="1562101"/>
            <a:ext cx="5568990" cy="315446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Use Case Diagram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3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190500"/>
            <a:ext cx="8153400" cy="6096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dirty="0" smtClean="0"/>
              <a:t>RADV Architecture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28700"/>
            <a:ext cx="6303864" cy="44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400840"/>
            <a:ext cx="37396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GaTech</a:t>
            </a:r>
            <a:r>
              <a:rPr lang="en-US" dirty="0"/>
              <a:t> FHIR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Tier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App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HTML5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400839"/>
            <a:ext cx="1685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41" y="2400301"/>
            <a:ext cx="2209799" cy="67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21" y="3449093"/>
            <a:ext cx="4705350" cy="7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Implementation Tools &amp; Languages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Patient Lookup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50292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Candidate HCCs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83426" cy="5029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Viewing HCCs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8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4" y="571500"/>
            <a:ext cx="6483426" cy="50292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Adding an HCC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71500"/>
            <a:ext cx="6492117" cy="5029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772400" cy="533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dirty="0" smtClean="0"/>
              <a:t>Wireframes</a:t>
            </a:r>
            <a:r>
              <a:rPr lang="en-US" sz="2800" dirty="0" smtClean="0"/>
              <a:t> – Rejecting an HCC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95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</TotalTime>
  <Words>183</Words>
  <Application>Microsoft Office PowerPoint</Application>
  <PresentationFormat>On-screen Show (16:10)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Perpetua</vt:lpstr>
      <vt:lpstr>Wingdings 2</vt:lpstr>
      <vt:lpstr>Equity</vt:lpstr>
      <vt:lpstr>RADV Risk Adjustment Data Validation Tool</vt:lpstr>
      <vt:lpstr>PowerPoint Presentation</vt:lpstr>
      <vt:lpstr>RADV Architecture</vt:lpstr>
      <vt:lpstr>PowerPoint Presentation</vt:lpstr>
      <vt:lpstr>Wireframes – Patient Lookup</vt:lpstr>
      <vt:lpstr>Wireframes – Candidate HCCs</vt:lpstr>
      <vt:lpstr>Wireframes – Viewing HCCs</vt:lpstr>
      <vt:lpstr>Wireframes – Adding an HCC</vt:lpstr>
      <vt:lpstr>Wireframes – Rejecting an HCC</vt:lpstr>
      <vt:lpstr>Data Analysis – Charts &amp; Graphs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Jamie Richgels</cp:lastModifiedBy>
  <cp:revision>28</cp:revision>
  <dcterms:created xsi:type="dcterms:W3CDTF">2016-03-03T13:39:38Z</dcterms:created>
  <dcterms:modified xsi:type="dcterms:W3CDTF">2016-03-11T00:42:09Z</dcterms:modified>
</cp:coreProperties>
</file>