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3" r:id="rId9"/>
    <p:sldId id="260" r:id="rId10"/>
    <p:sldId id="264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72" y="-1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tynursingagency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://decompressionprosmarketing.com/blogs/decompression-pros/16891112-how-to-ask-for-referrals-from-medical-doc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" TargetMode="External"/><Relationship Id="rId5" Type="http://schemas.openxmlformats.org/officeDocument/2006/relationships/hyperlink" Target="http://greenfieldcc.3dcartstores.com/Medical-Coding-and-Billing_p_1058.html" TargetMode="External"/><Relationship Id="rId4" Type="http://schemas.openxmlformats.org/officeDocument/2006/relationships/hyperlink" Target="http://allhealthcare.monster.com/training/articles/1822-5-steps-to-becoming-a-medical-assista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&amp;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Slide 3 images are </a:t>
            </a:r>
            <a:r>
              <a:rPr lang="en-US" sz="1800" dirty="0"/>
              <a:t>from: </a:t>
            </a:r>
            <a:endParaRPr lang="en-US" sz="1800" dirty="0" smtClean="0"/>
          </a:p>
          <a:p>
            <a:pPr lvl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://decompressionprosmarketing.com/blogs/decompression-pros/16891112-how-to-ask-for-referrals-from-medical-doctors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http://www.libertynursingagency.com/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http://allhealthcare.monster.com/training/articles/1822-5-steps-to-becoming-a-medical-assistant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http://greenfieldcc.3dcartstores.com/Medical-Coding-and-Billing_p_1058.html</a:t>
            </a:r>
            <a:endParaRPr lang="en-US" sz="1600" dirty="0"/>
          </a:p>
          <a:p>
            <a:r>
              <a:rPr lang="en-US" sz="1800" dirty="0"/>
              <a:t>Slide 4 Image from:</a:t>
            </a:r>
          </a:p>
          <a:p>
            <a:pPr lvl="1"/>
            <a:r>
              <a:rPr lang="en-US" dirty="0">
                <a:hlinkClick r:id="rId6"/>
              </a:rPr>
              <a:t>https://www.hl7.org/fhir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https://www.python.org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715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medical record data quality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33350"/>
            <a:ext cx="5105400" cy="762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276350"/>
            <a:ext cx="5568990" cy="31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4806"/>
            <a:ext cx="6324600" cy="49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39" y="41201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Tools &amp;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15089"/>
            <a:ext cx="3739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</a:t>
            </a:r>
            <a:r>
              <a:rPr lang="en-US" dirty="0" smtClean="0"/>
              <a:t>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</a:t>
            </a:r>
            <a:r>
              <a:rPr lang="en-US" dirty="0" smtClean="0"/>
              <a:t>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App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15089"/>
            <a:ext cx="1685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40" y="2114550"/>
            <a:ext cx="2209799" cy="67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1" y="3163343"/>
            <a:ext cx="4705350" cy="7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8" y="140576"/>
            <a:ext cx="6159062" cy="483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7003"/>
            <a:ext cx="6477000" cy="500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712"/>
            <a:ext cx="6400800" cy="495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3350"/>
            <a:ext cx="6082576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</TotalTime>
  <Words>96</Words>
  <Application>Microsoft Office PowerPoint</Application>
  <PresentationFormat>On-screen Show (16:9)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RADV Risk Adjustment Data Validation Tool</vt:lpstr>
      <vt:lpstr>Use Case Diagram</vt:lpstr>
      <vt:lpstr>PowerPoint Presentation</vt:lpstr>
      <vt:lpstr>Implementation Tools &amp; Languages</vt:lpstr>
      <vt:lpstr>PowerPoint Presentation</vt:lpstr>
      <vt:lpstr>PowerPoint Presentation</vt:lpstr>
      <vt:lpstr>PowerPoint Presentation</vt:lpstr>
      <vt:lpstr>PowerPoint Presentation</vt:lpstr>
      <vt:lpstr>Updated Gantt Chart</vt:lpstr>
      <vt:lpstr>Concerns &amp; Other Issues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Ganas, Spiro</cp:lastModifiedBy>
  <cp:revision>14</cp:revision>
  <dcterms:created xsi:type="dcterms:W3CDTF">2016-03-03T13:39:38Z</dcterms:created>
  <dcterms:modified xsi:type="dcterms:W3CDTF">2016-03-07T19:21:34Z</dcterms:modified>
</cp:coreProperties>
</file>