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5" r:id="rId3"/>
    <p:sldId id="296" r:id="rId4"/>
    <p:sldId id="276" r:id="rId5"/>
    <p:sldId id="289" r:id="rId6"/>
    <p:sldId id="290" r:id="rId7"/>
    <p:sldId id="291" r:id="rId8"/>
    <p:sldId id="292" r:id="rId9"/>
    <p:sldId id="293" r:id="rId10"/>
    <p:sldId id="286" r:id="rId11"/>
    <p:sldId id="288" r:id="rId12"/>
    <p:sldId id="294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76867" autoAdjust="0"/>
  </p:normalViewPr>
  <p:slideViewPr>
    <p:cSldViewPr>
      <p:cViewPr varScale="1">
        <p:scale>
          <a:sx n="102" d="100"/>
          <a:sy n="102" d="100"/>
        </p:scale>
        <p:origin x="936" y="1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describes RADV, the Risk Adjustment Data Validation tool developed by team </a:t>
            </a:r>
            <a:r>
              <a:rPr lang="en-US" dirty="0" err="1" smtClean="0"/>
              <a:t>FHIRed</a:t>
            </a:r>
            <a:r>
              <a:rPr lang="en-US" dirty="0" smtClean="0"/>
              <a:t>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900" dirty="0" smtClean="0"/>
              <a:t>The Affordable Care Act requires health insurance</a:t>
            </a:r>
            <a:r>
              <a:rPr lang="en-US" sz="900" baseline="0" dirty="0" smtClean="0"/>
              <a:t> companies to offer insurance to people with pre-existing conditions.  By only offering policies with high co-pays and high-deductibles, insurance companies can discourage ill patients from purchasing their products.  Risk adjustment prevents this by transferring premiums from insurers with healthy members to those organizations that are insuring for a more ill population.</a:t>
            </a:r>
          </a:p>
          <a:p>
            <a:pPr defTabSz="931774">
              <a:defRPr/>
            </a:pPr>
            <a:endParaRPr lang="en-US" sz="900" dirty="0" smtClean="0"/>
          </a:p>
          <a:p>
            <a:pPr defTabSz="931774">
              <a:defRPr/>
            </a:pPr>
            <a:r>
              <a:rPr lang="en-US" sz="900" dirty="0" smtClean="0"/>
              <a:t>Risk</a:t>
            </a:r>
            <a:r>
              <a:rPr lang="en-US" sz="900" baseline="0" dirty="0" smtClean="0"/>
              <a:t> scores are use to determine the average level of illness in an insurers population. A risk score is calculated using the list of diagnoses recorded for a patient during the previous calendar year.  This gives providers and insurers a strong financial interest in making medical records accurate and complete.</a:t>
            </a:r>
          </a:p>
          <a:p>
            <a:pPr defTabSz="931774">
              <a:defRPr/>
            </a:pPr>
            <a:endParaRPr lang="en-US" sz="900" baseline="0" dirty="0" smtClean="0"/>
          </a:p>
          <a:p>
            <a:pPr defTabSz="931774">
              <a:defRPr/>
            </a:pPr>
            <a:r>
              <a:rPr lang="en-US" sz="900" baseline="0" dirty="0" smtClean="0"/>
              <a:t>The RADV tool was designed to help providers validate medical records, by identifying health care conditions that may be missing from a patients recent medical record.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final slide shows</a:t>
            </a:r>
            <a:r>
              <a:rPr lang="en-US" baseline="0" dirty="0" smtClean="0"/>
              <a:t> the web address of the RADV tool.  You can use this username and password to view the final version of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richgels3@gatech.edu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mailto:anjag1993@gmail.com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mailto:spiroganas@gmail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mailto:aburgos3@gatech.edu" TargetMode="External"/><Relationship Id="rId10" Type="http://schemas.openxmlformats.org/officeDocument/2006/relationships/hyperlink" Target="mailto:tmsuidan@gatech.edu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mailto:dstoneburner3@gatec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-appliance-122323.appspot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5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6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7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8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9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10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448800" y="4914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7027"/>
    </mc:Choice>
    <mc:Fallback>
      <p:transition advTm="7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6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0"/>
    </mc:Choice>
    <mc:Fallback xmlns="">
      <p:transition spd="slow" advTm="2161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0" objId="2"/>
        <p14:stopEvt time="13615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Version of the RADV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focus-appliance-122323.appspot.com/login</a:t>
            </a:r>
            <a:endParaRPr lang="en-US" dirty="0" smtClean="0"/>
          </a:p>
          <a:p>
            <a:pPr lvl="1"/>
            <a:r>
              <a:rPr lang="en-US" dirty="0" smtClean="0"/>
              <a:t>Login</a:t>
            </a:r>
            <a:r>
              <a:rPr lang="en-US" dirty="0"/>
              <a:t>:  </a:t>
            </a:r>
            <a:r>
              <a:rPr lang="en-US" dirty="0" err="1" smtClean="0"/>
              <a:t>FHIRedUp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/>
              <a:t> PjV7kGTD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350"/>
    </mc:Choice>
    <mc:Fallback xmlns="">
      <p:transition advTm="1035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8107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Post-Mortem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1" y="-195790"/>
            <a:ext cx="7772400" cy="952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Executive Summary</a:t>
            </a:r>
            <a:endParaRPr lang="en-US" sz="36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48800" y="4993326"/>
            <a:ext cx="609600" cy="609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24234" r="3893" b="1345"/>
          <a:stretch/>
        </p:blipFill>
        <p:spPr bwMode="auto">
          <a:xfrm>
            <a:off x="152400" y="1310708"/>
            <a:ext cx="438912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1341" r="1864" b="2571"/>
          <a:stretch/>
        </p:blipFill>
        <p:spPr bwMode="auto">
          <a:xfrm>
            <a:off x="4541520" y="1310708"/>
            <a:ext cx="452628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5242628"/>
            <a:ext cx="856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https://www.bcbsal.org/providers/pdfs/riskAdjustment.pdf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079" y="756710"/>
            <a:ext cx="850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ACA Risk Adjustment, missing or inaccurate data leads to lower provider reimbursement.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676"/>
    </mc:Choice>
    <mc:Fallback>
      <p:transition spd="slow" advTm="56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571234"/>
          </a:xfrm>
        </p:spPr>
        <p:txBody>
          <a:bodyPr>
            <a:noAutofit/>
          </a:bodyPr>
          <a:lstStyle/>
          <a:p>
            <a:r>
              <a:rPr lang="en-US" sz="3600" dirty="0"/>
              <a:t>Team Member 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Augusto Burgos – Co-Lead Developer</a:t>
            </a:r>
          </a:p>
          <a:p>
            <a:r>
              <a:rPr lang="en-US" sz="2400" dirty="0"/>
              <a:t>Spiro Ganas – Project Sponsor / Developer</a:t>
            </a:r>
          </a:p>
          <a:p>
            <a:r>
              <a:rPr lang="en-US" sz="2400" dirty="0" err="1"/>
              <a:t>Anja</a:t>
            </a:r>
            <a:r>
              <a:rPr lang="en-US" sz="2400" dirty="0"/>
              <a:t> Guillory – Co-Lead Developer</a:t>
            </a:r>
          </a:p>
          <a:p>
            <a:r>
              <a:rPr lang="en-US" sz="2400" dirty="0"/>
              <a:t>Jamie </a:t>
            </a:r>
            <a:r>
              <a:rPr lang="en-US" sz="2400" dirty="0" err="1"/>
              <a:t>Richgels</a:t>
            </a:r>
            <a:r>
              <a:rPr lang="en-US" sz="2400" dirty="0"/>
              <a:t> – UI testing and Business Analyst</a:t>
            </a:r>
          </a:p>
          <a:p>
            <a:r>
              <a:rPr lang="en-US" sz="2400" dirty="0"/>
              <a:t>Daniel </a:t>
            </a:r>
            <a:r>
              <a:rPr lang="en-US" sz="2400" dirty="0" err="1"/>
              <a:t>Stoneburner</a:t>
            </a:r>
            <a:r>
              <a:rPr lang="en-US" sz="2400" dirty="0"/>
              <a:t> – Code testing</a:t>
            </a:r>
          </a:p>
          <a:p>
            <a:r>
              <a:rPr lang="en-US" sz="2400" dirty="0"/>
              <a:t>Tala </a:t>
            </a:r>
            <a:r>
              <a:rPr lang="en-US" sz="2400" dirty="0" err="1"/>
              <a:t>Suidan</a:t>
            </a:r>
            <a:r>
              <a:rPr lang="en-US" sz="2400" dirty="0"/>
              <a:t> – Project Manager /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3664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 Gantt Chart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894"/>
    </mc:Choice>
    <mc:Fallback>
      <p:transition advTm="18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266700"/>
            <a:ext cx="8153400" cy="4572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 RADV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75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958"/>
    </mc:Choice>
    <mc:Fallback xmlns="">
      <p:transition advTm="329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5334000" cy="259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RADV Application </a:t>
            </a:r>
            <a:br>
              <a:rPr lang="en-US" sz="5400" dirty="0" smtClean="0"/>
            </a:br>
            <a:r>
              <a:rPr lang="en-US" sz="5400" dirty="0" smtClean="0"/>
              <a:t>Walk-Through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66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2085</TotalTime>
  <Words>290</Words>
  <Application>Microsoft Office PowerPoint</Application>
  <PresentationFormat>On-screen Show (16:10)</PresentationFormat>
  <Paragraphs>36</Paragraphs>
  <Slides>12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Wingdings 2</vt:lpstr>
      <vt:lpstr>Equity</vt:lpstr>
      <vt:lpstr>RADV Risk Adjustment Data Validation Tool</vt:lpstr>
      <vt:lpstr>Executive Summary</vt:lpstr>
      <vt:lpstr>Team Member Key Responsibilities</vt:lpstr>
      <vt:lpstr>PowerPoint Presentation</vt:lpstr>
      <vt:lpstr>PowerPoint Presentation</vt:lpstr>
      <vt:lpstr>RADV Application  Walk-Through</vt:lpstr>
      <vt:lpstr>PowerPoint Presentation</vt:lpstr>
      <vt:lpstr>PowerPoint Presentation</vt:lpstr>
      <vt:lpstr>PowerPoint Presentation</vt:lpstr>
      <vt:lpstr>PowerPoint Presentation</vt:lpstr>
      <vt:lpstr>Final Version of the RADV Tool</vt:lpstr>
      <vt:lpstr>Project 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Spyridon Ganas</cp:lastModifiedBy>
  <cp:revision>99</cp:revision>
  <cp:lastPrinted>2016-04-18T15:52:12Z</cp:lastPrinted>
  <dcterms:created xsi:type="dcterms:W3CDTF">2016-03-03T13:39:38Z</dcterms:created>
  <dcterms:modified xsi:type="dcterms:W3CDTF">2016-04-18T16:14:08Z</dcterms:modified>
</cp:coreProperties>
</file>