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8" r:id="rId3"/>
    <p:sldId id="280" r:id="rId4"/>
    <p:sldId id="281" r:id="rId5"/>
    <p:sldId id="283" r:id="rId6"/>
    <p:sldId id="284" r:id="rId7"/>
    <p:sldId id="285" r:id="rId8"/>
    <p:sldId id="282" r:id="rId9"/>
    <p:sldId id="276" r:id="rId10"/>
    <p:sldId id="277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65255" autoAdjust="0"/>
  </p:normalViewPr>
  <p:slideViewPr>
    <p:cSldViewPr>
      <p:cViewPr varScale="1">
        <p:scale>
          <a:sx n="68" d="100"/>
          <a:sy n="68" d="100"/>
        </p:scale>
        <p:origin x="-1330" y="-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3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97522377320136E-2"/>
                  <c:y val="-6.081884587762601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and 1 1-week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0.4502109154478966"/>
                  <c:y val="-5.5341110298764012E-2"/>
                </c:manualLayout>
              </c:layout>
              <c:tx>
                <c:rich>
                  <a:bodyPr/>
                  <a:lstStyle/>
                  <a:p>
                    <a:r>
                      <a:rPr lang="en-US" sz="1100" dirty="0"/>
                      <a:t>   Design, Development, &amp; Testing in four 2-week and 1 1-week </a:t>
                    </a:r>
                    <a:r>
                      <a:rPr lang="en-US" sz="1100" dirty="0" smtClean="0"/>
                      <a:t>sprints </a:t>
                    </a:r>
                    <a:r>
                      <a:rPr lang="en-US" sz="1100" b="0" i="0" u="none" strike="noStrike" baseline="0" dirty="0" smtClean="0">
                        <a:effectLst/>
                      </a:rPr>
                      <a:t>†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42461</c:v>
                </c:pt>
                <c:pt idx="1">
                  <c:v>42481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3"/>
          <c:tx>
            <c:strRef>
              <c:f>Sheet1!$A$14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</c:ser>
        <c:ser>
          <c:idx val="8"/>
          <c:order val="4"/>
          <c:tx>
            <c:strRef>
              <c:f>Sheet1!$A$15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5"/>
          <c:tx>
            <c:strRef>
              <c:f>Sheet1!$A$16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(Sheet1!$C$16,Sheet1!$E$16)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(Sheet1!$D$16,Sheet1!$F$16)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6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42462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2"/>
          <c:order val="7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11"/>
          <c:order val="8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42461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5"/>
          <c:order val="9"/>
          <c:tx>
            <c:strRef>
              <c:f>Sheet1!$A$12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42461</c:v>
                </c:pt>
                <c:pt idx="1">
                  <c:v>42478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12"/>
          <c:order val="10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42471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6"/>
          <c:order val="11"/>
          <c:tx>
            <c:strRef>
              <c:f>Sheet1!$A$13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0.10157564826015883"/>
                  <c:y val="4.418705526231019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42471</c:v>
                </c:pt>
                <c:pt idx="1">
                  <c:v>42471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4"/>
          <c:order val="12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8.3176384230719977E-2"/>
                  <c:y val="5.28337037179169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3444096"/>
        <c:axId val="133445824"/>
      </c:scatterChart>
      <c:valAx>
        <c:axId val="133444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/>
            </a:pPr>
            <a:endParaRPr lang="en-US"/>
          </a:p>
        </c:txPr>
        <c:crossAx val="133445824"/>
        <c:crosses val="autoZero"/>
        <c:crossBetween val="midCat"/>
      </c:valAx>
      <c:valAx>
        <c:axId val="1334458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13344409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r>
              <a:rPr lang="en-US" baseline="0" dirty="0" smtClean="0"/>
              <a:t> to discuss:</a:t>
            </a:r>
          </a:p>
          <a:p>
            <a:r>
              <a:rPr lang="en-US" baseline="0" dirty="0" smtClean="0"/>
              <a:t>This slide presents an updated Gantt chart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Scope is set until we ensure we make the most of its current reach.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3  2-week sprints are complete thanks to Augusto, Spiro, and Anja.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is underway with a final 1 week spring to correct any remaining bugs.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Analysis is complete </a:t>
            </a:r>
          </a:p>
          <a:p>
            <a:r>
              <a:rPr lang="en-US" baseline="0" dirty="0" smtClean="0"/>
              <a:t>Code testing is occurring on a continual basis by Dan and other team members.</a:t>
            </a:r>
          </a:p>
          <a:p>
            <a:r>
              <a:rPr lang="en-US" baseline="0" dirty="0" smtClean="0"/>
              <a:t>Documentation has started and will be completed a week after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sprint.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msuidan@gatech.edu" TargetMode="External"/><Relationship Id="rId3" Type="http://schemas.openxmlformats.org/officeDocument/2006/relationships/hyperlink" Target="mailto:aburgos3@gatech.edu" TargetMode="External"/><Relationship Id="rId7" Type="http://schemas.openxmlformats.org/officeDocument/2006/relationships/hyperlink" Target="mailto:dstoneburne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richgels3@gatech.edu" TargetMode="External"/><Relationship Id="rId5" Type="http://schemas.openxmlformats.org/officeDocument/2006/relationships/hyperlink" Target="mailto:anjag1993@gmail.com" TargetMode="External"/><Relationship Id="rId4" Type="http://schemas.openxmlformats.org/officeDocument/2006/relationships/hyperlink" Target="mailto:spirogana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3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4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5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134"/>
    </mc:Choice>
    <mc:Fallback xmlns="">
      <p:transition advTm="91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46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671"/>
    </mc:Choice>
    <mc:Fallback xmlns="">
      <p:transition advTm="146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3433653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06244"/>
            <a:ext cx="43407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"/>
            <a:ext cx="6858000" cy="53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299"/>
            <a:ext cx="5943600" cy="54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1"/>
            <a:ext cx="689569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"/>
            <a:ext cx="6780348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"/>
            <a:ext cx="656266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00100"/>
            <a:ext cx="8744004" cy="4724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9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603901"/>
              </p:ext>
            </p:extLst>
          </p:nvPr>
        </p:nvGraphicFramePr>
        <p:xfrm>
          <a:off x="430530" y="539115"/>
          <a:ext cx="8282940" cy="429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883"/>
    </mc:Choice>
    <mc:Fallback xmlns="">
      <p:transition advTm="36883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683</TotalTime>
  <Words>169</Words>
  <Application>Microsoft Office PowerPoint</Application>
  <PresentationFormat>On-screen Show (16:10)</PresentationFormat>
  <Paragraphs>33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RADV Risk Adjustment Data Validation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80</cp:revision>
  <cp:lastPrinted>2016-03-13T23:01:35Z</cp:lastPrinted>
  <dcterms:created xsi:type="dcterms:W3CDTF">2016-03-03T13:39:38Z</dcterms:created>
  <dcterms:modified xsi:type="dcterms:W3CDTF">2016-04-01T21:08:42Z</dcterms:modified>
</cp:coreProperties>
</file>