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1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8:42.375" idx="1">
    <p:pos x="10" y="10"/>
    <p:text>Can we add labels for doctors, nurses, med assistants and coders? I don't have the orginal file to do so.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105400" cy="76200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338" y="1428749"/>
            <a:ext cx="3739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10" y="1047750"/>
            <a:ext cx="5060244" cy="37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56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Perpetua</vt:lpstr>
      <vt:lpstr>Wingdings 2</vt:lpstr>
      <vt:lpstr>Equity</vt:lpstr>
      <vt:lpstr>RADV Risk Adjustment Data Validation Tool</vt:lpstr>
      <vt:lpstr>Use Case Diagram</vt:lpstr>
      <vt:lpstr>Architecture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Jamie Richgels</cp:lastModifiedBy>
  <cp:revision>8</cp:revision>
  <dcterms:created xsi:type="dcterms:W3CDTF">2016-03-03T13:39:38Z</dcterms:created>
  <dcterms:modified xsi:type="dcterms:W3CDTF">2016-03-06T03:53:30Z</dcterms:modified>
</cp:coreProperties>
</file>