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312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715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medical record data quality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105400" cy="762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276350"/>
            <a:ext cx="5568990" cy="31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105400" cy="762000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338" y="1428749"/>
            <a:ext cx="3739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Three-Tier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23950"/>
            <a:ext cx="4694327" cy="36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56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RADV Risk Adjustment Data Validation Tool</vt:lpstr>
      <vt:lpstr>Use Case Diagram</vt:lpstr>
      <vt:lpstr>Architecture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M. Suidan</cp:lastModifiedBy>
  <cp:revision>10</cp:revision>
  <dcterms:created xsi:type="dcterms:W3CDTF">2016-03-03T13:39:38Z</dcterms:created>
  <dcterms:modified xsi:type="dcterms:W3CDTF">2016-03-06T15:44:13Z</dcterms:modified>
</cp:coreProperties>
</file>