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85" y="1047750"/>
            <a:ext cx="512910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</TotalTime>
  <Words>56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5</cp:revision>
  <dcterms:created xsi:type="dcterms:W3CDTF">2016-03-03T13:39:38Z</dcterms:created>
  <dcterms:modified xsi:type="dcterms:W3CDTF">2016-03-05T03:25:37Z</dcterms:modified>
</cp:coreProperties>
</file>