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95" r:id="rId3"/>
    <p:sldId id="276" r:id="rId4"/>
    <p:sldId id="289" r:id="rId5"/>
    <p:sldId id="290" r:id="rId6"/>
    <p:sldId id="291" r:id="rId7"/>
    <p:sldId id="292" r:id="rId8"/>
    <p:sldId id="293" r:id="rId9"/>
    <p:sldId id="286" r:id="rId10"/>
    <p:sldId id="288" r:id="rId11"/>
    <p:sldId id="294" r:id="rId1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la M. Suidan" initials="TM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65255" autoAdjust="0"/>
  </p:normalViewPr>
  <p:slideViewPr>
    <p:cSldViewPr>
      <p:cViewPr varScale="1">
        <p:scale>
          <a:sx n="82" d="100"/>
          <a:sy n="82" d="100"/>
        </p:scale>
        <p:origin x="-1050" y="-9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10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F1EC4-0AE9-4ABA-827F-84879B727577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BF1C4-A8A4-46A4-960B-68980B6D5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7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21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80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final slide shows</a:t>
            </a:r>
            <a:r>
              <a:rPr lang="en-US" baseline="0" dirty="0" smtClean="0"/>
              <a:t> the web address of the RADV tool.  You can use this username and password to view the final version of the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4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8131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13335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3" y="1207753"/>
            <a:ext cx="9021537" cy="127279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2933" y="1163934"/>
            <a:ext cx="9021537" cy="10048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2933" y="2480542"/>
            <a:ext cx="9021537" cy="9211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254943"/>
            <a:ext cx="8229600" cy="1225021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1168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867"/>
            <a:ext cx="55626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777240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8131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93751"/>
            <a:ext cx="7772400" cy="1135062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23282"/>
            <a:ext cx="7772400" cy="1115219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5143500"/>
            <a:ext cx="40005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4" y="1980692"/>
            <a:ext cx="9013515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69148" y="1951231"/>
            <a:ext cx="9013781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68308" y="2057400"/>
            <a:ext cx="9014621" cy="3810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333500"/>
            <a:ext cx="1905000" cy="37465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333500"/>
            <a:ext cx="5715000" cy="3746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83792"/>
            <a:ext cx="7315200" cy="435240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538188"/>
            <a:ext cx="7315200" cy="5715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143500"/>
            <a:ext cx="38862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902962"/>
            <a:ext cx="9006840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8510" y="3875396"/>
            <a:ext cx="9006639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68512" y="3977688"/>
            <a:ext cx="9006637" cy="4067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10" y="55563"/>
            <a:ext cx="9001873" cy="3817938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9525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5159374"/>
            <a:ext cx="2476500" cy="396876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AEFB75-4DE4-4DFC-B956-52D01254B927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tmsuidan@gatech.edu" TargetMode="External"/><Relationship Id="rId3" Type="http://schemas.openxmlformats.org/officeDocument/2006/relationships/hyperlink" Target="mailto:aburgos3@gatech.edu" TargetMode="External"/><Relationship Id="rId7" Type="http://schemas.openxmlformats.org/officeDocument/2006/relationships/hyperlink" Target="mailto:dstoneburner3@gatec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richgels3@gatech.edu" TargetMode="External"/><Relationship Id="rId5" Type="http://schemas.openxmlformats.org/officeDocument/2006/relationships/hyperlink" Target="mailto:anjag1993@gmail.com" TargetMode="External"/><Relationship Id="rId4" Type="http://schemas.openxmlformats.org/officeDocument/2006/relationships/hyperlink" Target="mailto:spiroganas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cus-appliance-122323.appspot.com/log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686050"/>
            <a:ext cx="6705600" cy="184785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FHIRed</a:t>
            </a:r>
            <a:r>
              <a:rPr lang="en-US" b="1" dirty="0" smtClean="0"/>
              <a:t> UP</a:t>
            </a:r>
          </a:p>
          <a:p>
            <a:r>
              <a:rPr lang="en-US" dirty="0" smtClean="0"/>
              <a:t>Augusto </a:t>
            </a:r>
            <a:r>
              <a:rPr lang="en-US" dirty="0"/>
              <a:t>Burgos </a:t>
            </a:r>
            <a:r>
              <a:rPr lang="en-US" dirty="0" smtClean="0">
                <a:hlinkClick r:id="rId3"/>
              </a:rPr>
              <a:t>aburgos3@gatech.edu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Spiro </a:t>
            </a:r>
            <a:r>
              <a:rPr lang="en-US" dirty="0"/>
              <a:t>Ganas </a:t>
            </a:r>
            <a:r>
              <a:rPr lang="en-US" dirty="0" smtClean="0">
                <a:hlinkClick r:id="rId4"/>
              </a:rPr>
              <a:t>spiroganas@gmail.com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Anja </a:t>
            </a:r>
            <a:r>
              <a:rPr lang="en-US" dirty="0"/>
              <a:t>Guillory </a:t>
            </a:r>
            <a:r>
              <a:rPr lang="en-US" dirty="0" smtClean="0">
                <a:hlinkClick r:id="rId5"/>
              </a:rPr>
              <a:t>anjag1993@gmail.com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Jamie </a:t>
            </a:r>
            <a:r>
              <a:rPr lang="en-US" dirty="0" err="1"/>
              <a:t>Richgels</a:t>
            </a:r>
            <a:r>
              <a:rPr lang="en-US" dirty="0"/>
              <a:t> </a:t>
            </a:r>
            <a:r>
              <a:rPr lang="en-US" dirty="0" smtClean="0">
                <a:hlinkClick r:id="rId6"/>
              </a:rPr>
              <a:t>jrichgels3@gatech.edu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Daniel </a:t>
            </a:r>
            <a:r>
              <a:rPr lang="en-US" dirty="0" err="1"/>
              <a:t>Stoneburner</a:t>
            </a:r>
            <a:r>
              <a:rPr lang="en-US" dirty="0"/>
              <a:t> </a:t>
            </a:r>
            <a:r>
              <a:rPr lang="en-US" dirty="0" smtClean="0">
                <a:hlinkClick r:id="rId7"/>
              </a:rPr>
              <a:t>dstoneburner3@gatech.edu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Tala </a:t>
            </a:r>
            <a:r>
              <a:rPr lang="en-US" dirty="0" err="1" smtClean="0"/>
              <a:t>Suidan</a:t>
            </a:r>
            <a:r>
              <a:rPr lang="en-US" dirty="0" smtClean="0"/>
              <a:t> </a:t>
            </a:r>
            <a:r>
              <a:rPr lang="en-US" dirty="0" smtClean="0">
                <a:hlinkClick r:id="rId8"/>
              </a:rPr>
              <a:t>tmsuidan@gatech.edu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RADV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Risk Adjustment Data Validation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7363"/>
    </mc:Choice>
    <mc:Fallback xmlns="">
      <p:transition advTm="736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72363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Final Version of the RADV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focus-appliance-122323.appspot.com/login</a:t>
            </a:r>
            <a:endParaRPr lang="en-US" dirty="0" smtClean="0"/>
          </a:p>
          <a:p>
            <a:pPr lvl="1"/>
            <a:r>
              <a:rPr lang="en-US" dirty="0" smtClean="0"/>
              <a:t>Login</a:t>
            </a:r>
            <a:r>
              <a:rPr lang="en-US" dirty="0"/>
              <a:t>:  </a:t>
            </a:r>
            <a:r>
              <a:rPr lang="en-US" dirty="0" err="1" smtClean="0"/>
              <a:t>FHIRedUp</a:t>
            </a:r>
            <a:endParaRPr lang="en-US" dirty="0" smtClean="0"/>
          </a:p>
          <a:p>
            <a:pPr lvl="1"/>
            <a:r>
              <a:rPr lang="en-US" dirty="0" smtClean="0"/>
              <a:t>Password: </a:t>
            </a:r>
            <a:r>
              <a:rPr lang="en-US" dirty="0"/>
              <a:t> PjV7kGTD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4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0350"/>
    </mc:Choice>
    <mc:Fallback xmlns="">
      <p:transition advTm="10350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4"/>
        <p14:stopEvt time="8107" objId="4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Project 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9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Executive 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62000" y="1905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Updated</a:t>
            </a:r>
            <a:r>
              <a:rPr lang="en-US" sz="3200" dirty="0" smtClean="0"/>
              <a:t> Gantt Chart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301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8727"/>
    </mc:Choice>
    <mc:Fallback xmlns="">
      <p:transition advTm="1872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62000" y="190500"/>
            <a:ext cx="8153400" cy="4572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Updated</a:t>
            </a:r>
            <a:r>
              <a:rPr lang="en-US" sz="2400" dirty="0" smtClean="0"/>
              <a:t> RADV Architecture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75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2958"/>
    </mc:Choice>
    <mc:Fallback xmlns="">
      <p:transition advTm="3295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23900"/>
            <a:ext cx="5334000" cy="259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RADV Application </a:t>
            </a:r>
            <a:br>
              <a:rPr lang="en-US" sz="5400" dirty="0" smtClean="0"/>
            </a:br>
            <a:r>
              <a:rPr lang="en-US" sz="5400" dirty="0" smtClean="0"/>
              <a:t>Walk-Through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1669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7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2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2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219504" y="168797"/>
            <a:ext cx="2609796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QA Testing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7604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10"/>
    </mc:Choice>
    <mc:Fallback xmlns="">
      <p:transition spd="slow" advTm="21610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20" objId="2"/>
        <p14:stopEvt time="13615" objId="2"/>
      </p14:showEvtLst>
    </p:ext>
  </p:extLs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2045</TotalTime>
  <Words>67</Words>
  <Application>Microsoft Office PowerPoint</Application>
  <PresentationFormat>On-screen Show (16:10)</PresentationFormat>
  <Paragraphs>20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RADV Risk Adjustment Data Validation Tool</vt:lpstr>
      <vt:lpstr>Executive Summary</vt:lpstr>
      <vt:lpstr>PowerPoint Presentation</vt:lpstr>
      <vt:lpstr>PowerPoint Presentation</vt:lpstr>
      <vt:lpstr>RADV Application  Walk-Through</vt:lpstr>
      <vt:lpstr>PowerPoint Presentation</vt:lpstr>
      <vt:lpstr>PowerPoint Presentation</vt:lpstr>
      <vt:lpstr>PowerPoint Presentation</vt:lpstr>
      <vt:lpstr>PowerPoint Presentation</vt:lpstr>
      <vt:lpstr>Final Version of the RADV Tool</vt:lpstr>
      <vt:lpstr>Project Post-Mortem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 Risk Adjustment  EHR Data Validation Tool</dc:title>
  <dc:creator>Ganas, Spiro</dc:creator>
  <cp:lastModifiedBy>Ganas, Spiro</cp:lastModifiedBy>
  <cp:revision>93</cp:revision>
  <cp:lastPrinted>2016-03-13T23:01:35Z</cp:lastPrinted>
  <dcterms:created xsi:type="dcterms:W3CDTF">2016-03-03T13:39:38Z</dcterms:created>
  <dcterms:modified xsi:type="dcterms:W3CDTF">2016-04-07T12:24:57Z</dcterms:modified>
</cp:coreProperties>
</file>