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3" r:id="rId9"/>
    <p:sldId id="260" r:id="rId10"/>
    <p:sldId id="264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76" y="-90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1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688984829058284E-2"/>
                  <c:y val="-7.0622716278112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0.12975706693517036"/>
                  <c:y val="-8.20140497143739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Design, Development, &amp; Testing in four 2-week </a:t>
                    </a:r>
                    <a:r>
                      <a:rPr lang="en-US" dirty="0" smtClean="0"/>
                      <a:t>sprints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 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42440</c:v>
                </c:pt>
                <c:pt idx="1">
                  <c:v>42474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ser>
          <c:idx val="7"/>
          <c:order val="4"/>
          <c:tx>
            <c:strRef>
              <c:f>Sheet1!$A$13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</c:ser>
        <c:ser>
          <c:idx val="8"/>
          <c:order val="5"/>
          <c:tx>
            <c:strRef>
              <c:f>Sheet1!$A$14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   Post </a:t>
                    </a:r>
                    <a:r>
                      <a:rPr lang="en-US"/>
                      <a:t>Implementation </a:t>
                    </a:r>
                    <a:r>
                      <a:rPr lang="en-US" smtClean="0"/>
                      <a:t>Review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6"/>
          <c:tx>
            <c:strRef>
              <c:f>Sheet1!$A$15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7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42432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2"/>
          <c:order val="8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Topic Presentation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11"/>
          <c:order val="9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42440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4"/>
          <c:order val="10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8.3176384230719977E-2"/>
                  <c:y val="8.70845556070197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6"/>
          <c:order val="11"/>
          <c:tx>
            <c:strRef>
              <c:f>Sheet1!$A$12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8.6243048965705407E-2"/>
                  <c:y val="7.12732232000411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42463</c:v>
                </c:pt>
                <c:pt idx="1">
                  <c:v>42463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909888"/>
        <c:axId val="7910464"/>
      </c:scatterChart>
      <c:valAx>
        <c:axId val="79098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 sz="900"/>
            </a:pPr>
            <a:endParaRPr lang="en-US"/>
          </a:p>
        </c:txPr>
        <c:crossAx val="7910464"/>
        <c:crosses val="autoZero"/>
        <c:crossBetween val="midCat"/>
      </c:valAx>
      <c:valAx>
        <c:axId val="791046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790988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tynursingagency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://decompressionprosmarketing.com/blogs/decompression-pros/16891112-how-to-ask-for-referrals-from-medical-doc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" TargetMode="External"/><Relationship Id="rId5" Type="http://schemas.openxmlformats.org/officeDocument/2006/relationships/hyperlink" Target="http://greenfieldcc.3dcartstores.com/Medical-Coding-and-Billing_p_1058.html" TargetMode="External"/><Relationship Id="rId4" Type="http://schemas.openxmlformats.org/officeDocument/2006/relationships/hyperlink" Target="http://allhealthcare.monster.com/training/articles/1822-5-steps-to-becoming-a-medical-assista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&amp;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Slide 3 images are </a:t>
            </a:r>
            <a:r>
              <a:rPr lang="en-US" sz="1800" dirty="0"/>
              <a:t>from: </a:t>
            </a:r>
            <a:endParaRPr lang="en-US" sz="1800" dirty="0" smtClean="0"/>
          </a:p>
          <a:p>
            <a:pPr lvl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://decompressionprosmarketing.com/blogs/decompression-pros/16891112-how-to-ask-for-referrals-from-medical-doctors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http://www.libertynursingagency.com/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http://allhealthcare.monster.com/training/articles/1822-5-steps-to-becoming-a-medical-assistant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http://greenfieldcc.3dcartstores.com/Medical-Coding-and-Billing_p_1058.html</a:t>
            </a:r>
            <a:endParaRPr lang="en-US" sz="1600" dirty="0"/>
          </a:p>
          <a:p>
            <a:r>
              <a:rPr lang="en-US" sz="1800" dirty="0"/>
              <a:t>Slide 4 Image from:</a:t>
            </a:r>
          </a:p>
          <a:p>
            <a:pPr lvl="1"/>
            <a:r>
              <a:rPr lang="en-US" dirty="0">
                <a:hlinkClick r:id="rId6"/>
              </a:rPr>
              <a:t>https://www.hl7.org/fhir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https://www.python.org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715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medical record data quality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105400" cy="762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276350"/>
            <a:ext cx="5568990" cy="31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9550"/>
            <a:ext cx="5820965" cy="45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39" y="41201"/>
            <a:ext cx="7772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Tools &amp;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15089"/>
            <a:ext cx="3739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5089"/>
            <a:ext cx="1685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40" y="2114550"/>
            <a:ext cx="2209799" cy="67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1" y="3163343"/>
            <a:ext cx="4705350" cy="7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8" y="140576"/>
            <a:ext cx="6159062" cy="483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7003"/>
            <a:ext cx="6477000" cy="500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712"/>
            <a:ext cx="6400800" cy="495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3350"/>
            <a:ext cx="6082576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95250"/>
            <a:ext cx="7772400" cy="857250"/>
          </a:xfrm>
        </p:spPr>
        <p:txBody>
          <a:bodyPr/>
          <a:lstStyle/>
          <a:p>
            <a:r>
              <a:rPr lang="en-US" dirty="0" smtClean="0"/>
              <a:t>Updated Gantt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369662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*  </a:t>
            </a:r>
            <a:r>
              <a:rPr lang="en-US" sz="1600" dirty="0" smtClean="0">
                <a:latin typeface="+mj-lt"/>
              </a:rPr>
              <a:t>All team members </a:t>
            </a:r>
            <a:r>
              <a:rPr lang="en-US" sz="1600" dirty="0" smtClean="0">
                <a:latin typeface="+mj-lt"/>
              </a:rPr>
              <a:t>involved 	† </a:t>
            </a:r>
            <a:r>
              <a:rPr lang="en-US" sz="1600" dirty="0" smtClean="0">
                <a:latin typeface="+mj-lt"/>
              </a:rPr>
              <a:t>- Developers and testers </a:t>
            </a:r>
            <a:r>
              <a:rPr lang="en-US" sz="1600" dirty="0" smtClean="0">
                <a:latin typeface="+mj-lt"/>
              </a:rPr>
              <a:t>involved      ‡ </a:t>
            </a:r>
            <a:r>
              <a:rPr lang="en-US" sz="1600" dirty="0" smtClean="0">
                <a:latin typeface="+mj-lt"/>
              </a:rPr>
              <a:t>- Business Analysts </a:t>
            </a:r>
            <a:r>
              <a:rPr lang="en-US" sz="1600" dirty="0" smtClean="0">
                <a:latin typeface="+mj-lt"/>
              </a:rPr>
              <a:t>involved</a:t>
            </a:r>
          </a:p>
          <a:p>
            <a:r>
              <a:rPr lang="en-US" sz="1600" dirty="0" smtClean="0">
                <a:latin typeface="+mj-lt"/>
              </a:rPr>
              <a:t>Milestones and tasks in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 smtClean="0">
                <a:latin typeface="+mj-lt"/>
              </a:rPr>
              <a:t> and </a:t>
            </a:r>
            <a:r>
              <a:rPr lang="en-US" sz="1600" dirty="0" smtClean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 smtClean="0">
                <a:latin typeface="+mj-lt"/>
              </a:rPr>
              <a:t> are complete. Remainder are in progress or </a:t>
            </a:r>
            <a:r>
              <a:rPr lang="en-US" sz="1600" dirty="0">
                <a:latin typeface="+mj-lt"/>
              </a:rPr>
              <a:t>in the future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60164"/>
              </p:ext>
            </p:extLst>
          </p:nvPr>
        </p:nvGraphicFramePr>
        <p:xfrm>
          <a:off x="430530" y="361950"/>
          <a:ext cx="828294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107</TotalTime>
  <Words>153</Words>
  <Application>Microsoft Office PowerPoint</Application>
  <PresentationFormat>On-screen Show (16:9)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RADV Risk Adjustment Data Validation Tool</vt:lpstr>
      <vt:lpstr>Use Case Diagram</vt:lpstr>
      <vt:lpstr>PowerPoint Presentation</vt:lpstr>
      <vt:lpstr>Implementation Tools &amp; Languages</vt:lpstr>
      <vt:lpstr>PowerPoint Presentation</vt:lpstr>
      <vt:lpstr>PowerPoint Presentation</vt:lpstr>
      <vt:lpstr>PowerPoint Presentation</vt:lpstr>
      <vt:lpstr>PowerPoint Presentation</vt:lpstr>
      <vt:lpstr>Updated Gantt Chart</vt:lpstr>
      <vt:lpstr>Concerns &amp; Other Issues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M. Suidan</cp:lastModifiedBy>
  <cp:revision>17</cp:revision>
  <dcterms:created xsi:type="dcterms:W3CDTF">2016-03-03T13:39:38Z</dcterms:created>
  <dcterms:modified xsi:type="dcterms:W3CDTF">2016-03-08T01:13:52Z</dcterms:modified>
</cp:coreProperties>
</file>