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1" r:id="rId4"/>
    <p:sldId id="263" r:id="rId5"/>
    <p:sldId id="264" r:id="rId6"/>
    <p:sldId id="266" r:id="rId7"/>
    <p:sldId id="265" r:id="rId8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rednji slo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Svetel slog 2 – poudarek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Srednji slog 2 – poudarek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AB8935E-5E9B-CA95-0788-0D76CF0CC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DCE09251-FEB4-28D2-A613-E618E201D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89EAE099-B420-719A-5CE8-5B05EAFCF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F70E-CD8F-4064-A6E5-459BE548944F}" type="datetimeFigureOut">
              <a:rPr lang="sl-SI" smtClean="0"/>
              <a:t>29. 11. 2022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54F3BB0C-C6C3-C14E-2FDC-478034E2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E7D8F879-F06B-9649-3B5E-22ED61B1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3F4F-7605-47BA-8CB4-09A452CD0CB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1386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12BA54A-D1A2-5E35-3615-2DAE529DA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66B7F3B4-1408-E1DA-A99F-E75FC936E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EC2DCDAF-F526-1340-6433-7B719CA5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F70E-CD8F-4064-A6E5-459BE548944F}" type="datetimeFigureOut">
              <a:rPr lang="sl-SI" smtClean="0"/>
              <a:t>29. 11. 2022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67D84C90-07FC-ACEA-1905-1B689143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D972438F-65CA-CE75-04D8-9561D5C0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3F4F-7605-47BA-8CB4-09A452CD0CB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7912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250CEAF7-EF9A-89D7-96DA-5E48BEC07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BD80B23A-841A-FDC5-6734-7D4A9C90B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9529AB3F-AC8A-E693-C7AB-3F2F34CB8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F70E-CD8F-4064-A6E5-459BE548944F}" type="datetimeFigureOut">
              <a:rPr lang="sl-SI" smtClean="0"/>
              <a:t>29. 11. 2022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171B9CC8-2409-EF6B-9E35-3D45CFD4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3334EDFF-F73D-7133-41A0-70463368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3F4F-7605-47BA-8CB4-09A452CD0CB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4143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9CE44A7-7CF5-2084-A866-E9EE5B36F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863E60F-C552-AFCA-097D-9BCDA5544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7F6DAE6D-FC1A-8C37-53A2-8389935F7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F70E-CD8F-4064-A6E5-459BE548944F}" type="datetimeFigureOut">
              <a:rPr lang="sl-SI" smtClean="0"/>
              <a:t>29. 11. 2022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0873486C-9535-9F8D-04B5-771C96DA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BB3AF4EE-99D0-A621-12A4-FB0D48FF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3F4F-7605-47BA-8CB4-09A452CD0CB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1372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835EAF0-BBEA-38B0-3FC8-91C9A34D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BC820471-58FD-CB6B-A58A-96534AE5B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4221D24E-B066-C3C7-9DFC-A3CBCD2AE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F70E-CD8F-4064-A6E5-459BE548944F}" type="datetimeFigureOut">
              <a:rPr lang="sl-SI" smtClean="0"/>
              <a:t>29. 11. 2022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81907665-B9EA-7350-FDB4-A342500C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4132BBBB-10BE-6231-0867-DDEADA64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3F4F-7605-47BA-8CB4-09A452CD0CB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0506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1F76085-084B-8550-5599-43C2DE76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88411B1E-7560-BFFD-2D51-A0F8262E4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4844B050-DB51-3777-1843-A88922274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C6CC854B-FDB5-743E-89BF-C95B3F89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F70E-CD8F-4064-A6E5-459BE548944F}" type="datetimeFigureOut">
              <a:rPr lang="sl-SI" smtClean="0"/>
              <a:t>29. 11. 2022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9396B8C3-AADC-EA64-37A3-F10C9062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8D0980BB-1D6B-CC16-09C4-9C144590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3F4F-7605-47BA-8CB4-09A452CD0CB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6575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2CF7711-0333-6957-D7CB-94A64238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1FF289EF-EA61-055E-1117-C348D30DE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4A5B9D95-7C85-CE19-8A64-102EE5BD2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D2CBF0C0-5587-19BE-A6CA-39F244590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47DA9064-B7FA-C94D-58C8-D16A620D3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082FA51C-6D3A-68AF-9400-0E458D4F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F70E-CD8F-4064-A6E5-459BE548944F}" type="datetimeFigureOut">
              <a:rPr lang="sl-SI" smtClean="0"/>
              <a:t>29. 11. 2022</a:t>
            </a:fld>
            <a:endParaRPr lang="sl-SI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2F953462-BC4D-B1DC-0F36-19FFA99A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3F82843E-7479-93E5-61A0-CBFD0023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3F4F-7605-47BA-8CB4-09A452CD0CB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3657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1761232-12A7-4924-A5EB-F5D0D4BF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E9DC2C3C-45FD-1848-8480-E6A8D57F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F70E-CD8F-4064-A6E5-459BE548944F}" type="datetimeFigureOut">
              <a:rPr lang="sl-SI" smtClean="0"/>
              <a:t>29. 11. 2022</a:t>
            </a:fld>
            <a:endParaRPr lang="sl-SI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20E93E05-A99A-74CC-DE8A-5B93FAF5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75ECF228-54C2-D69B-541C-D8AE54F7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3F4F-7605-47BA-8CB4-09A452CD0CB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6689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437B324A-560C-2F95-4B4A-DAD27106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F70E-CD8F-4064-A6E5-459BE548944F}" type="datetimeFigureOut">
              <a:rPr lang="sl-SI" smtClean="0"/>
              <a:t>29. 11. 2022</a:t>
            </a:fld>
            <a:endParaRPr lang="sl-SI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5FDEB310-F2D1-4517-56D6-81F27D74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45A1A828-11ED-34B2-6C01-134557F1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3F4F-7605-47BA-8CB4-09A452CD0CB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3779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6E31B63-8CEB-01CF-C638-4562D70D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52131AB-69FD-AE74-4B50-E44484069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A73D7921-EA9D-1FD8-85BD-243C23610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53C4C82E-A215-1BD9-4577-AB8090B6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F70E-CD8F-4064-A6E5-459BE548944F}" type="datetimeFigureOut">
              <a:rPr lang="sl-SI" smtClean="0"/>
              <a:t>29. 11. 2022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945A7389-F0F6-3859-C547-0FC06C8D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CF1AC7A5-8BDE-C7AD-045F-95122B56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3F4F-7605-47BA-8CB4-09A452CD0CB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1656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F97A0EA-1189-BBD1-29F8-CB1D90D4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1DE2DD1D-8BFD-9DEC-9626-37737F827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5326BBFB-91DA-F3A0-65FF-F0D7C4C27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44AC8DD9-E0CF-ED73-71AF-F1ECF7D6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F70E-CD8F-4064-A6E5-459BE548944F}" type="datetimeFigureOut">
              <a:rPr lang="sl-SI" smtClean="0"/>
              <a:t>29. 11. 2022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99B2005C-52C6-428F-B1D2-33783598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E338ED44-ED56-A087-5886-88186FAD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3F4F-7605-47BA-8CB4-09A452CD0CB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3656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3BB6F59D-BBF7-97D3-C850-E8C7AFE2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A2281702-6756-63CB-8A6E-0F7ACB59D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3DF54E40-EA72-6661-82F8-0A90F4A53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F70E-CD8F-4064-A6E5-459BE548944F}" type="datetimeFigureOut">
              <a:rPr lang="sl-SI" smtClean="0"/>
              <a:t>29. 11. 2022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BB0A9F88-2B9B-AA00-2319-673DC352E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3A64B4EC-CD99-2037-90E0-10CB4B06C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D3F4F-7605-47BA-8CB4-09A452CD0CB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7663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E126BBC-4FA3-8292-5790-25F934663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sl-SI" sz="6600"/>
              <a:t>HEALTH INSURANCE LEAD PREDICTION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EBD2C8EE-1FE2-3298-7D82-D42CCD127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/>
          </a:bodyPr>
          <a:lstStyle/>
          <a:p>
            <a:r>
              <a:rPr lang="sl-SI" dirty="0"/>
              <a:t>Anja 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72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D464236-2D01-8EE5-3F3E-130872E0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251028"/>
            <a:ext cx="10515600" cy="1325563"/>
          </a:xfrm>
        </p:spPr>
        <p:txBody>
          <a:bodyPr>
            <a:normAutofit/>
          </a:bodyPr>
          <a:lstStyle/>
          <a:p>
            <a:r>
              <a:rPr lang="sl-SI" dirty="0"/>
              <a:t>DATA OVERVIEW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13B8107-CA4A-0B10-AD55-92724CB74C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905680"/>
              </p:ext>
            </p:extLst>
          </p:nvPr>
        </p:nvGraphicFramePr>
        <p:xfrm>
          <a:off x="836676" y="1720259"/>
          <a:ext cx="8412480" cy="736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70755828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160442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374280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66711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dirty="0" err="1"/>
                        <a:t>Observations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err="1"/>
                        <a:t>Variables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err="1"/>
                        <a:t>Duplicate</a:t>
                      </a:r>
                      <a:r>
                        <a:rPr lang="sl-SI" dirty="0"/>
                        <a:t> </a:t>
                      </a:r>
                      <a:r>
                        <a:rPr lang="sl-SI" dirty="0" err="1"/>
                        <a:t>rows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err="1"/>
                        <a:t>Missing</a:t>
                      </a:r>
                      <a:r>
                        <a:rPr lang="sl-SI" dirty="0"/>
                        <a:t> </a:t>
                      </a:r>
                      <a:r>
                        <a:rPr lang="sl-SI" dirty="0" err="1"/>
                        <a:t>cells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30649"/>
                  </a:ext>
                </a:extLst>
              </a:tr>
              <a:tr h="360939">
                <a:tc>
                  <a:txBody>
                    <a:bodyPr/>
                    <a:lstStyle/>
                    <a:p>
                      <a:r>
                        <a:rPr lang="sl-SI" dirty="0"/>
                        <a:t>50 882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52 193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547497"/>
                  </a:ext>
                </a:extLst>
              </a:tr>
            </a:tbl>
          </a:graphicData>
        </a:graphic>
      </p:graphicFrame>
      <p:graphicFrame>
        <p:nvGraphicFramePr>
          <p:cNvPr id="12" name="Tabela 12">
            <a:extLst>
              <a:ext uri="{FF2B5EF4-FFF2-40B4-BE49-F238E27FC236}">
                <a16:creationId xmlns:a16="http://schemas.microsoft.com/office/drawing/2014/main" id="{D373A4AB-7519-BC63-01C2-0A10B4B2C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69265"/>
              </p:ext>
            </p:extLst>
          </p:nvPr>
        </p:nvGraphicFramePr>
        <p:xfrm>
          <a:off x="427965" y="2776899"/>
          <a:ext cx="11333022" cy="1752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70547">
                  <a:extLst>
                    <a:ext uri="{9D8B030D-6E8A-4147-A177-3AD203B41FA5}">
                      <a16:colId xmlns:a16="http://schemas.microsoft.com/office/drawing/2014/main" val="4242244778"/>
                    </a:ext>
                  </a:extLst>
                </a:gridCol>
                <a:gridCol w="1607127">
                  <a:extLst>
                    <a:ext uri="{9D8B030D-6E8A-4147-A177-3AD203B41FA5}">
                      <a16:colId xmlns:a16="http://schemas.microsoft.com/office/drawing/2014/main" val="360685148"/>
                    </a:ext>
                  </a:extLst>
                </a:gridCol>
                <a:gridCol w="1487055">
                  <a:extLst>
                    <a:ext uri="{9D8B030D-6E8A-4147-A177-3AD203B41FA5}">
                      <a16:colId xmlns:a16="http://schemas.microsoft.com/office/drawing/2014/main" val="1102151218"/>
                    </a:ext>
                  </a:extLst>
                </a:gridCol>
                <a:gridCol w="1782618">
                  <a:extLst>
                    <a:ext uri="{9D8B030D-6E8A-4147-A177-3AD203B41FA5}">
                      <a16:colId xmlns:a16="http://schemas.microsoft.com/office/drawing/2014/main" val="3471064420"/>
                    </a:ext>
                  </a:extLst>
                </a:gridCol>
                <a:gridCol w="2396838">
                  <a:extLst>
                    <a:ext uri="{9D8B030D-6E8A-4147-A177-3AD203B41FA5}">
                      <a16:colId xmlns:a16="http://schemas.microsoft.com/office/drawing/2014/main" val="41623638"/>
                    </a:ext>
                  </a:extLst>
                </a:gridCol>
                <a:gridCol w="1888837">
                  <a:extLst>
                    <a:ext uri="{9D8B030D-6E8A-4147-A177-3AD203B41FA5}">
                      <a16:colId xmlns:a16="http://schemas.microsoft.com/office/drawing/2014/main" val="3429734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City_code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Region_code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Acommodation_type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Reco_Insurance_Type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883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sl-SI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endParaRPr lang="sl-SI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</a:t>
                      </a:r>
                      <a:endParaRPr lang="sl-SI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categorical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numeric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categorical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categorical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88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sl-SI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  <a:r>
                        <a:rPr lang="sl-S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1 - 50882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C1 – C36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1 - 6107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Owned</a:t>
                      </a:r>
                      <a:r>
                        <a:rPr lang="sl-SI" dirty="0"/>
                        <a:t>/</a:t>
                      </a:r>
                      <a:r>
                        <a:rPr lang="sl-SI" dirty="0" err="1"/>
                        <a:t>rented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Individual</a:t>
                      </a:r>
                      <a:r>
                        <a:rPr lang="sl-SI" dirty="0"/>
                        <a:t>/</a:t>
                      </a:r>
                      <a:r>
                        <a:rPr lang="sl-SI" dirty="0" err="1"/>
                        <a:t>joint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85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sl-SI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Missing</a:t>
                      </a:r>
                      <a:r>
                        <a:rPr lang="sl-S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sl-SI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rows</a:t>
                      </a:r>
                      <a:endParaRPr lang="sl-SI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sl-S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30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62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D464236-2D01-8EE5-3F3E-130872E0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251028"/>
            <a:ext cx="10515600" cy="1325563"/>
          </a:xfrm>
        </p:spPr>
        <p:txBody>
          <a:bodyPr>
            <a:normAutofit/>
          </a:bodyPr>
          <a:lstStyle/>
          <a:p>
            <a:r>
              <a:rPr lang="sl-SI" dirty="0"/>
              <a:t>DATA OVERVIEW</a:t>
            </a:r>
          </a:p>
        </p:txBody>
      </p:sp>
      <p:graphicFrame>
        <p:nvGraphicFramePr>
          <p:cNvPr id="12" name="Tabela 12">
            <a:extLst>
              <a:ext uri="{FF2B5EF4-FFF2-40B4-BE49-F238E27FC236}">
                <a16:creationId xmlns:a16="http://schemas.microsoft.com/office/drawing/2014/main" id="{D373A4AB-7519-BC63-01C2-0A10B4B2C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392581"/>
              </p:ext>
            </p:extLst>
          </p:nvPr>
        </p:nvGraphicFramePr>
        <p:xfrm>
          <a:off x="415635" y="1260056"/>
          <a:ext cx="11333022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70547">
                  <a:extLst>
                    <a:ext uri="{9D8B030D-6E8A-4147-A177-3AD203B41FA5}">
                      <a16:colId xmlns:a16="http://schemas.microsoft.com/office/drawing/2014/main" val="4242244778"/>
                    </a:ext>
                  </a:extLst>
                </a:gridCol>
                <a:gridCol w="1607127">
                  <a:extLst>
                    <a:ext uri="{9D8B030D-6E8A-4147-A177-3AD203B41FA5}">
                      <a16:colId xmlns:a16="http://schemas.microsoft.com/office/drawing/2014/main" val="360685148"/>
                    </a:ext>
                  </a:extLst>
                </a:gridCol>
                <a:gridCol w="1487055">
                  <a:extLst>
                    <a:ext uri="{9D8B030D-6E8A-4147-A177-3AD203B41FA5}">
                      <a16:colId xmlns:a16="http://schemas.microsoft.com/office/drawing/2014/main" val="1102151218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3471064420"/>
                    </a:ext>
                  </a:extLst>
                </a:gridCol>
                <a:gridCol w="2096655">
                  <a:extLst>
                    <a:ext uri="{9D8B030D-6E8A-4147-A177-3AD203B41FA5}">
                      <a16:colId xmlns:a16="http://schemas.microsoft.com/office/drawing/2014/main" val="41623638"/>
                    </a:ext>
                  </a:extLst>
                </a:gridCol>
                <a:gridCol w="2641602">
                  <a:extLst>
                    <a:ext uri="{9D8B030D-6E8A-4147-A177-3AD203B41FA5}">
                      <a16:colId xmlns:a16="http://schemas.microsoft.com/office/drawing/2014/main" val="3429734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Upper_age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Lower_age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Is_spouse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Health_Indicator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Holding_Policy_Duration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883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sl-SI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endParaRPr lang="sl-SI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</a:t>
                      </a:r>
                      <a:endParaRPr lang="sl-SI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categorical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boolean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categorical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numerical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88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sl-SI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  <a:r>
                        <a:rPr lang="sl-S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16-75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F/T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x1-x9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 – 14+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85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sl-SI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Missing</a:t>
                      </a:r>
                      <a:r>
                        <a:rPr lang="sl-S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sl-SI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rows</a:t>
                      </a:r>
                      <a:endParaRPr lang="sl-SI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sl-S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11 697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20 251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30743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869F5580-14A8-B8B1-5299-B79BFF8A3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15729"/>
              </p:ext>
            </p:extLst>
          </p:nvPr>
        </p:nvGraphicFramePr>
        <p:xfrm>
          <a:off x="415634" y="3459727"/>
          <a:ext cx="11333024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34290">
                  <a:extLst>
                    <a:ext uri="{9D8B030D-6E8A-4147-A177-3AD203B41FA5}">
                      <a16:colId xmlns:a16="http://schemas.microsoft.com/office/drawing/2014/main" val="141847674"/>
                    </a:ext>
                  </a:extLst>
                </a:gridCol>
                <a:gridCol w="2566989">
                  <a:extLst>
                    <a:ext uri="{9D8B030D-6E8A-4147-A177-3AD203B41FA5}">
                      <a16:colId xmlns:a16="http://schemas.microsoft.com/office/drawing/2014/main" val="2676790604"/>
                    </a:ext>
                  </a:extLst>
                </a:gridCol>
                <a:gridCol w="2231681">
                  <a:extLst>
                    <a:ext uri="{9D8B030D-6E8A-4147-A177-3AD203B41FA5}">
                      <a16:colId xmlns:a16="http://schemas.microsoft.com/office/drawing/2014/main" val="1950814549"/>
                    </a:ext>
                  </a:extLst>
                </a:gridCol>
                <a:gridCol w="2835892">
                  <a:extLst>
                    <a:ext uri="{9D8B030D-6E8A-4147-A177-3AD203B41FA5}">
                      <a16:colId xmlns:a16="http://schemas.microsoft.com/office/drawing/2014/main" val="1506601939"/>
                    </a:ext>
                  </a:extLst>
                </a:gridCol>
                <a:gridCol w="1464172">
                  <a:extLst>
                    <a:ext uri="{9D8B030D-6E8A-4147-A177-3AD203B41FA5}">
                      <a16:colId xmlns:a16="http://schemas.microsoft.com/office/drawing/2014/main" val="901368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Holding_policy_Type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Reco_Policy_Cat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Reco_policy_Premium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Response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515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sl-SI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endParaRPr lang="sl-SI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  <a:endParaRPr lang="sl-SI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numerical</a:t>
                      </a:r>
                      <a:endParaRPr lang="sl-SI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</a:t>
                      </a:r>
                      <a:endParaRPr lang="sl-SI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boolean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42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sl-SI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  <a:r>
                        <a:rPr lang="sl-S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1, 2, 3, 4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1- 22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2560 – 42316,8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Yes</a:t>
                      </a:r>
                      <a:r>
                        <a:rPr lang="sl-SI" dirty="0"/>
                        <a:t>/No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810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sl-SI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Missing</a:t>
                      </a:r>
                      <a:r>
                        <a:rPr lang="sl-S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sl-SI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rows</a:t>
                      </a:r>
                      <a:endParaRPr lang="sl-SI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sl-S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20 251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sl-S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sl-S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116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13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D464236-2D01-8EE5-3F3E-130872E0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251028"/>
            <a:ext cx="10515600" cy="1325563"/>
          </a:xfrm>
        </p:spPr>
        <p:txBody>
          <a:bodyPr>
            <a:normAutofit/>
          </a:bodyPr>
          <a:lstStyle/>
          <a:p>
            <a:r>
              <a:rPr lang="sl-SI" dirty="0"/>
              <a:t>DATA OVERVIEW</a:t>
            </a:r>
          </a:p>
        </p:txBody>
      </p:sp>
      <p:pic>
        <p:nvPicPr>
          <p:cNvPr id="3" name="Označba mesta vsebine 4">
            <a:extLst>
              <a:ext uri="{FF2B5EF4-FFF2-40B4-BE49-F238E27FC236}">
                <a16:creationId xmlns:a16="http://schemas.microsoft.com/office/drawing/2014/main" id="{88C1BC94-B4A7-209F-F292-7BCC65DCA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6" y="1178127"/>
            <a:ext cx="8436633" cy="5221986"/>
          </a:xfrm>
        </p:spPr>
      </p:pic>
    </p:spTree>
    <p:extLst>
      <p:ext uri="{BB962C8B-B14F-4D97-AF65-F5344CB8AC3E}">
        <p14:creationId xmlns:p14="http://schemas.microsoft.com/office/powerpoint/2010/main" val="280954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D464236-2D01-8EE5-3F3E-130872E0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251028"/>
            <a:ext cx="10515600" cy="1325563"/>
          </a:xfrm>
        </p:spPr>
        <p:txBody>
          <a:bodyPr>
            <a:normAutofit/>
          </a:bodyPr>
          <a:lstStyle/>
          <a:p>
            <a:r>
              <a:rPr lang="sl-SI" dirty="0"/>
              <a:t>DATA OVERVIEW</a:t>
            </a:r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9CE8D922-A8E6-E0CC-5645-D7A004778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63" y="1945483"/>
            <a:ext cx="3905794" cy="2967033"/>
          </a:xfrm>
          <a:prstGeom prst="rect">
            <a:avLst/>
          </a:prstGeom>
        </p:spPr>
      </p:pic>
      <p:pic>
        <p:nvPicPr>
          <p:cNvPr id="14" name="Slika 13">
            <a:extLst>
              <a:ext uri="{FF2B5EF4-FFF2-40B4-BE49-F238E27FC236}">
                <a16:creationId xmlns:a16="http://schemas.microsoft.com/office/drawing/2014/main" id="{01AA0555-2232-41D1-3F39-CB55618A1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990" y="323689"/>
            <a:ext cx="6304624" cy="621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2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D464236-2D01-8EE5-3F3E-130872E0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251028"/>
            <a:ext cx="10515600" cy="1325563"/>
          </a:xfrm>
        </p:spPr>
        <p:txBody>
          <a:bodyPr>
            <a:normAutofit/>
          </a:bodyPr>
          <a:lstStyle/>
          <a:p>
            <a:r>
              <a:rPr lang="sl-SI" dirty="0"/>
              <a:t>DATA OVERVIEW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1EAD630A-DAA1-C7F1-F02F-60F9A6B62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39" y="2066924"/>
            <a:ext cx="11264336" cy="296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88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D464236-2D01-8EE5-3F3E-130872E0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/>
            <a:r>
              <a:rPr lang="sl-SI" sz="5400" dirty="0"/>
              <a:t>CHOSEN MODELS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FA30C0B-18D6-CBC6-A769-DADFB6E92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r>
              <a:rPr lang="sl-SI" dirty="0" err="1"/>
              <a:t>Decision</a:t>
            </a:r>
            <a:r>
              <a:rPr lang="sl-SI" dirty="0"/>
              <a:t> </a:t>
            </a:r>
            <a:r>
              <a:rPr lang="sl-SI" dirty="0" err="1"/>
              <a:t>tree</a:t>
            </a:r>
            <a:endParaRPr lang="sl-SI" dirty="0"/>
          </a:p>
          <a:p>
            <a:r>
              <a:rPr lang="sl-SI" dirty="0" err="1"/>
              <a:t>Random</a:t>
            </a:r>
            <a:r>
              <a:rPr lang="sl-SI" dirty="0"/>
              <a:t> </a:t>
            </a:r>
            <a:r>
              <a:rPr lang="sl-SI" dirty="0" err="1"/>
              <a:t>forest</a:t>
            </a:r>
            <a:r>
              <a:rPr lang="sl-SI" dirty="0"/>
              <a:t> </a:t>
            </a:r>
          </a:p>
          <a:p>
            <a:r>
              <a:rPr lang="sl-SI" dirty="0" err="1"/>
              <a:t>Logistic</a:t>
            </a:r>
            <a:r>
              <a:rPr lang="sl-SI" dirty="0"/>
              <a:t> </a:t>
            </a:r>
            <a:r>
              <a:rPr lang="sl-SI" dirty="0" err="1"/>
              <a:t>regression</a:t>
            </a:r>
            <a:endParaRPr lang="sl-SI" dirty="0"/>
          </a:p>
          <a:p>
            <a:pPr marL="0" indent="0">
              <a:buNone/>
            </a:pPr>
            <a:endParaRPr lang="sl-SI" sz="2400" dirty="0"/>
          </a:p>
        </p:txBody>
      </p:sp>
    </p:spTree>
    <p:extLst>
      <p:ext uri="{BB962C8B-B14F-4D97-AF65-F5344CB8AC3E}">
        <p14:creationId xmlns:p14="http://schemas.microsoft.com/office/powerpoint/2010/main" val="2310433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13238</TotalTime>
  <Words>176</Words>
  <Application>Microsoft Office PowerPoint</Application>
  <PresentationFormat>Širokozaslonsko</PresentationFormat>
  <Paragraphs>87</Paragraphs>
  <Slides>7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Officeova tema</vt:lpstr>
      <vt:lpstr>HEALTH INSURANCE LEAD PREDICTION</vt:lpstr>
      <vt:lpstr>DATA OVERVIEW</vt:lpstr>
      <vt:lpstr>DATA OVERVIEW</vt:lpstr>
      <vt:lpstr>DATA OVERVIEW</vt:lpstr>
      <vt:lpstr>DATA OVERVIEW</vt:lpstr>
      <vt:lpstr>DATA OVERVIEW</vt:lpstr>
      <vt:lpstr>CHOSEN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INSURANCE LEAD PREDICTION</dc:title>
  <dc:creator>Anja Hrvatič</dc:creator>
  <cp:lastModifiedBy>Anja Hrvatič</cp:lastModifiedBy>
  <cp:revision>11</cp:revision>
  <dcterms:created xsi:type="dcterms:W3CDTF">2022-11-29T10:15:26Z</dcterms:created>
  <dcterms:modified xsi:type="dcterms:W3CDTF">2022-12-08T14:53:26Z</dcterms:modified>
</cp:coreProperties>
</file>