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86" r:id="rId3"/>
    <p:sldId id="258" r:id="rId5"/>
    <p:sldId id="260" r:id="rId6"/>
    <p:sldId id="259" r:id="rId7"/>
    <p:sldId id="310" r:id="rId8"/>
    <p:sldId id="311" r:id="rId9"/>
    <p:sldId id="265" r:id="rId10"/>
    <p:sldId id="266" r:id="rId11"/>
    <p:sldId id="267" r:id="rId12"/>
    <p:sldId id="268" r:id="rId13"/>
    <p:sldId id="269" r:id="rId14"/>
    <p:sldId id="270" r:id="rId15"/>
    <p:sldId id="271" r:id="rId16"/>
    <p:sldId id="272" r:id="rId17"/>
    <p:sldId id="274" r:id="rId18"/>
    <p:sldId id="275" r:id="rId19"/>
    <p:sldId id="276" r:id="rId20"/>
    <p:sldId id="277" r:id="rId21"/>
    <p:sldId id="278" r:id="rId22"/>
    <p:sldId id="279" r:id="rId23"/>
    <p:sldId id="280" r:id="rId24"/>
    <p:sldId id="281" r:id="rId25"/>
    <p:sldId id="288" r:id="rId26"/>
    <p:sldId id="282" r:id="rId27"/>
  </p:sldIdLst>
  <p:sldSz cx="9144000" cy="5143500" type="screen16x9"/>
  <p:notesSz cx="6858000" cy="9144000"/>
  <p:custDataLst>
    <p:tags r:id="rId3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showPr>
  <p:clrMru>
    <a:srgbClr val="335B74"/>
    <a:srgbClr val="51718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36" d="100"/>
          <a:sy n="136" d="100"/>
        </p:scale>
        <p:origin x="96" y="3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1" Type="http://schemas.openxmlformats.org/officeDocument/2006/relationships/tags" Target="tags/tag1.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8696E4-E96D-4B3D-BECE-4E0846A49964}"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1F86CB-CDC0-4E06-A333-C2E5844E769C}"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21F86CB-CDC0-4E06-A333-C2E5844E769C}"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21F86CB-CDC0-4E06-A333-C2E5844E769C}"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21F86CB-CDC0-4E06-A333-C2E5844E769C}"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21F86CB-CDC0-4E06-A333-C2E5844E769C}"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21F86CB-CDC0-4E06-A333-C2E5844E769C}"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21F86CB-CDC0-4E06-A333-C2E5844E769C}"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21F86CB-CDC0-4E06-A333-C2E5844E769C}"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21F86CB-CDC0-4E06-A333-C2E5844E769C}"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21F86CB-CDC0-4E06-A333-C2E5844E769C}"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21F86CB-CDC0-4E06-A333-C2E5844E769C}"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21F86CB-CDC0-4E06-A333-C2E5844E769C}"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21F86CB-CDC0-4E06-A333-C2E5844E769C}"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21F86CB-CDC0-4E06-A333-C2E5844E769C}"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21F86CB-CDC0-4E06-A333-C2E5844E769C}"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21F86CB-CDC0-4E06-A333-C2E5844E769C}"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21F86CB-CDC0-4E06-A333-C2E5844E769C}"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21F86CB-CDC0-4E06-A333-C2E5844E769C}"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21F86CB-CDC0-4E06-A333-C2E5844E769C}"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21F86CB-CDC0-4E06-A333-C2E5844E769C}"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21F86CB-CDC0-4E06-A333-C2E5844E769C}"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21F86CB-CDC0-4E06-A333-C2E5844E769C}"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21F86CB-CDC0-4E06-A333-C2E5844E769C}"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21F86CB-CDC0-4E06-A333-C2E5844E769C}"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21F86CB-CDC0-4E06-A333-C2E5844E769C}"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E05F1550-273F-4C78-8324-1DB8623B473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F185AAB-E8F4-4A98-A711-E7C44768F2FD}"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Click="0" advTm="3000">
        <p15:prstTrans prst="pageCurlDouble"/>
      </p:transition>
    </mc:Choice>
    <mc:Fallback>
      <p:transition spd="slow" advClick="0" advTm="300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E05F1550-273F-4C78-8324-1DB8623B473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F185AAB-E8F4-4A98-A711-E7C44768F2FD}"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Click="0" advTm="3000">
        <p15:prstTrans prst="pageCurlDouble"/>
      </p:transition>
    </mc:Choice>
    <mc:Fallback>
      <p:transition spd="slow" advClick="0" advTm="300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628650" y="273844"/>
            <a:ext cx="5800725" cy="4358879"/>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E05F1550-273F-4C78-8324-1DB8623B473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F185AAB-E8F4-4A98-A711-E7C44768F2FD}"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Click="0" advTm="3000">
        <p15:prstTrans prst="pageCurlDouble"/>
      </p:transition>
    </mc:Choice>
    <mc:Fallback>
      <p:transition spd="slow" advClick="0" advTm="3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E05F1550-273F-4C78-8324-1DB8623B473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F185AAB-E8F4-4A98-A711-E7C44768F2FD}"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Click="0" advTm="3000">
        <p15:prstTrans prst="pageCurlDouble"/>
      </p:transition>
    </mc:Choice>
    <mc:Fallback>
      <p:transition spd="slow" advClick="0" advTm="3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p:txBody>
          <a:bodyPr/>
          <a:lstStyle/>
          <a:p>
            <a:fld id="{E05F1550-273F-4C78-8324-1DB8623B473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F185AAB-E8F4-4A98-A711-E7C44768F2FD}"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Click="0" advTm="3000">
        <p15:prstTrans prst="pageCurlDouble"/>
      </p:transition>
    </mc:Choice>
    <mc:Fallback>
      <p:transition spd="slow" advClick="0" advTm="3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628650" y="1369219"/>
            <a:ext cx="3886200" cy="3263504"/>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hasCustomPrompt="1"/>
          </p:nvPr>
        </p:nvSpPr>
        <p:spPr>
          <a:xfrm>
            <a:off x="4629150" y="1369219"/>
            <a:ext cx="3886200" cy="3263504"/>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4"/>
          <p:cNvSpPr>
            <a:spLocks noGrp="1"/>
          </p:cNvSpPr>
          <p:nvPr>
            <p:ph type="dt" sz="half" idx="10"/>
          </p:nvPr>
        </p:nvSpPr>
        <p:spPr/>
        <p:txBody>
          <a:bodyPr/>
          <a:lstStyle/>
          <a:p>
            <a:fld id="{E05F1550-273F-4C78-8324-1DB8623B4730}"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F185AAB-E8F4-4A98-A711-E7C44768F2FD}"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Click="0" advTm="3000">
        <p15:prstTrans prst="pageCurlDouble"/>
      </p:transition>
    </mc:Choice>
    <mc:Fallback>
      <p:transition spd="slow" advClick="0" advTm="3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endParaRPr lang="zh-CN" altLang="en-US"/>
          </a:p>
        </p:txBody>
      </p:sp>
      <p:sp>
        <p:nvSpPr>
          <p:cNvPr id="4" name="Content Placeholder 3"/>
          <p:cNvSpPr>
            <a:spLocks noGrp="1"/>
          </p:cNvSpPr>
          <p:nvPr>
            <p:ph sz="half" idx="2" hasCustomPrompt="1"/>
          </p:nvPr>
        </p:nvSpPr>
        <p:spPr>
          <a:xfrm>
            <a:off x="629842" y="1878806"/>
            <a:ext cx="3868340" cy="2763441"/>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hasCustomPrompt="1"/>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endParaRPr lang="zh-CN" altLang="en-US"/>
          </a:p>
        </p:txBody>
      </p:sp>
      <p:sp>
        <p:nvSpPr>
          <p:cNvPr id="6" name="Content Placeholder 5"/>
          <p:cNvSpPr>
            <a:spLocks noGrp="1"/>
          </p:cNvSpPr>
          <p:nvPr>
            <p:ph sz="quarter" idx="4" hasCustomPrompt="1"/>
          </p:nvPr>
        </p:nvSpPr>
        <p:spPr>
          <a:xfrm>
            <a:off x="4629150" y="1878806"/>
            <a:ext cx="3887391" cy="2763441"/>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6"/>
          <p:cNvSpPr>
            <a:spLocks noGrp="1"/>
          </p:cNvSpPr>
          <p:nvPr>
            <p:ph type="dt" sz="half" idx="10"/>
          </p:nvPr>
        </p:nvSpPr>
        <p:spPr/>
        <p:txBody>
          <a:bodyPr/>
          <a:lstStyle/>
          <a:p>
            <a:fld id="{E05F1550-273F-4C78-8324-1DB8623B4730}"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F185AAB-E8F4-4A98-A711-E7C44768F2FD}"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Click="0" advTm="3000">
        <p15:prstTrans prst="pageCurlDouble"/>
      </p:transition>
    </mc:Choice>
    <mc:Fallback>
      <p:transition spd="slow" advClick="0" advTm="300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E05F1550-273F-4C78-8324-1DB8623B4730}"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F185AAB-E8F4-4A98-A711-E7C44768F2FD}"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Click="0" advTm="3000">
        <p15:prstTrans prst="pageCurlDouble"/>
      </p:transition>
    </mc:Choice>
    <mc:Fallback>
      <p:transition spd="slow" advClick="0" advTm="300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5F1550-273F-4C78-8324-1DB8623B4730}"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F185AAB-E8F4-4A98-A711-E7C44768F2FD}"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Click="0" advTm="3000">
        <p15:prstTrans prst="pageCurlDouble"/>
      </p:transition>
    </mc:Choice>
    <mc:Fallback>
      <p:transition spd="slow" advClick="0" advTm="300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hasCustomPrompt="1"/>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E05F1550-273F-4C78-8324-1DB8623B4730}"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F185AAB-E8F4-4A98-A711-E7C44768F2FD}"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Click="0" advTm="3000">
        <p15:prstTrans prst="pageCurlDouble"/>
      </p:transition>
    </mc:Choice>
    <mc:Fallback>
      <p:transition spd="slow" advClick="0" advTm="300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E05F1550-273F-4C78-8324-1DB8623B4730}"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F185AAB-E8F4-4A98-A711-E7C44768F2FD}"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Click="0" advTm="3000">
        <p15:prstTrans prst="pageCurlDouble"/>
      </p:transition>
    </mc:Choice>
    <mc:Fallback>
      <p:transition spd="slow" advClick="0" advTm="3000">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E05F1550-273F-4C78-8324-1DB8623B4730}" type="datetimeFigureOut">
              <a:rPr lang="zh-CN" altLang="en-US" smtClean="0"/>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0F185AAB-E8F4-4A98-A711-E7C44768F2FD}"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5="http://schemas.microsoft.com/office/powerpoint/2012/main" Requires="p15">
      <p:transition xmlns:p14="http://schemas.microsoft.com/office/powerpoint/2010/main" spd="slow" Requires="p14" p14:dur="1250" advClick="0" advTm="3000">
        <p15:prstTrans prst="pageCurlDouble"/>
      </p:transition>
    </mc:Choice>
    <mc:Fallback>
      <p:transition spd="slow" advClick="0" advTm="3000">
        <p:fade/>
      </p:transition>
    </mc:Fallback>
  </mc:AlternateConten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8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8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8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8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8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8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8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8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8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6.xml"/><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6.xml"/><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image" Target="../media/image5.jpeg"/></Relationships>
</file>

<file path=ppt/slides/_rels/slide13.xml.rels><?xml version="1.0" encoding="UTF-8" standalone="yes"?>
<Relationships xmlns="http://schemas.openxmlformats.org/package/2006/relationships"><Relationship Id="rId7" Type="http://schemas.openxmlformats.org/officeDocument/2006/relationships/notesSlide" Target="../notesSlides/notesSlide13.xml"/><Relationship Id="rId6" Type="http://schemas.openxmlformats.org/officeDocument/2006/relationships/slideLayout" Target="../slideLayouts/slideLayout6.xml"/><Relationship Id="rId5" Type="http://schemas.openxmlformats.org/officeDocument/2006/relationships/image" Target="../media/image12.jpeg"/><Relationship Id="rId4" Type="http://schemas.openxmlformats.org/officeDocument/2006/relationships/image" Target="../media/image11.jpeg"/><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image" Target="../media/image8.jpe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6.xml"/><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6" Type="http://schemas.openxmlformats.org/officeDocument/2006/relationships/notesSlide" Target="../notesSlides/notesSlide17.xml"/><Relationship Id="rId5" Type="http://schemas.openxmlformats.org/officeDocument/2006/relationships/slideLayout" Target="../slideLayouts/slideLayout6.xml"/><Relationship Id="rId4" Type="http://schemas.openxmlformats.org/officeDocument/2006/relationships/image" Target="../media/image16.jpeg"/><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image" Target="../media/image13.jpe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6.xml"/><Relationship Id="rId1" Type="http://schemas.openxmlformats.org/officeDocument/2006/relationships/image" Target="../media/image17.jpe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6.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6.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6.xml"/><Relationship Id="rId1" Type="http://schemas.openxmlformats.org/officeDocument/2006/relationships/image" Target="../media/image18.jpe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6.xml"/><Relationship Id="rId1" Type="http://schemas.openxmlformats.org/officeDocument/2006/relationships/image" Target="../media/image19.jpe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6.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6.xml"/><Relationship Id="rId2" Type="http://schemas.openxmlformats.org/officeDocument/2006/relationships/image" Target="../media/image3.png"/><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image" Target="../media/image4.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直角三角形 8"/>
          <p:cNvSpPr/>
          <p:nvPr/>
        </p:nvSpPr>
        <p:spPr>
          <a:xfrm>
            <a:off x="6520815" y="3514725"/>
            <a:ext cx="643890" cy="913448"/>
          </a:xfrm>
          <a:prstGeom prst="rtTriangle">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 name="直角三角形 4"/>
          <p:cNvSpPr/>
          <p:nvPr/>
        </p:nvSpPr>
        <p:spPr>
          <a:xfrm>
            <a:off x="5615940" y="139542"/>
            <a:ext cx="491014" cy="714851"/>
          </a:xfrm>
          <a:prstGeom prst="rtTriangle">
            <a:avLst/>
          </a:prstGeom>
          <a:solidFill>
            <a:srgbClr val="5171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3" name="图片 2" descr="33af44c9fe23df8286f99d06e678fd1b"/>
          <p:cNvPicPr>
            <a:picLocks noChangeAspect="1"/>
          </p:cNvPicPr>
          <p:nvPr/>
        </p:nvPicPr>
        <p:blipFill>
          <a:blip r:embed="rId1">
            <a:duotone>
              <a:prstClr val="black"/>
              <a:schemeClr val="accent4">
                <a:tint val="45000"/>
                <a:satMod val="400000"/>
              </a:schemeClr>
            </a:duotone>
          </a:blip>
          <a:stretch>
            <a:fillRect/>
          </a:stretch>
        </p:blipFill>
        <p:spPr>
          <a:xfrm rot="10800000">
            <a:off x="5718334" y="-37623"/>
            <a:ext cx="4018121" cy="3860006"/>
          </a:xfrm>
          <a:prstGeom prst="rect">
            <a:avLst/>
          </a:prstGeom>
        </p:spPr>
      </p:pic>
      <p:sp>
        <p:nvSpPr>
          <p:cNvPr id="4" name="等腰三角形 3"/>
          <p:cNvSpPr/>
          <p:nvPr/>
        </p:nvSpPr>
        <p:spPr>
          <a:xfrm rot="10800000">
            <a:off x="5539264" y="1907857"/>
            <a:ext cx="702945" cy="433388"/>
          </a:xfrm>
          <a:prstGeom prst="triangle">
            <a:avLst/>
          </a:prstGeom>
          <a:noFill/>
          <a:ln>
            <a:solidFill>
              <a:schemeClr val="bg2">
                <a:lumMod val="75000"/>
              </a:schemeClr>
            </a:solidFill>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 name="直角三角形 5"/>
          <p:cNvSpPr/>
          <p:nvPr/>
        </p:nvSpPr>
        <p:spPr>
          <a:xfrm rot="10800000">
            <a:off x="5429250" y="2809875"/>
            <a:ext cx="289084" cy="434340"/>
          </a:xfrm>
          <a:prstGeom prst="rtTriangle">
            <a:avLst/>
          </a:prstGeom>
          <a:solidFill>
            <a:srgbClr val="335B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 name="等腰三角形 6"/>
          <p:cNvSpPr/>
          <p:nvPr/>
        </p:nvSpPr>
        <p:spPr>
          <a:xfrm rot="10800000">
            <a:off x="5737860" y="3529489"/>
            <a:ext cx="504349" cy="292894"/>
          </a:xfrm>
          <a:prstGeom prst="triangle">
            <a:avLst/>
          </a:prstGeom>
          <a:noFill/>
          <a:ln>
            <a:solidFill>
              <a:schemeClr val="bg2">
                <a:lumMod val="75000"/>
              </a:schemeClr>
            </a:solidFill>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 name="直角三角形 7"/>
          <p:cNvSpPr/>
          <p:nvPr/>
        </p:nvSpPr>
        <p:spPr>
          <a:xfrm>
            <a:off x="6812757" y="3822383"/>
            <a:ext cx="289084" cy="434340"/>
          </a:xfrm>
          <a:prstGeom prst="rtTriangle">
            <a:avLst/>
          </a:prstGeom>
          <a:solidFill>
            <a:srgbClr val="335B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 name="文本框 9"/>
          <p:cNvSpPr txBox="1"/>
          <p:nvPr/>
        </p:nvSpPr>
        <p:spPr>
          <a:xfrm>
            <a:off x="86995" y="379730"/>
            <a:ext cx="5650865" cy="3907790"/>
          </a:xfrm>
          <a:prstGeom prst="rect">
            <a:avLst/>
          </a:prstGeom>
          <a:noFill/>
        </p:spPr>
        <p:txBody>
          <a:bodyPr wrap="square" rtlCol="0">
            <a:spAutoFit/>
          </a:bodyPr>
          <a:lstStyle/>
          <a:p>
            <a:pPr algn="ctr"/>
            <a:r>
              <a:rPr lang="zh-CN" altLang="en-US" sz="8800" b="1" dirty="0">
                <a:solidFill>
                  <a:schemeClr val="tx2"/>
                </a:solidFill>
                <a:latin typeface="小米书法体" panose="02010600010101010101" charset="-122"/>
                <a:ea typeface="小米书法体" panose="02010600010101010101" charset="-122"/>
              </a:rPr>
              <a:t>西学东渐</a:t>
            </a:r>
            <a:endParaRPr lang="zh-CN" altLang="en-US" sz="8800" b="1" dirty="0">
              <a:solidFill>
                <a:schemeClr val="tx2"/>
              </a:solidFill>
              <a:latin typeface="小米书法体" panose="02010600010101010101" charset="-122"/>
              <a:ea typeface="小米书法体" panose="02010600010101010101" charset="-122"/>
            </a:endParaRPr>
          </a:p>
          <a:p>
            <a:pPr algn="ctr"/>
            <a:r>
              <a:rPr lang="zh-CN" altLang="en-US" sz="7200" dirty="0">
                <a:solidFill>
                  <a:schemeClr val="bg2">
                    <a:lumMod val="90000"/>
                  </a:schemeClr>
                </a:solidFill>
                <a:latin typeface="小米书法体" panose="02010600010101010101" charset="-122"/>
                <a:ea typeface="小米书法体" panose="02010600010101010101" charset="-122"/>
              </a:rPr>
              <a:t>与</a:t>
            </a:r>
            <a:endParaRPr lang="zh-CN" altLang="en-US" sz="7200" dirty="0">
              <a:solidFill>
                <a:schemeClr val="bg2">
                  <a:lumMod val="90000"/>
                </a:schemeClr>
              </a:solidFill>
              <a:latin typeface="小米书法体" panose="02010600010101010101" charset="-122"/>
              <a:ea typeface="小米书法体" panose="02010600010101010101" charset="-122"/>
            </a:endParaRPr>
          </a:p>
          <a:p>
            <a:pPr algn="ctr"/>
            <a:r>
              <a:rPr lang="zh-CN" altLang="en-US" sz="8800" b="1" dirty="0">
                <a:solidFill>
                  <a:schemeClr val="tx2"/>
                </a:solidFill>
                <a:latin typeface="小米书法体" panose="02010600010101010101" charset="-122"/>
                <a:ea typeface="小米书法体" panose="02010600010101010101" charset="-122"/>
              </a:rPr>
              <a:t>东学西被</a:t>
            </a:r>
            <a:endParaRPr lang="zh-CN" altLang="en-US" sz="8800" b="1" dirty="0">
              <a:solidFill>
                <a:schemeClr val="tx2"/>
              </a:solidFill>
              <a:latin typeface="小米书法体" panose="02010600010101010101" charset="-122"/>
              <a:ea typeface="小米书法体" panose="02010600010101010101" charset="-122"/>
            </a:endParaRPr>
          </a:p>
        </p:txBody>
      </p:sp>
      <p:sp>
        <p:nvSpPr>
          <p:cNvPr id="2" name="等腰三角形 1"/>
          <p:cNvSpPr/>
          <p:nvPr/>
        </p:nvSpPr>
        <p:spPr>
          <a:xfrm rot="10800000">
            <a:off x="4697730" y="79534"/>
            <a:ext cx="1234440" cy="834390"/>
          </a:xfrm>
          <a:prstGeom prst="triangle">
            <a:avLst/>
          </a:prstGeom>
          <a:noFill/>
          <a:ln>
            <a:solidFill>
              <a:srgbClr val="51718D"/>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14" name="组合 13"/>
          <p:cNvGrpSpPr/>
          <p:nvPr/>
        </p:nvGrpSpPr>
        <p:grpSpPr>
          <a:xfrm>
            <a:off x="1231265" y="4428490"/>
            <a:ext cx="2779395" cy="397510"/>
            <a:chOff x="613" y="6456"/>
            <a:chExt cx="4377" cy="626"/>
          </a:xfrm>
        </p:grpSpPr>
        <p:sp>
          <p:nvSpPr>
            <p:cNvPr id="13" name="矩形 12"/>
            <p:cNvSpPr/>
            <p:nvPr/>
          </p:nvSpPr>
          <p:spPr>
            <a:xfrm>
              <a:off x="613" y="6456"/>
              <a:ext cx="4377" cy="626"/>
            </a:xfrm>
            <a:prstGeom prst="rect">
              <a:avLst/>
            </a:prstGeom>
            <a:solidFill>
              <a:srgbClr val="335B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0" name="矩形 29" descr="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
            <p:cNvSpPr/>
            <p:nvPr/>
          </p:nvSpPr>
          <p:spPr>
            <a:xfrm>
              <a:off x="1459" y="6504"/>
              <a:ext cx="2972" cy="531"/>
            </a:xfrm>
            <a:prstGeom prst="rect">
              <a:avLst/>
            </a:prstGeom>
          </p:spPr>
          <p:txBody>
            <a:bodyPr wrap="square">
              <a:spAutoFit/>
            </a:bodyPr>
            <a:lstStyle/>
            <a:p>
              <a:r>
                <a:rPr lang="zh-CN" altLang="en-US" sz="1600" dirty="0">
                  <a:solidFill>
                    <a:schemeClr val="bg1"/>
                  </a:solidFill>
                  <a:latin typeface="宋体" pitchFamily="2" charset="-122"/>
                  <a:ea typeface="宋体" pitchFamily="2" charset="-122"/>
                </a:rPr>
                <a:t>丝绸之路</a:t>
              </a:r>
              <a:r>
                <a:rPr lang="en-US" altLang="zh-CN" sz="1600" dirty="0">
                  <a:solidFill>
                    <a:schemeClr val="bg1"/>
                  </a:solidFill>
                  <a:latin typeface="宋体" pitchFamily="2" charset="-122"/>
                  <a:ea typeface="宋体" pitchFamily="2" charset="-122"/>
                </a:rPr>
                <a:t> </a:t>
              </a:r>
              <a:r>
                <a:rPr lang="zh-CN" altLang="en-US" sz="1600" dirty="0">
                  <a:solidFill>
                    <a:schemeClr val="bg1"/>
                  </a:solidFill>
                  <a:latin typeface="宋体" pitchFamily="2" charset="-122"/>
                  <a:ea typeface="宋体" pitchFamily="2" charset="-122"/>
                </a:rPr>
                <a:t>第三组</a:t>
              </a:r>
              <a:endParaRPr lang="zh-CN" altLang="en-US" sz="1600" dirty="0">
                <a:solidFill>
                  <a:schemeClr val="bg1"/>
                </a:solidFill>
                <a:latin typeface="宋体" pitchFamily="2" charset="-122"/>
                <a:ea typeface="宋体" pitchFamily="2"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Click="0" advTm="3000"/>
    </mc:Choice>
    <mc:Fallback>
      <p:transition spd="slow" advClick="0" advTm="3000"/>
    </mc:Fallback>
  </mc:AlternateContent>
  <p:timing>
    <p:tnLst>
      <p:par>
        <p:cTn id="1" dur="indefinite" restart="never" nodeType="tmRoot"/>
      </p:par>
    </p:tnLst>
    <p:bldLst>
      <p:bldP spid="9" grpId="0" animBg="1"/>
      <p:bldP spid="5" grpId="0" animBg="1"/>
      <p:bldP spid="4" grpId="0" animBg="1"/>
      <p:bldP spid="6" grpId="0" animBg="1"/>
      <p:bldP spid="7" grpId="0" animBg="1"/>
      <p:bldP spid="8" grpId="0" animBg="1"/>
      <p:bldP spid="10" grpId="0"/>
      <p:bldP spid="2"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0" y="133350"/>
            <a:ext cx="9144000" cy="457200"/>
            <a:chOff x="0" y="133350"/>
            <a:chExt cx="9144000" cy="457200"/>
          </a:xfrm>
        </p:grpSpPr>
        <p:sp>
          <p:nvSpPr>
            <p:cNvPr id="3" name="矩形 2"/>
            <p:cNvSpPr/>
            <p:nvPr/>
          </p:nvSpPr>
          <p:spPr>
            <a:xfrm>
              <a:off x="0" y="133350"/>
              <a:ext cx="9144000" cy="457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1" name="椭圆 10"/>
            <p:cNvSpPr/>
            <p:nvPr/>
          </p:nvSpPr>
          <p:spPr>
            <a:xfrm>
              <a:off x="6976110" y="259199"/>
              <a:ext cx="295275" cy="295275"/>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2" name="椭圆 11"/>
            <p:cNvSpPr/>
            <p:nvPr/>
          </p:nvSpPr>
          <p:spPr>
            <a:xfrm>
              <a:off x="7378661" y="259199"/>
              <a:ext cx="295275" cy="295275"/>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3" name="椭圆 12"/>
            <p:cNvSpPr/>
            <p:nvPr/>
          </p:nvSpPr>
          <p:spPr>
            <a:xfrm>
              <a:off x="7757399"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4" name="椭圆 13"/>
            <p:cNvSpPr/>
            <p:nvPr/>
          </p:nvSpPr>
          <p:spPr>
            <a:xfrm>
              <a:off x="8159950"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5" name="椭圆 14"/>
            <p:cNvSpPr/>
            <p:nvPr/>
          </p:nvSpPr>
          <p:spPr>
            <a:xfrm>
              <a:off x="8516302"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sp>
        <p:nvSpPr>
          <p:cNvPr id="4" name="椭圆 3"/>
          <p:cNvSpPr/>
          <p:nvPr/>
        </p:nvSpPr>
        <p:spPr>
          <a:xfrm>
            <a:off x="247058" y="179071"/>
            <a:ext cx="384810" cy="3848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accent4"/>
                </a:solidFill>
                <a:latin typeface="微软雅黑" panose="020B0503020204020204" pitchFamily="34" charset="-122"/>
                <a:ea typeface="微软雅黑" panose="020B0503020204020204" pitchFamily="34" charset="-122"/>
              </a:rPr>
              <a:t>2</a:t>
            </a:r>
            <a:endParaRPr lang="zh-CN" altLang="en-US" sz="2000" dirty="0">
              <a:solidFill>
                <a:schemeClr val="accent4"/>
              </a:solidFill>
              <a:latin typeface="微软雅黑" panose="020B0503020204020204" pitchFamily="34" charset="-122"/>
              <a:ea typeface="微软雅黑" panose="020B0503020204020204" pitchFamily="34" charset="-122"/>
            </a:endParaRPr>
          </a:p>
        </p:txBody>
      </p:sp>
      <p:sp>
        <p:nvSpPr>
          <p:cNvPr id="7" name="矩形 6"/>
          <p:cNvSpPr/>
          <p:nvPr/>
        </p:nvSpPr>
        <p:spPr>
          <a:xfrm>
            <a:off x="2740942" y="140970"/>
            <a:ext cx="45719" cy="4419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nvGrpSpPr>
          <p:cNvPr id="16" name="组合 15"/>
          <p:cNvGrpSpPr/>
          <p:nvPr/>
        </p:nvGrpSpPr>
        <p:grpSpPr>
          <a:xfrm>
            <a:off x="0" y="4764643"/>
            <a:ext cx="9144000" cy="369332"/>
            <a:chOff x="0" y="4764643"/>
            <a:chExt cx="9144000" cy="369332"/>
          </a:xfrm>
        </p:grpSpPr>
        <p:sp>
          <p:nvSpPr>
            <p:cNvPr id="8" name="矩形 7"/>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9" name="文本框 8"/>
            <p:cNvSpPr txBox="1"/>
            <p:nvPr/>
          </p:nvSpPr>
          <p:spPr>
            <a:xfrm>
              <a:off x="8602980" y="4764643"/>
              <a:ext cx="541020" cy="369332"/>
            </a:xfrm>
            <a:prstGeom prst="rect">
              <a:avLst/>
            </a:prstGeom>
            <a:noFill/>
          </p:spPr>
          <p:txBody>
            <a:bodyPr wrap="squar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10</a:t>
              </a:r>
              <a:endParaRPr lang="zh-CN" altLang="en-US" dirty="0">
                <a:solidFill>
                  <a:schemeClr val="bg1"/>
                </a:solidFill>
                <a:latin typeface="微软雅黑" panose="020B0503020204020204" pitchFamily="34" charset="-122"/>
                <a:ea typeface="微软雅黑" panose="020B0503020204020204" pitchFamily="34" charset="-122"/>
              </a:endParaRPr>
            </a:p>
          </p:txBody>
        </p:sp>
      </p:grpSp>
      <p:sp>
        <p:nvSpPr>
          <p:cNvPr id="10" name="文本框 9"/>
          <p:cNvSpPr txBox="1"/>
          <p:nvPr/>
        </p:nvSpPr>
        <p:spPr>
          <a:xfrm>
            <a:off x="439463" y="697230"/>
            <a:ext cx="3341962" cy="461665"/>
          </a:xfrm>
          <a:prstGeom prst="rect">
            <a:avLst/>
          </a:prstGeom>
          <a:noFill/>
        </p:spPr>
        <p:txBody>
          <a:bodyPr wrap="square" rtlCol="0">
            <a:spAutoFit/>
          </a:bodyPr>
          <a:lstStyle/>
          <a:p>
            <a:pPr marL="285750" indent="-285750">
              <a:buFont typeface="Wingdings" panose="05000000000000000000" pitchFamily="2" charset="2"/>
              <a:buChar char="p"/>
            </a:pPr>
            <a:r>
              <a:rPr lang="zh-CN" altLang="en-US" sz="2400" b="1" dirty="0">
                <a:solidFill>
                  <a:schemeClr val="accent4"/>
                </a:solidFill>
                <a:latin typeface="微软雅黑" panose="020B0503020204020204" pitchFamily="34" charset="-122"/>
                <a:ea typeface="微软雅黑" panose="020B0503020204020204" pitchFamily="34" charset="-122"/>
              </a:rPr>
              <a:t>研究方案可行性说明</a:t>
            </a:r>
            <a:endParaRPr lang="zh-CN" altLang="en-US" sz="2400" b="1" dirty="0">
              <a:solidFill>
                <a:schemeClr val="accent4"/>
              </a:solidFill>
              <a:latin typeface="微软雅黑" panose="020B0503020204020204" pitchFamily="34" charset="-122"/>
              <a:ea typeface="微软雅黑" panose="020B0503020204020204" pitchFamily="34" charset="-122"/>
            </a:endParaRPr>
          </a:p>
        </p:txBody>
      </p:sp>
      <p:sp>
        <p:nvSpPr>
          <p:cNvPr id="18" name="矩形 17"/>
          <p:cNvSpPr/>
          <p:nvPr/>
        </p:nvSpPr>
        <p:spPr>
          <a:xfrm>
            <a:off x="707275" y="154364"/>
            <a:ext cx="1980029" cy="400110"/>
          </a:xfrm>
          <a:prstGeom prst="rect">
            <a:avLst/>
          </a:prstGeom>
        </p:spPr>
        <p:txBody>
          <a:bodyPr wrap="none">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研究思路与方法</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42" name="矩形 41"/>
          <p:cNvSpPr/>
          <p:nvPr/>
        </p:nvSpPr>
        <p:spPr>
          <a:xfrm>
            <a:off x="2762711" y="186810"/>
            <a:ext cx="4187941" cy="369332"/>
          </a:xfrm>
          <a:prstGeom prst="rect">
            <a:avLst/>
          </a:prstGeom>
        </p:spPr>
        <p:txBody>
          <a:bodyPr wrap="none">
            <a:spAutoFit/>
          </a:bodyPr>
          <a:lstStyle/>
          <a:p>
            <a:r>
              <a:rPr lang="en-US" altLang="zh-CN" b="1" dirty="0">
                <a:solidFill>
                  <a:schemeClr val="bg1"/>
                </a:solidFill>
                <a:latin typeface="微软雅黑" panose="020B0503020204020204" pitchFamily="34" charset="-122"/>
                <a:ea typeface="微软雅黑" panose="020B0503020204020204" pitchFamily="34" charset="-122"/>
              </a:rPr>
              <a:t>(Research Thoughts and Methods)</a:t>
            </a:r>
            <a:endParaRPr lang="zh-CN" altLang="en-US" dirty="0">
              <a:solidFill>
                <a:schemeClr val="bg1"/>
              </a:solidFill>
              <a:latin typeface="微软雅黑" panose="020B0503020204020204" pitchFamily="34" charset="-122"/>
              <a:ea typeface="微软雅黑" panose="020B0503020204020204" pitchFamily="34" charset="-122"/>
            </a:endParaRPr>
          </a:p>
        </p:txBody>
      </p:sp>
      <p:grpSp>
        <p:nvGrpSpPr>
          <p:cNvPr id="21" name="Group 9"/>
          <p:cNvGrpSpPr/>
          <p:nvPr/>
        </p:nvGrpSpPr>
        <p:grpSpPr>
          <a:xfrm>
            <a:off x="6209677" y="3544819"/>
            <a:ext cx="2134223" cy="712558"/>
            <a:chOff x="9029821" y="3101223"/>
            <a:chExt cx="2457329" cy="950077"/>
          </a:xfrm>
        </p:grpSpPr>
        <p:sp>
          <p:nvSpPr>
            <p:cNvPr id="35" name="TextBox 10"/>
            <p:cNvSpPr txBox="1"/>
            <p:nvPr/>
          </p:nvSpPr>
          <p:spPr>
            <a:xfrm>
              <a:off x="9029821" y="3461744"/>
              <a:ext cx="2457329" cy="589556"/>
            </a:xfrm>
            <a:prstGeom prst="rect">
              <a:avLst/>
            </a:prstGeom>
            <a:noFill/>
          </p:spPr>
          <p:txBody>
            <a:bodyPr wrap="square" lIns="72000" tIns="0" rIns="72000" bIns="0" anchor="ctr" anchorCtr="0">
              <a:noAutofit/>
            </a:bodyPr>
            <a:lstStyle/>
            <a:p>
              <a:pPr font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点击此处更换文本点击此处更换文本点击此处更换文本</a:t>
              </a:r>
              <a:endPar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6" name="Rectangle 11"/>
            <p:cNvSpPr/>
            <p:nvPr/>
          </p:nvSpPr>
          <p:spPr>
            <a:xfrm>
              <a:off x="9029821" y="3101223"/>
              <a:ext cx="2457329" cy="246221"/>
            </a:xfrm>
            <a:prstGeom prst="rect">
              <a:avLst/>
            </a:prstGeom>
          </p:spPr>
          <p:txBody>
            <a:bodyPr wrap="none" lIns="72000" tIns="0" rIns="72000" bIns="0">
              <a:noAutofit/>
            </a:bodyPr>
            <a:lstStyle/>
            <a:p>
              <a:pPr lvl="0" defTabSz="914400">
                <a:defRPr/>
              </a:pPr>
              <a:r>
                <a:rPr lang="zh-CN" altLang="en-US" sz="1600" b="1" dirty="0">
                  <a:solidFill>
                    <a:schemeClr val="accent6"/>
                  </a:solidFill>
                  <a:latin typeface="微软雅黑" panose="020B0503020204020204" pitchFamily="34" charset="-122"/>
                  <a:ea typeface="微软雅黑" panose="020B0503020204020204" pitchFamily="34" charset="-122"/>
                </a:rPr>
                <a:t>标题文本预设</a:t>
              </a:r>
              <a:endParaRPr lang="zh-CN" altLang="en-US" sz="1600" b="1" dirty="0">
                <a:solidFill>
                  <a:schemeClr val="accent6"/>
                </a:solidFill>
                <a:latin typeface="微软雅黑" panose="020B0503020204020204" pitchFamily="34" charset="-122"/>
                <a:ea typeface="微软雅黑" panose="020B0503020204020204" pitchFamily="34" charset="-122"/>
              </a:endParaRPr>
            </a:p>
          </p:txBody>
        </p:sp>
      </p:grpSp>
      <p:grpSp>
        <p:nvGrpSpPr>
          <p:cNvPr id="22" name="Group 12"/>
          <p:cNvGrpSpPr/>
          <p:nvPr/>
        </p:nvGrpSpPr>
        <p:grpSpPr>
          <a:xfrm>
            <a:off x="523875" y="3544819"/>
            <a:ext cx="2264752" cy="703033"/>
            <a:chOff x="609599" y="3101223"/>
            <a:chExt cx="2417784" cy="937377"/>
          </a:xfrm>
        </p:grpSpPr>
        <p:sp>
          <p:nvSpPr>
            <p:cNvPr id="33" name="TextBox 13"/>
            <p:cNvSpPr txBox="1"/>
            <p:nvPr/>
          </p:nvSpPr>
          <p:spPr>
            <a:xfrm>
              <a:off x="609599" y="3449044"/>
              <a:ext cx="2407615" cy="589556"/>
            </a:xfrm>
            <a:prstGeom prst="rect">
              <a:avLst/>
            </a:prstGeom>
            <a:noFill/>
          </p:spPr>
          <p:txBody>
            <a:bodyPr wrap="square" lIns="72000" tIns="0" rIns="72000" bIns="0" anchor="ctr" anchorCtr="0">
              <a:noAutofit/>
            </a:bodyPr>
            <a:lstStyle/>
            <a:p>
              <a:pPr algn="r" font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点击此处更换文本点击此处更换文本点击此处更换文本</a:t>
              </a:r>
              <a:endPar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4" name="Rectangle 14"/>
            <p:cNvSpPr/>
            <p:nvPr/>
          </p:nvSpPr>
          <p:spPr>
            <a:xfrm>
              <a:off x="619768" y="3101223"/>
              <a:ext cx="2407615" cy="246221"/>
            </a:xfrm>
            <a:prstGeom prst="rect">
              <a:avLst/>
            </a:prstGeom>
          </p:spPr>
          <p:txBody>
            <a:bodyPr wrap="none" lIns="72000" tIns="0" rIns="72000" bIns="0">
              <a:noAutofit/>
            </a:bodyPr>
            <a:lstStyle/>
            <a:p>
              <a:pPr lvl="0" algn="r" defTabSz="914400">
                <a:defRPr/>
              </a:pPr>
              <a:r>
                <a:rPr lang="zh-CN" altLang="en-US" sz="1600" b="1" dirty="0">
                  <a:solidFill>
                    <a:schemeClr val="accent4"/>
                  </a:solidFill>
                  <a:latin typeface="微软雅黑" panose="020B0503020204020204" pitchFamily="34" charset="-122"/>
                  <a:ea typeface="微软雅黑" panose="020B0503020204020204" pitchFamily="34" charset="-122"/>
                </a:rPr>
                <a:t>标题文本预设</a:t>
              </a:r>
              <a:endParaRPr lang="zh-CN" altLang="en-US" sz="1600" b="1" dirty="0">
                <a:solidFill>
                  <a:schemeClr val="accent4"/>
                </a:solidFill>
                <a:latin typeface="微软雅黑" panose="020B0503020204020204" pitchFamily="34" charset="-122"/>
                <a:ea typeface="微软雅黑" panose="020B0503020204020204" pitchFamily="34" charset="-122"/>
              </a:endParaRPr>
            </a:p>
          </p:txBody>
        </p:sp>
      </p:grpSp>
      <p:grpSp>
        <p:nvGrpSpPr>
          <p:cNvPr id="23" name="Group 15"/>
          <p:cNvGrpSpPr/>
          <p:nvPr/>
        </p:nvGrpSpPr>
        <p:grpSpPr>
          <a:xfrm>
            <a:off x="6209677" y="1692151"/>
            <a:ext cx="2245548" cy="712558"/>
            <a:chOff x="9029821" y="3101223"/>
            <a:chExt cx="2457329" cy="950077"/>
          </a:xfrm>
        </p:grpSpPr>
        <p:sp>
          <p:nvSpPr>
            <p:cNvPr id="31" name="TextBox 16"/>
            <p:cNvSpPr txBox="1"/>
            <p:nvPr/>
          </p:nvSpPr>
          <p:spPr>
            <a:xfrm>
              <a:off x="9029821" y="3461744"/>
              <a:ext cx="2457329" cy="589556"/>
            </a:xfrm>
            <a:prstGeom prst="rect">
              <a:avLst/>
            </a:prstGeom>
            <a:noFill/>
          </p:spPr>
          <p:txBody>
            <a:bodyPr wrap="square" lIns="72000" tIns="0" rIns="72000" bIns="0" anchor="ctr" anchorCtr="0">
              <a:noAutofit/>
            </a:bodyPr>
            <a:lstStyle/>
            <a:p>
              <a:pPr font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点击此处更换文本点击此处更换文本点击此处更换文本</a:t>
              </a:r>
              <a:endPar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2" name="Rectangle 17"/>
            <p:cNvSpPr/>
            <p:nvPr/>
          </p:nvSpPr>
          <p:spPr>
            <a:xfrm>
              <a:off x="9029821" y="3101223"/>
              <a:ext cx="2457329" cy="246221"/>
            </a:xfrm>
            <a:prstGeom prst="rect">
              <a:avLst/>
            </a:prstGeom>
          </p:spPr>
          <p:txBody>
            <a:bodyPr wrap="none" lIns="72000" tIns="0" rIns="72000" bIns="0">
              <a:noAutofit/>
            </a:bodyPr>
            <a:lstStyle/>
            <a:p>
              <a:pPr lvl="0" defTabSz="914400">
                <a:defRPr/>
              </a:pPr>
              <a:r>
                <a:rPr lang="zh-CN" altLang="en-US" sz="1600" b="1" dirty="0">
                  <a:solidFill>
                    <a:schemeClr val="accent2"/>
                  </a:solidFill>
                  <a:latin typeface="微软雅黑" panose="020B0503020204020204" pitchFamily="34" charset="-122"/>
                  <a:ea typeface="微软雅黑" panose="020B0503020204020204" pitchFamily="34" charset="-122"/>
                </a:rPr>
                <a:t>标题文本预设</a:t>
              </a:r>
              <a:endParaRPr lang="zh-CN" altLang="en-US" sz="1600" b="1" dirty="0">
                <a:solidFill>
                  <a:schemeClr val="accent2"/>
                </a:solidFill>
                <a:latin typeface="微软雅黑" panose="020B0503020204020204" pitchFamily="34" charset="-122"/>
                <a:ea typeface="微软雅黑" panose="020B0503020204020204" pitchFamily="34" charset="-122"/>
              </a:endParaRPr>
            </a:p>
          </p:txBody>
        </p:sp>
      </p:grpSp>
      <p:grpSp>
        <p:nvGrpSpPr>
          <p:cNvPr id="24" name="Group 18"/>
          <p:cNvGrpSpPr/>
          <p:nvPr/>
        </p:nvGrpSpPr>
        <p:grpSpPr>
          <a:xfrm>
            <a:off x="631868" y="1692151"/>
            <a:ext cx="2156758" cy="693508"/>
            <a:chOff x="609599" y="3101223"/>
            <a:chExt cx="2418295" cy="924677"/>
          </a:xfrm>
        </p:grpSpPr>
        <p:sp>
          <p:nvSpPr>
            <p:cNvPr id="29" name="TextBox 19"/>
            <p:cNvSpPr txBox="1"/>
            <p:nvPr/>
          </p:nvSpPr>
          <p:spPr>
            <a:xfrm>
              <a:off x="609599" y="3436344"/>
              <a:ext cx="2407615" cy="589556"/>
            </a:xfrm>
            <a:prstGeom prst="rect">
              <a:avLst/>
            </a:prstGeom>
            <a:noFill/>
          </p:spPr>
          <p:txBody>
            <a:bodyPr wrap="square" lIns="72000" tIns="0" rIns="72000" bIns="0" anchor="ctr" anchorCtr="0">
              <a:noAutofit/>
            </a:bodyPr>
            <a:lstStyle/>
            <a:p>
              <a:pPr algn="r" font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点击此处更换文本点击此处更换文本点击此处更换文本</a:t>
              </a:r>
              <a:endPar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0" name="Rectangle 20"/>
            <p:cNvSpPr/>
            <p:nvPr/>
          </p:nvSpPr>
          <p:spPr>
            <a:xfrm>
              <a:off x="620279" y="3101223"/>
              <a:ext cx="2407615" cy="246221"/>
            </a:xfrm>
            <a:prstGeom prst="rect">
              <a:avLst/>
            </a:prstGeom>
          </p:spPr>
          <p:txBody>
            <a:bodyPr wrap="none" lIns="72000" tIns="0" rIns="72000" bIns="0">
              <a:noAutofit/>
            </a:bodyPr>
            <a:lstStyle/>
            <a:p>
              <a:pPr lvl="0" algn="r" defTabSz="914400">
                <a:defRPr/>
              </a:pPr>
              <a:r>
                <a:rPr lang="zh-CN" altLang="en-US" sz="1600" b="1" dirty="0">
                  <a:solidFill>
                    <a:schemeClr val="accent1"/>
                  </a:solidFill>
                  <a:latin typeface="微软雅黑" panose="020B0503020204020204" pitchFamily="34" charset="-122"/>
                  <a:ea typeface="微软雅黑" panose="020B0503020204020204" pitchFamily="34" charset="-122"/>
                </a:rPr>
                <a:t>标题文本预设</a:t>
              </a:r>
              <a:endParaRPr lang="zh-CN" altLang="en-US" sz="1600" b="1" dirty="0">
                <a:solidFill>
                  <a:schemeClr val="accent1"/>
                </a:solidFill>
                <a:latin typeface="微软雅黑" panose="020B0503020204020204" pitchFamily="34" charset="-122"/>
                <a:ea typeface="微软雅黑" panose="020B0503020204020204" pitchFamily="34" charset="-122"/>
              </a:endParaRPr>
            </a:p>
          </p:txBody>
        </p:sp>
      </p:grpSp>
      <p:grpSp>
        <p:nvGrpSpPr>
          <p:cNvPr id="2" name="组合 1"/>
          <p:cNvGrpSpPr/>
          <p:nvPr/>
        </p:nvGrpSpPr>
        <p:grpSpPr>
          <a:xfrm>
            <a:off x="3084283" y="1897386"/>
            <a:ext cx="2857500" cy="2126181"/>
            <a:chOff x="3084283" y="1897386"/>
            <a:chExt cx="2857500" cy="2126181"/>
          </a:xfrm>
        </p:grpSpPr>
        <p:grpSp>
          <p:nvGrpSpPr>
            <p:cNvPr id="20" name="Group 26"/>
            <p:cNvGrpSpPr/>
            <p:nvPr/>
          </p:nvGrpSpPr>
          <p:grpSpPr>
            <a:xfrm>
              <a:off x="3084283" y="1897386"/>
              <a:ext cx="2857500" cy="2126181"/>
              <a:chOff x="3668713" y="1581150"/>
              <a:chExt cx="4966870" cy="3695700"/>
            </a:xfrm>
          </p:grpSpPr>
          <p:sp>
            <p:nvSpPr>
              <p:cNvPr id="37" name="Freeform: Shape 23"/>
              <p:cNvSpPr/>
              <p:nvPr/>
            </p:nvSpPr>
            <p:spPr>
              <a:xfrm>
                <a:off x="6271209" y="1581150"/>
                <a:ext cx="788400" cy="3000374"/>
              </a:xfrm>
              <a:custGeom>
                <a:avLst/>
                <a:gdLst>
                  <a:gd name="connsiteX0" fmla="*/ 0 w 788400"/>
                  <a:gd name="connsiteY0" fmla="*/ 0 h 3000374"/>
                  <a:gd name="connsiteX1" fmla="*/ 62053 w 788400"/>
                  <a:gd name="connsiteY1" fmla="*/ 0 h 3000374"/>
                  <a:gd name="connsiteX2" fmla="*/ 676597 w 788400"/>
                  <a:gd name="connsiteY2" fmla="*/ 0 h 3000374"/>
                  <a:gd name="connsiteX3" fmla="*/ 788400 w 788400"/>
                  <a:gd name="connsiteY3" fmla="*/ 0 h 3000374"/>
                  <a:gd name="connsiteX4" fmla="*/ 788400 w 788400"/>
                  <a:gd name="connsiteY4" fmla="*/ 3000374 h 3000374"/>
                  <a:gd name="connsiteX5" fmla="*/ 0 w 788400"/>
                  <a:gd name="connsiteY5" fmla="*/ 3000374 h 3000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88400" h="3000374">
                    <a:moveTo>
                      <a:pt x="0" y="0"/>
                    </a:moveTo>
                    <a:lnTo>
                      <a:pt x="62053" y="0"/>
                    </a:lnTo>
                    <a:cubicBezTo>
                      <a:pt x="289632" y="0"/>
                      <a:pt x="493668" y="0"/>
                      <a:pt x="676597" y="0"/>
                    </a:cubicBezTo>
                    <a:lnTo>
                      <a:pt x="788400" y="0"/>
                    </a:lnTo>
                    <a:lnTo>
                      <a:pt x="788400" y="3000374"/>
                    </a:lnTo>
                    <a:lnTo>
                      <a:pt x="0" y="3000374"/>
                    </a:lnTo>
                    <a:close/>
                  </a:path>
                </a:pathLst>
              </a:custGeom>
              <a:solidFill>
                <a:schemeClr val="accent2"/>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微软雅黑" panose="020B0503020204020204" pitchFamily="34" charset="-122"/>
                  <a:ea typeface="微软雅黑" panose="020B0503020204020204" pitchFamily="34" charset="-122"/>
                </a:endParaRPr>
              </a:p>
            </p:txBody>
          </p:sp>
          <p:sp>
            <p:nvSpPr>
              <p:cNvPr id="38" name="Freeform: Shape 24"/>
              <p:cNvSpPr/>
              <p:nvPr/>
            </p:nvSpPr>
            <p:spPr>
              <a:xfrm>
                <a:off x="7059196" y="1581150"/>
                <a:ext cx="788400" cy="3000374"/>
              </a:xfrm>
              <a:custGeom>
                <a:avLst/>
                <a:gdLst>
                  <a:gd name="connsiteX0" fmla="*/ 0 w 788400"/>
                  <a:gd name="connsiteY0" fmla="*/ 0 h 3000374"/>
                  <a:gd name="connsiteX1" fmla="*/ 64593 w 788400"/>
                  <a:gd name="connsiteY1" fmla="*/ 0 h 3000374"/>
                  <a:gd name="connsiteX2" fmla="*/ 752380 w 788400"/>
                  <a:gd name="connsiteY2" fmla="*/ 0 h 3000374"/>
                  <a:gd name="connsiteX3" fmla="*/ 788400 w 788400"/>
                  <a:gd name="connsiteY3" fmla="*/ 0 h 3000374"/>
                  <a:gd name="connsiteX4" fmla="*/ 788400 w 788400"/>
                  <a:gd name="connsiteY4" fmla="*/ 2627144 h 3000374"/>
                  <a:gd name="connsiteX5" fmla="*/ 737203 w 788400"/>
                  <a:gd name="connsiteY5" fmla="*/ 2623185 h 3000374"/>
                  <a:gd name="connsiteX6" fmla="*/ 218311 w 788400"/>
                  <a:gd name="connsiteY6" fmla="*/ 2920175 h 3000374"/>
                  <a:gd name="connsiteX7" fmla="*/ 180328 w 788400"/>
                  <a:gd name="connsiteY7" fmla="*/ 3000374 h 3000374"/>
                  <a:gd name="connsiteX8" fmla="*/ 0 w 788400"/>
                  <a:gd name="connsiteY8" fmla="*/ 3000374 h 3000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88400" h="3000374">
                    <a:moveTo>
                      <a:pt x="0" y="0"/>
                    </a:moveTo>
                    <a:lnTo>
                      <a:pt x="64593" y="0"/>
                    </a:lnTo>
                    <a:cubicBezTo>
                      <a:pt x="346473" y="0"/>
                      <a:pt x="571977" y="0"/>
                      <a:pt x="752380" y="0"/>
                    </a:cubicBezTo>
                    <a:lnTo>
                      <a:pt x="788400" y="0"/>
                    </a:lnTo>
                    <a:lnTo>
                      <a:pt x="788400" y="2627144"/>
                    </a:lnTo>
                    <a:lnTo>
                      <a:pt x="737203" y="2623185"/>
                    </a:lnTo>
                    <a:cubicBezTo>
                      <a:pt x="512311" y="2623185"/>
                      <a:pt x="320216" y="2741325"/>
                      <a:pt x="218311" y="2920175"/>
                    </a:cubicBezTo>
                    <a:lnTo>
                      <a:pt x="180328" y="3000374"/>
                    </a:lnTo>
                    <a:lnTo>
                      <a:pt x="0" y="3000374"/>
                    </a:lnTo>
                    <a:close/>
                  </a:path>
                </a:pathLst>
              </a:custGeom>
              <a:solidFill>
                <a:schemeClr val="accent4"/>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微软雅黑" panose="020B0503020204020204" pitchFamily="34" charset="-122"/>
                  <a:ea typeface="微软雅黑" panose="020B0503020204020204" pitchFamily="34" charset="-122"/>
                </a:endParaRPr>
              </a:p>
            </p:txBody>
          </p:sp>
          <p:sp>
            <p:nvSpPr>
              <p:cNvPr id="39" name="Freeform: Shape 25"/>
              <p:cNvSpPr/>
              <p:nvPr/>
            </p:nvSpPr>
            <p:spPr>
              <a:xfrm>
                <a:off x="7847183" y="1581150"/>
                <a:ext cx="788400" cy="3000374"/>
              </a:xfrm>
              <a:custGeom>
                <a:avLst/>
                <a:gdLst>
                  <a:gd name="connsiteX0" fmla="*/ 0 w 788400"/>
                  <a:gd name="connsiteY0" fmla="*/ 0 h 3000374"/>
                  <a:gd name="connsiteX1" fmla="*/ 67313 w 788400"/>
                  <a:gd name="connsiteY1" fmla="*/ 0 h 3000374"/>
                  <a:gd name="connsiteX2" fmla="*/ 686006 w 788400"/>
                  <a:gd name="connsiteY2" fmla="*/ 0 h 3000374"/>
                  <a:gd name="connsiteX3" fmla="*/ 779979 w 788400"/>
                  <a:gd name="connsiteY3" fmla="*/ 61481 h 3000374"/>
                  <a:gd name="connsiteX4" fmla="*/ 788400 w 788400"/>
                  <a:gd name="connsiteY4" fmla="*/ 100931 h 3000374"/>
                  <a:gd name="connsiteX5" fmla="*/ 788400 w 788400"/>
                  <a:gd name="connsiteY5" fmla="*/ 2899445 h 3000374"/>
                  <a:gd name="connsiteX6" fmla="*/ 779979 w 788400"/>
                  <a:gd name="connsiteY6" fmla="*/ 2938894 h 3000374"/>
                  <a:gd name="connsiteX7" fmla="*/ 723756 w 788400"/>
                  <a:gd name="connsiteY7" fmla="*/ 2992740 h 3000374"/>
                  <a:gd name="connsiteX8" fmla="*/ 686011 w 788400"/>
                  <a:gd name="connsiteY8" fmla="*/ 3000374 h 3000374"/>
                  <a:gd name="connsiteX9" fmla="*/ 497525 w 788400"/>
                  <a:gd name="connsiteY9" fmla="*/ 3000374 h 3000374"/>
                  <a:gd name="connsiteX10" fmla="*/ 459558 w 788400"/>
                  <a:gd name="connsiteY10" fmla="*/ 2920175 h 3000374"/>
                  <a:gd name="connsiteX11" fmla="*/ 40596 w 788400"/>
                  <a:gd name="connsiteY11" fmla="*/ 2630251 h 3000374"/>
                  <a:gd name="connsiteX12" fmla="*/ 0 w 788400"/>
                  <a:gd name="connsiteY12" fmla="*/ 2627112 h 3000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88400" h="3000374">
                    <a:moveTo>
                      <a:pt x="0" y="0"/>
                    </a:moveTo>
                    <a:lnTo>
                      <a:pt x="67313" y="0"/>
                    </a:lnTo>
                    <a:cubicBezTo>
                      <a:pt x="686006" y="0"/>
                      <a:pt x="686006" y="0"/>
                      <a:pt x="686006" y="0"/>
                    </a:cubicBezTo>
                    <a:cubicBezTo>
                      <a:pt x="724559" y="0"/>
                      <a:pt x="763112" y="24110"/>
                      <a:pt x="779979" y="61481"/>
                    </a:cubicBezTo>
                    <a:lnTo>
                      <a:pt x="788400" y="100931"/>
                    </a:lnTo>
                    <a:lnTo>
                      <a:pt x="788400" y="2899445"/>
                    </a:lnTo>
                    <a:lnTo>
                      <a:pt x="779979" y="2938894"/>
                    </a:lnTo>
                    <a:cubicBezTo>
                      <a:pt x="768734" y="2963808"/>
                      <a:pt x="747851" y="2982828"/>
                      <a:pt x="723756" y="2992740"/>
                    </a:cubicBezTo>
                    <a:lnTo>
                      <a:pt x="686011" y="3000374"/>
                    </a:lnTo>
                    <a:lnTo>
                      <a:pt x="497525" y="3000374"/>
                    </a:lnTo>
                    <a:lnTo>
                      <a:pt x="459558" y="2920175"/>
                    </a:lnTo>
                    <a:cubicBezTo>
                      <a:pt x="372312" y="2766875"/>
                      <a:pt x="219405" y="2658178"/>
                      <a:pt x="40596" y="2630251"/>
                    </a:cubicBezTo>
                    <a:lnTo>
                      <a:pt x="0" y="2627112"/>
                    </a:lnTo>
                    <a:close/>
                  </a:path>
                </a:pathLst>
              </a:custGeom>
              <a:solidFill>
                <a:schemeClr val="accent6"/>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微软雅黑" panose="020B0503020204020204" pitchFamily="34" charset="-122"/>
                  <a:ea typeface="微软雅黑" panose="020B0503020204020204" pitchFamily="34" charset="-122"/>
                </a:endParaRPr>
              </a:p>
            </p:txBody>
          </p:sp>
          <p:sp>
            <p:nvSpPr>
              <p:cNvPr id="40" name="Freeform: Shape 4"/>
              <p:cNvSpPr/>
              <p:nvPr/>
            </p:nvSpPr>
            <p:spPr bwMode="auto">
              <a:xfrm>
                <a:off x="4038601" y="4324350"/>
                <a:ext cx="950913" cy="952500"/>
              </a:xfrm>
              <a:custGeom>
                <a:avLst/>
                <a:gdLst>
                  <a:gd name="T0" fmla="*/ 0 w 111"/>
                  <a:gd name="T1" fmla="*/ 55 h 111"/>
                  <a:gd name="T2" fmla="*/ 56 w 111"/>
                  <a:gd name="T3" fmla="*/ 111 h 111"/>
                  <a:gd name="T4" fmla="*/ 111 w 111"/>
                  <a:gd name="T5" fmla="*/ 55 h 111"/>
                  <a:gd name="T6" fmla="*/ 56 w 111"/>
                  <a:gd name="T7" fmla="*/ 0 h 111"/>
                  <a:gd name="T8" fmla="*/ 0 w 111"/>
                  <a:gd name="T9" fmla="*/ 55 h 111"/>
                  <a:gd name="T10" fmla="*/ 27 w 111"/>
                  <a:gd name="T11" fmla="*/ 55 h 111"/>
                  <a:gd name="T12" fmla="*/ 56 w 111"/>
                  <a:gd name="T13" fmla="*/ 27 h 111"/>
                  <a:gd name="T14" fmla="*/ 84 w 111"/>
                  <a:gd name="T15" fmla="*/ 55 h 111"/>
                  <a:gd name="T16" fmla="*/ 56 w 111"/>
                  <a:gd name="T17" fmla="*/ 84 h 111"/>
                  <a:gd name="T18" fmla="*/ 27 w 111"/>
                  <a:gd name="T19" fmla="*/ 55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1" h="111">
                    <a:moveTo>
                      <a:pt x="0" y="55"/>
                    </a:moveTo>
                    <a:cubicBezTo>
                      <a:pt x="0" y="86"/>
                      <a:pt x="25" y="111"/>
                      <a:pt x="56" y="111"/>
                    </a:cubicBezTo>
                    <a:cubicBezTo>
                      <a:pt x="86" y="111"/>
                      <a:pt x="111" y="86"/>
                      <a:pt x="111" y="55"/>
                    </a:cubicBezTo>
                    <a:cubicBezTo>
                      <a:pt x="111" y="25"/>
                      <a:pt x="86" y="0"/>
                      <a:pt x="56" y="0"/>
                    </a:cubicBezTo>
                    <a:cubicBezTo>
                      <a:pt x="25" y="0"/>
                      <a:pt x="0" y="25"/>
                      <a:pt x="0" y="55"/>
                    </a:cubicBezTo>
                    <a:close/>
                    <a:moveTo>
                      <a:pt x="27" y="55"/>
                    </a:moveTo>
                    <a:cubicBezTo>
                      <a:pt x="27" y="40"/>
                      <a:pt x="40" y="27"/>
                      <a:pt x="56" y="27"/>
                    </a:cubicBezTo>
                    <a:cubicBezTo>
                      <a:pt x="71" y="27"/>
                      <a:pt x="84" y="40"/>
                      <a:pt x="84" y="55"/>
                    </a:cubicBezTo>
                    <a:cubicBezTo>
                      <a:pt x="84" y="71"/>
                      <a:pt x="71" y="84"/>
                      <a:pt x="56" y="84"/>
                    </a:cubicBezTo>
                    <a:cubicBezTo>
                      <a:pt x="40" y="84"/>
                      <a:pt x="27" y="71"/>
                      <a:pt x="27" y="55"/>
                    </a:cubicBezTo>
                    <a:close/>
                  </a:path>
                </a:pathLst>
              </a:custGeom>
              <a:solidFill>
                <a:schemeClr val="bg1">
                  <a:lumMod val="65000"/>
                </a:schemeClr>
              </a:solidFill>
              <a:ln>
                <a:noFill/>
              </a:ln>
            </p:spPr>
            <p:txBody>
              <a:bodyPr anchor="ctr"/>
              <a:lstStyle/>
              <a:p>
                <a:pPr algn="ctr"/>
                <a:endParaRPr>
                  <a:latin typeface="微软雅黑" panose="020B0503020204020204" pitchFamily="34" charset="-122"/>
                  <a:ea typeface="微软雅黑" panose="020B0503020204020204" pitchFamily="34" charset="-122"/>
                </a:endParaRPr>
              </a:p>
            </p:txBody>
          </p:sp>
          <p:sp>
            <p:nvSpPr>
              <p:cNvPr id="41" name="Freeform: Shape 5"/>
              <p:cNvSpPr/>
              <p:nvPr/>
            </p:nvSpPr>
            <p:spPr bwMode="auto">
              <a:xfrm>
                <a:off x="7316788" y="4324350"/>
                <a:ext cx="950913" cy="952500"/>
              </a:xfrm>
              <a:custGeom>
                <a:avLst/>
                <a:gdLst>
                  <a:gd name="T0" fmla="*/ 0 w 111"/>
                  <a:gd name="T1" fmla="*/ 55 h 111"/>
                  <a:gd name="T2" fmla="*/ 56 w 111"/>
                  <a:gd name="T3" fmla="*/ 111 h 111"/>
                  <a:gd name="T4" fmla="*/ 111 w 111"/>
                  <a:gd name="T5" fmla="*/ 55 h 111"/>
                  <a:gd name="T6" fmla="*/ 56 w 111"/>
                  <a:gd name="T7" fmla="*/ 0 h 111"/>
                  <a:gd name="T8" fmla="*/ 0 w 111"/>
                  <a:gd name="T9" fmla="*/ 55 h 111"/>
                  <a:gd name="T10" fmla="*/ 27 w 111"/>
                  <a:gd name="T11" fmla="*/ 55 h 111"/>
                  <a:gd name="T12" fmla="*/ 56 w 111"/>
                  <a:gd name="T13" fmla="*/ 27 h 111"/>
                  <a:gd name="T14" fmla="*/ 84 w 111"/>
                  <a:gd name="T15" fmla="*/ 55 h 111"/>
                  <a:gd name="T16" fmla="*/ 56 w 111"/>
                  <a:gd name="T17" fmla="*/ 84 h 111"/>
                  <a:gd name="T18" fmla="*/ 27 w 111"/>
                  <a:gd name="T19" fmla="*/ 55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1" h="111">
                    <a:moveTo>
                      <a:pt x="0" y="55"/>
                    </a:moveTo>
                    <a:cubicBezTo>
                      <a:pt x="0" y="86"/>
                      <a:pt x="25" y="111"/>
                      <a:pt x="56" y="111"/>
                    </a:cubicBezTo>
                    <a:cubicBezTo>
                      <a:pt x="86" y="111"/>
                      <a:pt x="111" y="86"/>
                      <a:pt x="111" y="55"/>
                    </a:cubicBezTo>
                    <a:cubicBezTo>
                      <a:pt x="111" y="25"/>
                      <a:pt x="86" y="0"/>
                      <a:pt x="56" y="0"/>
                    </a:cubicBezTo>
                    <a:cubicBezTo>
                      <a:pt x="25" y="0"/>
                      <a:pt x="0" y="25"/>
                      <a:pt x="0" y="55"/>
                    </a:cubicBezTo>
                    <a:close/>
                    <a:moveTo>
                      <a:pt x="27" y="55"/>
                    </a:moveTo>
                    <a:cubicBezTo>
                      <a:pt x="27" y="40"/>
                      <a:pt x="40" y="27"/>
                      <a:pt x="56" y="27"/>
                    </a:cubicBezTo>
                    <a:cubicBezTo>
                      <a:pt x="71" y="27"/>
                      <a:pt x="84" y="40"/>
                      <a:pt x="84" y="55"/>
                    </a:cubicBezTo>
                    <a:cubicBezTo>
                      <a:pt x="84" y="71"/>
                      <a:pt x="71" y="84"/>
                      <a:pt x="56" y="84"/>
                    </a:cubicBezTo>
                    <a:cubicBezTo>
                      <a:pt x="40" y="84"/>
                      <a:pt x="27" y="71"/>
                      <a:pt x="27" y="55"/>
                    </a:cubicBezTo>
                    <a:close/>
                  </a:path>
                </a:pathLst>
              </a:custGeom>
              <a:solidFill>
                <a:schemeClr val="bg1">
                  <a:lumMod val="65000"/>
                </a:schemeClr>
              </a:solidFill>
              <a:ln>
                <a:noFill/>
              </a:ln>
            </p:spPr>
            <p:txBody>
              <a:bodyPr anchor="ctr"/>
              <a:lstStyle/>
              <a:p>
                <a:pPr algn="ctr"/>
                <a:endParaRPr>
                  <a:latin typeface="微软雅黑" panose="020B0503020204020204" pitchFamily="34" charset="-122"/>
                  <a:ea typeface="微软雅黑" panose="020B0503020204020204" pitchFamily="34" charset="-122"/>
                </a:endParaRPr>
              </a:p>
            </p:txBody>
          </p:sp>
          <p:sp>
            <p:nvSpPr>
              <p:cNvPr id="43" name="Freeform: Shape 7"/>
              <p:cNvSpPr/>
              <p:nvPr/>
            </p:nvSpPr>
            <p:spPr bwMode="auto">
              <a:xfrm>
                <a:off x="3668713" y="1855788"/>
                <a:ext cx="1671638" cy="2725738"/>
              </a:xfrm>
              <a:custGeom>
                <a:avLst/>
                <a:gdLst>
                  <a:gd name="T0" fmla="*/ 2 w 195"/>
                  <a:gd name="T1" fmla="*/ 291 h 318"/>
                  <a:gd name="T2" fmla="*/ 29 w 195"/>
                  <a:gd name="T3" fmla="*/ 318 h 318"/>
                  <a:gd name="T4" fmla="*/ 34 w 195"/>
                  <a:gd name="T5" fmla="*/ 318 h 318"/>
                  <a:gd name="T6" fmla="*/ 37 w 195"/>
                  <a:gd name="T7" fmla="*/ 311 h 318"/>
                  <a:gd name="T8" fmla="*/ 99 w 195"/>
                  <a:gd name="T9" fmla="*/ 274 h 318"/>
                  <a:gd name="T10" fmla="*/ 163 w 195"/>
                  <a:gd name="T11" fmla="*/ 318 h 318"/>
                  <a:gd name="T12" fmla="*/ 165 w 195"/>
                  <a:gd name="T13" fmla="*/ 318 h 318"/>
                  <a:gd name="T14" fmla="*/ 167 w 195"/>
                  <a:gd name="T15" fmla="*/ 318 h 318"/>
                  <a:gd name="T16" fmla="*/ 168 w 195"/>
                  <a:gd name="T17" fmla="*/ 318 h 318"/>
                  <a:gd name="T18" fmla="*/ 195 w 195"/>
                  <a:gd name="T19" fmla="*/ 318 h 318"/>
                  <a:gd name="T20" fmla="*/ 195 w 195"/>
                  <a:gd name="T21" fmla="*/ 266 h 318"/>
                  <a:gd name="T22" fmla="*/ 195 w 195"/>
                  <a:gd name="T23" fmla="*/ 139 h 318"/>
                  <a:gd name="T24" fmla="*/ 195 w 195"/>
                  <a:gd name="T25" fmla="*/ 27 h 318"/>
                  <a:gd name="T26" fmla="*/ 168 w 195"/>
                  <a:gd name="T27" fmla="*/ 0 h 318"/>
                  <a:gd name="T28" fmla="*/ 62 w 195"/>
                  <a:gd name="T29" fmla="*/ 0 h 318"/>
                  <a:gd name="T30" fmla="*/ 35 w 195"/>
                  <a:gd name="T31" fmla="*/ 27 h 318"/>
                  <a:gd name="T32" fmla="*/ 2 w 195"/>
                  <a:gd name="T33" fmla="*/ 168 h 318"/>
                  <a:gd name="T34" fmla="*/ 2 w 195"/>
                  <a:gd name="T35" fmla="*/ 291 h 318"/>
                  <a:gd name="T36" fmla="*/ 38 w 195"/>
                  <a:gd name="T37" fmla="*/ 131 h 318"/>
                  <a:gd name="T38" fmla="*/ 58 w 195"/>
                  <a:gd name="T39" fmla="*/ 42 h 318"/>
                  <a:gd name="T40" fmla="*/ 75 w 195"/>
                  <a:gd name="T41" fmla="*/ 25 h 318"/>
                  <a:gd name="T42" fmla="*/ 142 w 195"/>
                  <a:gd name="T43" fmla="*/ 25 h 318"/>
                  <a:gd name="T44" fmla="*/ 159 w 195"/>
                  <a:gd name="T45" fmla="*/ 42 h 318"/>
                  <a:gd name="T46" fmla="*/ 159 w 195"/>
                  <a:gd name="T47" fmla="*/ 142 h 318"/>
                  <a:gd name="T48" fmla="*/ 142 w 195"/>
                  <a:gd name="T49" fmla="*/ 159 h 318"/>
                  <a:gd name="T50" fmla="*/ 55 w 195"/>
                  <a:gd name="T51" fmla="*/ 159 h 318"/>
                  <a:gd name="T52" fmla="*/ 38 w 195"/>
                  <a:gd name="T53" fmla="*/ 142 h 318"/>
                  <a:gd name="T54" fmla="*/ 38 w 195"/>
                  <a:gd name="T55" fmla="*/ 131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95" h="318">
                    <a:moveTo>
                      <a:pt x="2" y="291"/>
                    </a:moveTo>
                    <a:cubicBezTo>
                      <a:pt x="2" y="306"/>
                      <a:pt x="14" y="318"/>
                      <a:pt x="29" y="318"/>
                    </a:cubicBezTo>
                    <a:cubicBezTo>
                      <a:pt x="34" y="318"/>
                      <a:pt x="34" y="318"/>
                      <a:pt x="34" y="318"/>
                    </a:cubicBezTo>
                    <a:cubicBezTo>
                      <a:pt x="35" y="315"/>
                      <a:pt x="36" y="313"/>
                      <a:pt x="37" y="311"/>
                    </a:cubicBezTo>
                    <a:cubicBezTo>
                      <a:pt x="49" y="289"/>
                      <a:pt x="72" y="274"/>
                      <a:pt x="99" y="274"/>
                    </a:cubicBezTo>
                    <a:cubicBezTo>
                      <a:pt x="128" y="274"/>
                      <a:pt x="153" y="292"/>
                      <a:pt x="163" y="318"/>
                    </a:cubicBezTo>
                    <a:cubicBezTo>
                      <a:pt x="165" y="318"/>
                      <a:pt x="165" y="318"/>
                      <a:pt x="165" y="318"/>
                    </a:cubicBezTo>
                    <a:cubicBezTo>
                      <a:pt x="167" y="318"/>
                      <a:pt x="167" y="318"/>
                      <a:pt x="167" y="318"/>
                    </a:cubicBezTo>
                    <a:cubicBezTo>
                      <a:pt x="168" y="318"/>
                      <a:pt x="168" y="318"/>
                      <a:pt x="168" y="318"/>
                    </a:cubicBezTo>
                    <a:cubicBezTo>
                      <a:pt x="195" y="318"/>
                      <a:pt x="195" y="318"/>
                      <a:pt x="195" y="318"/>
                    </a:cubicBezTo>
                    <a:cubicBezTo>
                      <a:pt x="195" y="266"/>
                      <a:pt x="195" y="266"/>
                      <a:pt x="195" y="266"/>
                    </a:cubicBezTo>
                    <a:cubicBezTo>
                      <a:pt x="195" y="139"/>
                      <a:pt x="195" y="139"/>
                      <a:pt x="195" y="139"/>
                    </a:cubicBezTo>
                    <a:cubicBezTo>
                      <a:pt x="195" y="27"/>
                      <a:pt x="195" y="27"/>
                      <a:pt x="195" y="27"/>
                    </a:cubicBezTo>
                    <a:cubicBezTo>
                      <a:pt x="195" y="12"/>
                      <a:pt x="183" y="0"/>
                      <a:pt x="168" y="0"/>
                    </a:cubicBezTo>
                    <a:cubicBezTo>
                      <a:pt x="62" y="0"/>
                      <a:pt x="62" y="0"/>
                      <a:pt x="62" y="0"/>
                    </a:cubicBezTo>
                    <a:cubicBezTo>
                      <a:pt x="47" y="0"/>
                      <a:pt x="39" y="12"/>
                      <a:pt x="35" y="27"/>
                    </a:cubicBezTo>
                    <a:cubicBezTo>
                      <a:pt x="35" y="27"/>
                      <a:pt x="6" y="132"/>
                      <a:pt x="2" y="168"/>
                    </a:cubicBezTo>
                    <a:cubicBezTo>
                      <a:pt x="0" y="181"/>
                      <a:pt x="2" y="291"/>
                      <a:pt x="2" y="291"/>
                    </a:cubicBezTo>
                    <a:close/>
                    <a:moveTo>
                      <a:pt x="38" y="131"/>
                    </a:moveTo>
                    <a:cubicBezTo>
                      <a:pt x="40" y="109"/>
                      <a:pt x="58" y="42"/>
                      <a:pt x="58" y="42"/>
                    </a:cubicBezTo>
                    <a:cubicBezTo>
                      <a:pt x="61" y="33"/>
                      <a:pt x="66" y="25"/>
                      <a:pt x="75" y="25"/>
                    </a:cubicBezTo>
                    <a:cubicBezTo>
                      <a:pt x="142" y="25"/>
                      <a:pt x="142" y="25"/>
                      <a:pt x="142" y="25"/>
                    </a:cubicBezTo>
                    <a:cubicBezTo>
                      <a:pt x="151" y="25"/>
                      <a:pt x="159" y="33"/>
                      <a:pt x="159" y="42"/>
                    </a:cubicBezTo>
                    <a:cubicBezTo>
                      <a:pt x="159" y="142"/>
                      <a:pt x="159" y="142"/>
                      <a:pt x="159" y="142"/>
                    </a:cubicBezTo>
                    <a:cubicBezTo>
                      <a:pt x="159" y="151"/>
                      <a:pt x="151" y="159"/>
                      <a:pt x="142" y="159"/>
                    </a:cubicBezTo>
                    <a:cubicBezTo>
                      <a:pt x="55" y="159"/>
                      <a:pt x="55" y="159"/>
                      <a:pt x="55" y="159"/>
                    </a:cubicBezTo>
                    <a:cubicBezTo>
                      <a:pt x="45" y="159"/>
                      <a:pt x="38" y="151"/>
                      <a:pt x="38" y="142"/>
                    </a:cubicBezTo>
                    <a:cubicBezTo>
                      <a:pt x="38" y="142"/>
                      <a:pt x="37" y="140"/>
                      <a:pt x="38" y="131"/>
                    </a:cubicBezTo>
                    <a:close/>
                  </a:path>
                </a:pathLst>
              </a:custGeom>
              <a:solidFill>
                <a:schemeClr val="bg1">
                  <a:lumMod val="85000"/>
                </a:schemeClr>
              </a:solidFill>
              <a:ln>
                <a:noFill/>
              </a:ln>
            </p:spPr>
            <p:txBody>
              <a:bodyPr anchor="ctr"/>
              <a:lstStyle/>
              <a:p>
                <a:pPr algn="ctr"/>
                <a:endParaRPr>
                  <a:latin typeface="微软雅黑" panose="020B0503020204020204" pitchFamily="34" charset="-122"/>
                  <a:ea typeface="微软雅黑" panose="020B0503020204020204" pitchFamily="34" charset="-122"/>
                </a:endParaRPr>
              </a:p>
            </p:txBody>
          </p:sp>
          <p:sp>
            <p:nvSpPr>
              <p:cNvPr id="44" name="Freeform: Shape 22"/>
              <p:cNvSpPr/>
              <p:nvPr/>
            </p:nvSpPr>
            <p:spPr bwMode="auto">
              <a:xfrm>
                <a:off x="5483222" y="1581150"/>
                <a:ext cx="788400" cy="3000374"/>
              </a:xfrm>
              <a:custGeom>
                <a:avLst/>
                <a:gdLst>
                  <a:gd name="connsiteX0" fmla="*/ 94241 w 788400"/>
                  <a:gd name="connsiteY0" fmla="*/ 0 h 3000374"/>
                  <a:gd name="connsiteX1" fmla="*/ 614524 w 788400"/>
                  <a:gd name="connsiteY1" fmla="*/ 0 h 3000374"/>
                  <a:gd name="connsiteX2" fmla="*/ 788400 w 788400"/>
                  <a:gd name="connsiteY2" fmla="*/ 0 h 3000374"/>
                  <a:gd name="connsiteX3" fmla="*/ 788400 w 788400"/>
                  <a:gd name="connsiteY3" fmla="*/ 3000374 h 3000374"/>
                  <a:gd name="connsiteX4" fmla="*/ 94236 w 788400"/>
                  <a:gd name="connsiteY4" fmla="*/ 3000374 h 3000374"/>
                  <a:gd name="connsiteX5" fmla="*/ 57830 w 788400"/>
                  <a:gd name="connsiteY5" fmla="*/ 2992740 h 3000374"/>
                  <a:gd name="connsiteX6" fmla="*/ 0 w 788400"/>
                  <a:gd name="connsiteY6" fmla="*/ 2897505 h 3000374"/>
                  <a:gd name="connsiteX7" fmla="*/ 0 w 788400"/>
                  <a:gd name="connsiteY7" fmla="*/ 102870 h 3000374"/>
                  <a:gd name="connsiteX8" fmla="*/ 94241 w 788400"/>
                  <a:gd name="connsiteY8" fmla="*/ 0 h 3000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88400" h="3000374">
                    <a:moveTo>
                      <a:pt x="94241" y="0"/>
                    </a:moveTo>
                    <a:cubicBezTo>
                      <a:pt x="278974" y="0"/>
                      <a:pt x="452161" y="0"/>
                      <a:pt x="614524" y="0"/>
                    </a:cubicBezTo>
                    <a:lnTo>
                      <a:pt x="788400" y="0"/>
                    </a:lnTo>
                    <a:lnTo>
                      <a:pt x="788400" y="3000374"/>
                    </a:lnTo>
                    <a:lnTo>
                      <a:pt x="94236" y="3000374"/>
                    </a:lnTo>
                    <a:lnTo>
                      <a:pt x="57830" y="2992740"/>
                    </a:lnTo>
                    <a:cubicBezTo>
                      <a:pt x="24096" y="2977872"/>
                      <a:pt x="0" y="2942511"/>
                      <a:pt x="0" y="2897505"/>
                    </a:cubicBezTo>
                    <a:cubicBezTo>
                      <a:pt x="0" y="102870"/>
                      <a:pt x="0" y="102870"/>
                      <a:pt x="0" y="102870"/>
                    </a:cubicBezTo>
                    <a:cubicBezTo>
                      <a:pt x="0" y="42863"/>
                      <a:pt x="42837" y="0"/>
                      <a:pt x="94241" y="0"/>
                    </a:cubicBezTo>
                    <a:close/>
                  </a:path>
                </a:pathLst>
              </a:custGeom>
              <a:solidFill>
                <a:schemeClr val="accent1"/>
              </a:solidFill>
              <a:ln w="19050">
                <a:solidFill>
                  <a:schemeClr val="bg1"/>
                </a:solidFill>
              </a:ln>
            </p:spPr>
            <p:txBody>
              <a:bodyPr anchor="ctr"/>
              <a:lstStyle/>
              <a:p>
                <a:pPr algn="ctr"/>
                <a:endParaRPr>
                  <a:latin typeface="微软雅黑" panose="020B0503020204020204" pitchFamily="34" charset="-122"/>
                  <a:ea typeface="微软雅黑" panose="020B0503020204020204" pitchFamily="34" charset="-122"/>
                </a:endParaRPr>
              </a:p>
            </p:txBody>
          </p:sp>
        </p:grpSp>
        <p:sp>
          <p:nvSpPr>
            <p:cNvPr id="25" name="Freeform: Shape 21"/>
            <p:cNvSpPr/>
            <p:nvPr/>
          </p:nvSpPr>
          <p:spPr bwMode="auto">
            <a:xfrm>
              <a:off x="5192845" y="2723491"/>
              <a:ext cx="116446" cy="209602"/>
            </a:xfrm>
            <a:custGeom>
              <a:avLst/>
              <a:gdLst>
                <a:gd name="T0" fmla="*/ 159 w 159"/>
                <a:gd name="T1" fmla="*/ 50 h 286"/>
                <a:gd name="T2" fmla="*/ 114 w 159"/>
                <a:gd name="T3" fmla="*/ 50 h 286"/>
                <a:gd name="T4" fmla="*/ 114 w 159"/>
                <a:gd name="T5" fmla="*/ 50 h 286"/>
                <a:gd name="T6" fmla="*/ 111 w 159"/>
                <a:gd name="T7" fmla="*/ 51 h 286"/>
                <a:gd name="T8" fmla="*/ 107 w 159"/>
                <a:gd name="T9" fmla="*/ 54 h 286"/>
                <a:gd name="T10" fmla="*/ 103 w 159"/>
                <a:gd name="T11" fmla="*/ 60 h 286"/>
                <a:gd name="T12" fmla="*/ 102 w 159"/>
                <a:gd name="T13" fmla="*/ 66 h 286"/>
                <a:gd name="T14" fmla="*/ 102 w 159"/>
                <a:gd name="T15" fmla="*/ 99 h 286"/>
                <a:gd name="T16" fmla="*/ 159 w 159"/>
                <a:gd name="T17" fmla="*/ 99 h 286"/>
                <a:gd name="T18" fmla="*/ 159 w 159"/>
                <a:gd name="T19" fmla="*/ 146 h 286"/>
                <a:gd name="T20" fmla="*/ 102 w 159"/>
                <a:gd name="T21" fmla="*/ 146 h 286"/>
                <a:gd name="T22" fmla="*/ 102 w 159"/>
                <a:gd name="T23" fmla="*/ 286 h 286"/>
                <a:gd name="T24" fmla="*/ 50 w 159"/>
                <a:gd name="T25" fmla="*/ 286 h 286"/>
                <a:gd name="T26" fmla="*/ 50 w 159"/>
                <a:gd name="T27" fmla="*/ 146 h 286"/>
                <a:gd name="T28" fmla="*/ 0 w 159"/>
                <a:gd name="T29" fmla="*/ 146 h 286"/>
                <a:gd name="T30" fmla="*/ 0 w 159"/>
                <a:gd name="T31" fmla="*/ 99 h 286"/>
                <a:gd name="T32" fmla="*/ 50 w 159"/>
                <a:gd name="T33" fmla="*/ 99 h 286"/>
                <a:gd name="T34" fmla="*/ 50 w 159"/>
                <a:gd name="T35" fmla="*/ 71 h 286"/>
                <a:gd name="T36" fmla="*/ 50 w 159"/>
                <a:gd name="T37" fmla="*/ 71 h 286"/>
                <a:gd name="T38" fmla="*/ 50 w 159"/>
                <a:gd name="T39" fmla="*/ 64 h 286"/>
                <a:gd name="T40" fmla="*/ 51 w 159"/>
                <a:gd name="T41" fmla="*/ 57 h 286"/>
                <a:gd name="T42" fmla="*/ 52 w 159"/>
                <a:gd name="T43" fmla="*/ 50 h 286"/>
                <a:gd name="T44" fmla="*/ 54 w 159"/>
                <a:gd name="T45" fmla="*/ 43 h 286"/>
                <a:gd name="T46" fmla="*/ 57 w 159"/>
                <a:gd name="T47" fmla="*/ 37 h 286"/>
                <a:gd name="T48" fmla="*/ 60 w 159"/>
                <a:gd name="T49" fmla="*/ 31 h 286"/>
                <a:gd name="T50" fmla="*/ 63 w 159"/>
                <a:gd name="T51" fmla="*/ 26 h 286"/>
                <a:gd name="T52" fmla="*/ 67 w 159"/>
                <a:gd name="T53" fmla="*/ 21 h 286"/>
                <a:gd name="T54" fmla="*/ 72 w 159"/>
                <a:gd name="T55" fmla="*/ 16 h 286"/>
                <a:gd name="T56" fmla="*/ 78 w 159"/>
                <a:gd name="T57" fmla="*/ 12 h 286"/>
                <a:gd name="T58" fmla="*/ 83 w 159"/>
                <a:gd name="T59" fmla="*/ 8 h 286"/>
                <a:gd name="T60" fmla="*/ 88 w 159"/>
                <a:gd name="T61" fmla="*/ 5 h 286"/>
                <a:gd name="T62" fmla="*/ 94 w 159"/>
                <a:gd name="T63" fmla="*/ 3 h 286"/>
                <a:gd name="T64" fmla="*/ 100 w 159"/>
                <a:gd name="T65" fmla="*/ 1 h 286"/>
                <a:gd name="T66" fmla="*/ 108 w 159"/>
                <a:gd name="T67" fmla="*/ 0 h 286"/>
                <a:gd name="T68" fmla="*/ 114 w 159"/>
                <a:gd name="T69" fmla="*/ 0 h 286"/>
                <a:gd name="T70" fmla="*/ 159 w 159"/>
                <a:gd name="T71" fmla="*/ 0 h 286"/>
                <a:gd name="T72" fmla="*/ 159 w 159"/>
                <a:gd name="T73" fmla="*/ 50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9" h="286">
                  <a:moveTo>
                    <a:pt x="159" y="50"/>
                  </a:moveTo>
                  <a:lnTo>
                    <a:pt x="114" y="50"/>
                  </a:lnTo>
                  <a:lnTo>
                    <a:pt x="114" y="50"/>
                  </a:lnTo>
                  <a:lnTo>
                    <a:pt x="111" y="51"/>
                  </a:lnTo>
                  <a:lnTo>
                    <a:pt x="107" y="54"/>
                  </a:lnTo>
                  <a:lnTo>
                    <a:pt x="103" y="60"/>
                  </a:lnTo>
                  <a:lnTo>
                    <a:pt x="102" y="66"/>
                  </a:lnTo>
                  <a:lnTo>
                    <a:pt x="102" y="99"/>
                  </a:lnTo>
                  <a:lnTo>
                    <a:pt x="159" y="99"/>
                  </a:lnTo>
                  <a:lnTo>
                    <a:pt x="159" y="146"/>
                  </a:lnTo>
                  <a:lnTo>
                    <a:pt x="102" y="146"/>
                  </a:lnTo>
                  <a:lnTo>
                    <a:pt x="102" y="286"/>
                  </a:lnTo>
                  <a:lnTo>
                    <a:pt x="50" y="286"/>
                  </a:lnTo>
                  <a:lnTo>
                    <a:pt x="50" y="146"/>
                  </a:lnTo>
                  <a:lnTo>
                    <a:pt x="0" y="146"/>
                  </a:lnTo>
                  <a:lnTo>
                    <a:pt x="0" y="99"/>
                  </a:lnTo>
                  <a:lnTo>
                    <a:pt x="50" y="99"/>
                  </a:lnTo>
                  <a:lnTo>
                    <a:pt x="50" y="71"/>
                  </a:lnTo>
                  <a:lnTo>
                    <a:pt x="50" y="71"/>
                  </a:lnTo>
                  <a:lnTo>
                    <a:pt x="50" y="64"/>
                  </a:lnTo>
                  <a:lnTo>
                    <a:pt x="51" y="57"/>
                  </a:lnTo>
                  <a:lnTo>
                    <a:pt x="52" y="50"/>
                  </a:lnTo>
                  <a:lnTo>
                    <a:pt x="54" y="43"/>
                  </a:lnTo>
                  <a:lnTo>
                    <a:pt x="57" y="37"/>
                  </a:lnTo>
                  <a:lnTo>
                    <a:pt x="60" y="31"/>
                  </a:lnTo>
                  <a:lnTo>
                    <a:pt x="63" y="26"/>
                  </a:lnTo>
                  <a:lnTo>
                    <a:pt x="67" y="21"/>
                  </a:lnTo>
                  <a:lnTo>
                    <a:pt x="72" y="16"/>
                  </a:lnTo>
                  <a:lnTo>
                    <a:pt x="78" y="12"/>
                  </a:lnTo>
                  <a:lnTo>
                    <a:pt x="83" y="8"/>
                  </a:lnTo>
                  <a:lnTo>
                    <a:pt x="88" y="5"/>
                  </a:lnTo>
                  <a:lnTo>
                    <a:pt x="94" y="3"/>
                  </a:lnTo>
                  <a:lnTo>
                    <a:pt x="100" y="1"/>
                  </a:lnTo>
                  <a:lnTo>
                    <a:pt x="108" y="0"/>
                  </a:lnTo>
                  <a:lnTo>
                    <a:pt x="114" y="0"/>
                  </a:lnTo>
                  <a:lnTo>
                    <a:pt x="159" y="0"/>
                  </a:lnTo>
                  <a:lnTo>
                    <a:pt x="159" y="50"/>
                  </a:lnTo>
                  <a:close/>
                </a:path>
              </a:pathLst>
            </a:custGeom>
            <a:solidFill>
              <a:srgbClr val="FFFFFF"/>
            </a:solidFill>
            <a:ln>
              <a:noFill/>
            </a:ln>
          </p:spPr>
          <p:txBody>
            <a:bodyPr anchor="ctr"/>
            <a:lstStyle/>
            <a:p>
              <a:pPr algn="ctr"/>
              <a:endParaRPr>
                <a:latin typeface="微软雅黑" panose="020B0503020204020204" pitchFamily="34" charset="-122"/>
                <a:ea typeface="微软雅黑" panose="020B0503020204020204" pitchFamily="34" charset="-122"/>
              </a:endParaRPr>
            </a:p>
          </p:txBody>
        </p:sp>
        <p:sp>
          <p:nvSpPr>
            <p:cNvPr id="26" name="Freeform: Shape 27"/>
            <p:cNvSpPr/>
            <p:nvPr/>
          </p:nvSpPr>
          <p:spPr bwMode="auto">
            <a:xfrm>
              <a:off x="4248603" y="2735467"/>
              <a:ext cx="212514" cy="174668"/>
            </a:xfrm>
            <a:custGeom>
              <a:avLst/>
              <a:gdLst>
                <a:gd name="T0" fmla="*/ 285 w 293"/>
                <a:gd name="T1" fmla="*/ 32 h 238"/>
                <a:gd name="T2" fmla="*/ 259 w 293"/>
                <a:gd name="T3" fmla="*/ 38 h 238"/>
                <a:gd name="T4" fmla="*/ 275 w 293"/>
                <a:gd name="T5" fmla="*/ 24 h 238"/>
                <a:gd name="T6" fmla="*/ 285 w 293"/>
                <a:gd name="T7" fmla="*/ 4 h 238"/>
                <a:gd name="T8" fmla="*/ 257 w 293"/>
                <a:gd name="T9" fmla="*/ 16 h 238"/>
                <a:gd name="T10" fmla="*/ 237 w 293"/>
                <a:gd name="T11" fmla="*/ 11 h 238"/>
                <a:gd name="T12" fmla="*/ 216 w 293"/>
                <a:gd name="T13" fmla="*/ 1 h 238"/>
                <a:gd name="T14" fmla="*/ 203 w 293"/>
                <a:gd name="T15" fmla="*/ 0 h 238"/>
                <a:gd name="T16" fmla="*/ 179 w 293"/>
                <a:gd name="T17" fmla="*/ 5 h 238"/>
                <a:gd name="T18" fmla="*/ 154 w 293"/>
                <a:gd name="T19" fmla="*/ 27 h 238"/>
                <a:gd name="T20" fmla="*/ 143 w 293"/>
                <a:gd name="T21" fmla="*/ 54 h 238"/>
                <a:gd name="T22" fmla="*/ 143 w 293"/>
                <a:gd name="T23" fmla="*/ 67 h 238"/>
                <a:gd name="T24" fmla="*/ 126 w 293"/>
                <a:gd name="T25" fmla="*/ 72 h 238"/>
                <a:gd name="T26" fmla="*/ 75 w 293"/>
                <a:gd name="T27" fmla="*/ 55 h 238"/>
                <a:gd name="T28" fmla="*/ 33 w 293"/>
                <a:gd name="T29" fmla="*/ 24 h 238"/>
                <a:gd name="T30" fmla="*/ 17 w 293"/>
                <a:gd name="T31" fmla="*/ 17 h 238"/>
                <a:gd name="T32" fmla="*/ 12 w 293"/>
                <a:gd name="T33" fmla="*/ 41 h 238"/>
                <a:gd name="T34" fmla="*/ 14 w 293"/>
                <a:gd name="T35" fmla="*/ 57 h 238"/>
                <a:gd name="T36" fmla="*/ 23 w 293"/>
                <a:gd name="T37" fmla="*/ 76 h 238"/>
                <a:gd name="T38" fmla="*/ 39 w 293"/>
                <a:gd name="T39" fmla="*/ 91 h 238"/>
                <a:gd name="T40" fmla="*/ 25 w 293"/>
                <a:gd name="T41" fmla="*/ 89 h 238"/>
                <a:gd name="T42" fmla="*/ 12 w 293"/>
                <a:gd name="T43" fmla="*/ 84 h 238"/>
                <a:gd name="T44" fmla="*/ 13 w 293"/>
                <a:gd name="T45" fmla="*/ 95 h 238"/>
                <a:gd name="T46" fmla="*/ 25 w 293"/>
                <a:gd name="T47" fmla="*/ 123 h 238"/>
                <a:gd name="T48" fmla="*/ 50 w 293"/>
                <a:gd name="T49" fmla="*/ 140 h 238"/>
                <a:gd name="T50" fmla="*/ 52 w 293"/>
                <a:gd name="T51" fmla="*/ 145 h 238"/>
                <a:gd name="T52" fmla="*/ 33 w 293"/>
                <a:gd name="T53" fmla="*/ 145 h 238"/>
                <a:gd name="T54" fmla="*/ 41 w 293"/>
                <a:gd name="T55" fmla="*/ 161 h 238"/>
                <a:gd name="T56" fmla="*/ 62 w 293"/>
                <a:gd name="T57" fmla="*/ 179 h 238"/>
                <a:gd name="T58" fmla="*/ 89 w 293"/>
                <a:gd name="T59" fmla="*/ 186 h 238"/>
                <a:gd name="T60" fmla="*/ 73 w 293"/>
                <a:gd name="T61" fmla="*/ 197 h 238"/>
                <a:gd name="T62" fmla="*/ 45 w 293"/>
                <a:gd name="T63" fmla="*/ 208 h 238"/>
                <a:gd name="T64" fmla="*/ 14 w 293"/>
                <a:gd name="T65" fmla="*/ 212 h 238"/>
                <a:gd name="T66" fmla="*/ 0 w 293"/>
                <a:gd name="T67" fmla="*/ 211 h 238"/>
                <a:gd name="T68" fmla="*/ 32 w 293"/>
                <a:gd name="T69" fmla="*/ 227 h 238"/>
                <a:gd name="T70" fmla="*/ 68 w 293"/>
                <a:gd name="T71" fmla="*/ 237 h 238"/>
                <a:gd name="T72" fmla="*/ 93 w 293"/>
                <a:gd name="T73" fmla="*/ 238 h 238"/>
                <a:gd name="T74" fmla="*/ 149 w 293"/>
                <a:gd name="T75" fmla="*/ 229 h 238"/>
                <a:gd name="T76" fmla="*/ 195 w 293"/>
                <a:gd name="T77" fmla="*/ 205 h 238"/>
                <a:gd name="T78" fmla="*/ 229 w 293"/>
                <a:gd name="T79" fmla="*/ 169 h 238"/>
                <a:gd name="T80" fmla="*/ 252 w 293"/>
                <a:gd name="T81" fmla="*/ 127 h 238"/>
                <a:gd name="T82" fmla="*/ 262 w 293"/>
                <a:gd name="T83" fmla="*/ 82 h 238"/>
                <a:gd name="T84" fmla="*/ 263 w 293"/>
                <a:gd name="T85" fmla="*/ 59 h 238"/>
                <a:gd name="T86" fmla="*/ 280 w 293"/>
                <a:gd name="T87" fmla="*/ 45 h 238"/>
                <a:gd name="T88" fmla="*/ 293 w 293"/>
                <a:gd name="T89" fmla="*/ 28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93" h="238">
                  <a:moveTo>
                    <a:pt x="293" y="28"/>
                  </a:moveTo>
                  <a:lnTo>
                    <a:pt x="293" y="28"/>
                  </a:lnTo>
                  <a:lnTo>
                    <a:pt x="285" y="32"/>
                  </a:lnTo>
                  <a:lnTo>
                    <a:pt x="277" y="34"/>
                  </a:lnTo>
                  <a:lnTo>
                    <a:pt x="267" y="36"/>
                  </a:lnTo>
                  <a:lnTo>
                    <a:pt x="259" y="38"/>
                  </a:lnTo>
                  <a:lnTo>
                    <a:pt x="259" y="38"/>
                  </a:lnTo>
                  <a:lnTo>
                    <a:pt x="267" y="31"/>
                  </a:lnTo>
                  <a:lnTo>
                    <a:pt x="275" y="24"/>
                  </a:lnTo>
                  <a:lnTo>
                    <a:pt x="281" y="14"/>
                  </a:lnTo>
                  <a:lnTo>
                    <a:pt x="285" y="4"/>
                  </a:lnTo>
                  <a:lnTo>
                    <a:pt x="285" y="4"/>
                  </a:lnTo>
                  <a:lnTo>
                    <a:pt x="277" y="9"/>
                  </a:lnTo>
                  <a:lnTo>
                    <a:pt x="266" y="13"/>
                  </a:lnTo>
                  <a:lnTo>
                    <a:pt x="257" y="16"/>
                  </a:lnTo>
                  <a:lnTo>
                    <a:pt x="247" y="18"/>
                  </a:lnTo>
                  <a:lnTo>
                    <a:pt x="247" y="18"/>
                  </a:lnTo>
                  <a:lnTo>
                    <a:pt x="237" y="11"/>
                  </a:lnTo>
                  <a:lnTo>
                    <a:pt x="227" y="5"/>
                  </a:lnTo>
                  <a:lnTo>
                    <a:pt x="222" y="3"/>
                  </a:lnTo>
                  <a:lnTo>
                    <a:pt x="216" y="1"/>
                  </a:lnTo>
                  <a:lnTo>
                    <a:pt x="209" y="0"/>
                  </a:lnTo>
                  <a:lnTo>
                    <a:pt x="203" y="0"/>
                  </a:lnTo>
                  <a:lnTo>
                    <a:pt x="203" y="0"/>
                  </a:lnTo>
                  <a:lnTo>
                    <a:pt x="197" y="0"/>
                  </a:lnTo>
                  <a:lnTo>
                    <a:pt x="191" y="1"/>
                  </a:lnTo>
                  <a:lnTo>
                    <a:pt x="179" y="5"/>
                  </a:lnTo>
                  <a:lnTo>
                    <a:pt x="169" y="10"/>
                  </a:lnTo>
                  <a:lnTo>
                    <a:pt x="161" y="17"/>
                  </a:lnTo>
                  <a:lnTo>
                    <a:pt x="154" y="27"/>
                  </a:lnTo>
                  <a:lnTo>
                    <a:pt x="147" y="37"/>
                  </a:lnTo>
                  <a:lnTo>
                    <a:pt x="144" y="48"/>
                  </a:lnTo>
                  <a:lnTo>
                    <a:pt x="143" y="54"/>
                  </a:lnTo>
                  <a:lnTo>
                    <a:pt x="143" y="60"/>
                  </a:lnTo>
                  <a:lnTo>
                    <a:pt x="143" y="60"/>
                  </a:lnTo>
                  <a:lnTo>
                    <a:pt x="143" y="67"/>
                  </a:lnTo>
                  <a:lnTo>
                    <a:pt x="144" y="74"/>
                  </a:lnTo>
                  <a:lnTo>
                    <a:pt x="144" y="74"/>
                  </a:lnTo>
                  <a:lnTo>
                    <a:pt x="126" y="72"/>
                  </a:lnTo>
                  <a:lnTo>
                    <a:pt x="108" y="68"/>
                  </a:lnTo>
                  <a:lnTo>
                    <a:pt x="92" y="63"/>
                  </a:lnTo>
                  <a:lnTo>
                    <a:pt x="75" y="55"/>
                  </a:lnTo>
                  <a:lnTo>
                    <a:pt x="59" y="46"/>
                  </a:lnTo>
                  <a:lnTo>
                    <a:pt x="45" y="36"/>
                  </a:lnTo>
                  <a:lnTo>
                    <a:pt x="33" y="24"/>
                  </a:lnTo>
                  <a:lnTo>
                    <a:pt x="20" y="11"/>
                  </a:lnTo>
                  <a:lnTo>
                    <a:pt x="20" y="11"/>
                  </a:lnTo>
                  <a:lnTo>
                    <a:pt x="17" y="17"/>
                  </a:lnTo>
                  <a:lnTo>
                    <a:pt x="15" y="26"/>
                  </a:lnTo>
                  <a:lnTo>
                    <a:pt x="13" y="33"/>
                  </a:lnTo>
                  <a:lnTo>
                    <a:pt x="12" y="41"/>
                  </a:lnTo>
                  <a:lnTo>
                    <a:pt x="12" y="41"/>
                  </a:lnTo>
                  <a:lnTo>
                    <a:pt x="13" y="48"/>
                  </a:lnTo>
                  <a:lnTo>
                    <a:pt x="14" y="57"/>
                  </a:lnTo>
                  <a:lnTo>
                    <a:pt x="17" y="63"/>
                  </a:lnTo>
                  <a:lnTo>
                    <a:pt x="20" y="70"/>
                  </a:lnTo>
                  <a:lnTo>
                    <a:pt x="23" y="76"/>
                  </a:lnTo>
                  <a:lnTo>
                    <a:pt x="28" y="81"/>
                  </a:lnTo>
                  <a:lnTo>
                    <a:pt x="34" y="87"/>
                  </a:lnTo>
                  <a:lnTo>
                    <a:pt x="39" y="91"/>
                  </a:lnTo>
                  <a:lnTo>
                    <a:pt x="39" y="91"/>
                  </a:lnTo>
                  <a:lnTo>
                    <a:pt x="32" y="91"/>
                  </a:lnTo>
                  <a:lnTo>
                    <a:pt x="25" y="89"/>
                  </a:lnTo>
                  <a:lnTo>
                    <a:pt x="18" y="87"/>
                  </a:lnTo>
                  <a:lnTo>
                    <a:pt x="12" y="84"/>
                  </a:lnTo>
                  <a:lnTo>
                    <a:pt x="12" y="84"/>
                  </a:lnTo>
                  <a:lnTo>
                    <a:pt x="12" y="85"/>
                  </a:lnTo>
                  <a:lnTo>
                    <a:pt x="12" y="85"/>
                  </a:lnTo>
                  <a:lnTo>
                    <a:pt x="13" y="95"/>
                  </a:lnTo>
                  <a:lnTo>
                    <a:pt x="16" y="105"/>
                  </a:lnTo>
                  <a:lnTo>
                    <a:pt x="20" y="115"/>
                  </a:lnTo>
                  <a:lnTo>
                    <a:pt x="25" y="123"/>
                  </a:lnTo>
                  <a:lnTo>
                    <a:pt x="33" y="130"/>
                  </a:lnTo>
                  <a:lnTo>
                    <a:pt x="41" y="136"/>
                  </a:lnTo>
                  <a:lnTo>
                    <a:pt x="50" y="140"/>
                  </a:lnTo>
                  <a:lnTo>
                    <a:pt x="60" y="143"/>
                  </a:lnTo>
                  <a:lnTo>
                    <a:pt x="60" y="143"/>
                  </a:lnTo>
                  <a:lnTo>
                    <a:pt x="52" y="145"/>
                  </a:lnTo>
                  <a:lnTo>
                    <a:pt x="44" y="146"/>
                  </a:lnTo>
                  <a:lnTo>
                    <a:pt x="44" y="146"/>
                  </a:lnTo>
                  <a:lnTo>
                    <a:pt x="33" y="145"/>
                  </a:lnTo>
                  <a:lnTo>
                    <a:pt x="33" y="145"/>
                  </a:lnTo>
                  <a:lnTo>
                    <a:pt x="37" y="153"/>
                  </a:lnTo>
                  <a:lnTo>
                    <a:pt x="41" y="161"/>
                  </a:lnTo>
                  <a:lnTo>
                    <a:pt x="47" y="168"/>
                  </a:lnTo>
                  <a:lnTo>
                    <a:pt x="54" y="175"/>
                  </a:lnTo>
                  <a:lnTo>
                    <a:pt x="62" y="179"/>
                  </a:lnTo>
                  <a:lnTo>
                    <a:pt x="71" y="183"/>
                  </a:lnTo>
                  <a:lnTo>
                    <a:pt x="79" y="185"/>
                  </a:lnTo>
                  <a:lnTo>
                    <a:pt x="89" y="186"/>
                  </a:lnTo>
                  <a:lnTo>
                    <a:pt x="89" y="186"/>
                  </a:lnTo>
                  <a:lnTo>
                    <a:pt x="81" y="192"/>
                  </a:lnTo>
                  <a:lnTo>
                    <a:pt x="73" y="197"/>
                  </a:lnTo>
                  <a:lnTo>
                    <a:pt x="64" y="201"/>
                  </a:lnTo>
                  <a:lnTo>
                    <a:pt x="54" y="206"/>
                  </a:lnTo>
                  <a:lnTo>
                    <a:pt x="45" y="208"/>
                  </a:lnTo>
                  <a:lnTo>
                    <a:pt x="35" y="210"/>
                  </a:lnTo>
                  <a:lnTo>
                    <a:pt x="25" y="212"/>
                  </a:lnTo>
                  <a:lnTo>
                    <a:pt x="14" y="212"/>
                  </a:lnTo>
                  <a:lnTo>
                    <a:pt x="14" y="212"/>
                  </a:lnTo>
                  <a:lnTo>
                    <a:pt x="0" y="211"/>
                  </a:lnTo>
                  <a:lnTo>
                    <a:pt x="0" y="211"/>
                  </a:lnTo>
                  <a:lnTo>
                    <a:pt x="10" y="217"/>
                  </a:lnTo>
                  <a:lnTo>
                    <a:pt x="21" y="222"/>
                  </a:lnTo>
                  <a:lnTo>
                    <a:pt x="32" y="227"/>
                  </a:lnTo>
                  <a:lnTo>
                    <a:pt x="44" y="231"/>
                  </a:lnTo>
                  <a:lnTo>
                    <a:pt x="55" y="235"/>
                  </a:lnTo>
                  <a:lnTo>
                    <a:pt x="68" y="237"/>
                  </a:lnTo>
                  <a:lnTo>
                    <a:pt x="80" y="238"/>
                  </a:lnTo>
                  <a:lnTo>
                    <a:pt x="93" y="238"/>
                  </a:lnTo>
                  <a:lnTo>
                    <a:pt x="93" y="238"/>
                  </a:lnTo>
                  <a:lnTo>
                    <a:pt x="112" y="237"/>
                  </a:lnTo>
                  <a:lnTo>
                    <a:pt x="132" y="233"/>
                  </a:lnTo>
                  <a:lnTo>
                    <a:pt x="149" y="229"/>
                  </a:lnTo>
                  <a:lnTo>
                    <a:pt x="166" y="222"/>
                  </a:lnTo>
                  <a:lnTo>
                    <a:pt x="180" y="215"/>
                  </a:lnTo>
                  <a:lnTo>
                    <a:pt x="195" y="205"/>
                  </a:lnTo>
                  <a:lnTo>
                    <a:pt x="207" y="194"/>
                  </a:lnTo>
                  <a:lnTo>
                    <a:pt x="220" y="183"/>
                  </a:lnTo>
                  <a:lnTo>
                    <a:pt x="229" y="169"/>
                  </a:lnTo>
                  <a:lnTo>
                    <a:pt x="238" y="156"/>
                  </a:lnTo>
                  <a:lnTo>
                    <a:pt x="246" y="141"/>
                  </a:lnTo>
                  <a:lnTo>
                    <a:pt x="252" y="127"/>
                  </a:lnTo>
                  <a:lnTo>
                    <a:pt x="257" y="112"/>
                  </a:lnTo>
                  <a:lnTo>
                    <a:pt x="260" y="97"/>
                  </a:lnTo>
                  <a:lnTo>
                    <a:pt x="262" y="82"/>
                  </a:lnTo>
                  <a:lnTo>
                    <a:pt x="263" y="67"/>
                  </a:lnTo>
                  <a:lnTo>
                    <a:pt x="263" y="67"/>
                  </a:lnTo>
                  <a:lnTo>
                    <a:pt x="263" y="59"/>
                  </a:lnTo>
                  <a:lnTo>
                    <a:pt x="263" y="59"/>
                  </a:lnTo>
                  <a:lnTo>
                    <a:pt x="271" y="52"/>
                  </a:lnTo>
                  <a:lnTo>
                    <a:pt x="280" y="45"/>
                  </a:lnTo>
                  <a:lnTo>
                    <a:pt x="287" y="37"/>
                  </a:lnTo>
                  <a:lnTo>
                    <a:pt x="293" y="28"/>
                  </a:lnTo>
                  <a:lnTo>
                    <a:pt x="293" y="28"/>
                  </a:lnTo>
                  <a:close/>
                </a:path>
              </a:pathLst>
            </a:custGeom>
            <a:solidFill>
              <a:srgbClr val="FFFFFF"/>
            </a:solidFill>
            <a:ln>
              <a:noFill/>
            </a:ln>
          </p:spPr>
          <p:txBody>
            <a:bodyPr anchor="ctr"/>
            <a:lstStyle/>
            <a:p>
              <a:pPr algn="ctr"/>
              <a:endParaRPr>
                <a:latin typeface="微软雅黑" panose="020B0503020204020204" pitchFamily="34" charset="-122"/>
                <a:ea typeface="微软雅黑" panose="020B0503020204020204" pitchFamily="34" charset="-122"/>
              </a:endParaRPr>
            </a:p>
          </p:txBody>
        </p:sp>
        <p:sp>
          <p:nvSpPr>
            <p:cNvPr id="27" name="Freeform: Shape 28"/>
            <p:cNvSpPr/>
            <p:nvPr/>
          </p:nvSpPr>
          <p:spPr bwMode="auto">
            <a:xfrm>
              <a:off x="5601713" y="2691813"/>
              <a:ext cx="226561" cy="218322"/>
            </a:xfrm>
            <a:custGeom>
              <a:avLst/>
              <a:gdLst>
                <a:gd name="T0" fmla="*/ 0 w 208"/>
                <a:gd name="T1" fmla="*/ 68 h 201"/>
                <a:gd name="T2" fmla="*/ 8 w 208"/>
                <a:gd name="T3" fmla="*/ 78 h 201"/>
                <a:gd name="T4" fmla="*/ 31 w 208"/>
                <a:gd name="T5" fmla="*/ 72 h 201"/>
                <a:gd name="T6" fmla="*/ 64 w 208"/>
                <a:gd name="T7" fmla="*/ 172 h 201"/>
                <a:gd name="T8" fmla="*/ 106 w 208"/>
                <a:gd name="T9" fmla="*/ 189 h 201"/>
                <a:gd name="T10" fmla="*/ 197 w 208"/>
                <a:gd name="T11" fmla="*/ 62 h 201"/>
                <a:gd name="T12" fmla="*/ 114 w 208"/>
                <a:gd name="T13" fmla="*/ 67 h 201"/>
                <a:gd name="T14" fmla="*/ 137 w 208"/>
                <a:gd name="T15" fmla="*/ 94 h 201"/>
                <a:gd name="T16" fmla="*/ 109 w 208"/>
                <a:gd name="T17" fmla="*/ 130 h 201"/>
                <a:gd name="T18" fmla="*/ 93 w 208"/>
                <a:gd name="T19" fmla="*/ 90 h 201"/>
                <a:gd name="T20" fmla="*/ 60 w 208"/>
                <a:gd name="T21" fmla="*/ 22 h 201"/>
                <a:gd name="T22" fmla="*/ 0 w 208"/>
                <a:gd name="T23" fmla="*/ 68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8" h="201">
                  <a:moveTo>
                    <a:pt x="0" y="68"/>
                  </a:moveTo>
                  <a:cubicBezTo>
                    <a:pt x="8" y="78"/>
                    <a:pt x="8" y="78"/>
                    <a:pt x="8" y="78"/>
                  </a:cubicBezTo>
                  <a:cubicBezTo>
                    <a:pt x="8" y="78"/>
                    <a:pt x="25" y="65"/>
                    <a:pt x="31" y="72"/>
                  </a:cubicBezTo>
                  <a:cubicBezTo>
                    <a:pt x="36" y="78"/>
                    <a:pt x="57" y="157"/>
                    <a:pt x="64" y="172"/>
                  </a:cubicBezTo>
                  <a:cubicBezTo>
                    <a:pt x="70" y="184"/>
                    <a:pt x="87" y="201"/>
                    <a:pt x="106" y="189"/>
                  </a:cubicBezTo>
                  <a:cubicBezTo>
                    <a:pt x="125" y="177"/>
                    <a:pt x="186" y="124"/>
                    <a:pt x="197" y="62"/>
                  </a:cubicBezTo>
                  <a:cubicBezTo>
                    <a:pt x="208" y="0"/>
                    <a:pt x="123" y="13"/>
                    <a:pt x="114" y="67"/>
                  </a:cubicBezTo>
                  <a:cubicBezTo>
                    <a:pt x="137" y="54"/>
                    <a:pt x="149" y="73"/>
                    <a:pt x="137" y="94"/>
                  </a:cubicBezTo>
                  <a:cubicBezTo>
                    <a:pt x="126" y="116"/>
                    <a:pt x="115" y="130"/>
                    <a:pt x="109" y="130"/>
                  </a:cubicBezTo>
                  <a:cubicBezTo>
                    <a:pt x="104" y="130"/>
                    <a:pt x="100" y="116"/>
                    <a:pt x="93" y="90"/>
                  </a:cubicBezTo>
                  <a:cubicBezTo>
                    <a:pt x="87" y="64"/>
                    <a:pt x="87" y="17"/>
                    <a:pt x="60" y="22"/>
                  </a:cubicBezTo>
                  <a:cubicBezTo>
                    <a:pt x="34" y="27"/>
                    <a:pt x="0" y="68"/>
                    <a:pt x="0" y="68"/>
                  </a:cubicBezTo>
                  <a:close/>
                </a:path>
              </a:pathLst>
            </a:custGeom>
            <a:solidFill>
              <a:srgbClr val="FFFFFF"/>
            </a:solidFill>
            <a:ln>
              <a:noFill/>
            </a:ln>
          </p:spPr>
          <p:txBody>
            <a:bodyPr anchor="ctr"/>
            <a:lstStyle/>
            <a:p>
              <a:pPr algn="ctr"/>
              <a:endParaRPr>
                <a:latin typeface="微软雅黑" panose="020B0503020204020204" pitchFamily="34" charset="-122"/>
                <a:ea typeface="微软雅黑" panose="020B0503020204020204" pitchFamily="34" charset="-122"/>
              </a:endParaRPr>
            </a:p>
          </p:txBody>
        </p:sp>
        <p:sp>
          <p:nvSpPr>
            <p:cNvPr id="28" name="Freeform: Shape 29"/>
            <p:cNvSpPr/>
            <p:nvPr/>
          </p:nvSpPr>
          <p:spPr bwMode="auto">
            <a:xfrm>
              <a:off x="4739506" y="2742329"/>
              <a:ext cx="191119" cy="190763"/>
            </a:xfrm>
            <a:custGeom>
              <a:avLst/>
              <a:gdLst>
                <a:gd name="T0" fmla="*/ 164 w 204"/>
                <a:gd name="T1" fmla="*/ 0 h 204"/>
                <a:gd name="T2" fmla="*/ 39 w 204"/>
                <a:gd name="T3" fmla="*/ 0 h 204"/>
                <a:gd name="T4" fmla="*/ 0 w 204"/>
                <a:gd name="T5" fmla="*/ 39 h 204"/>
                <a:gd name="T6" fmla="*/ 0 w 204"/>
                <a:gd name="T7" fmla="*/ 81 h 204"/>
                <a:gd name="T8" fmla="*/ 0 w 204"/>
                <a:gd name="T9" fmla="*/ 164 h 204"/>
                <a:gd name="T10" fmla="*/ 39 w 204"/>
                <a:gd name="T11" fmla="*/ 204 h 204"/>
                <a:gd name="T12" fmla="*/ 164 w 204"/>
                <a:gd name="T13" fmla="*/ 204 h 204"/>
                <a:gd name="T14" fmla="*/ 204 w 204"/>
                <a:gd name="T15" fmla="*/ 164 h 204"/>
                <a:gd name="T16" fmla="*/ 204 w 204"/>
                <a:gd name="T17" fmla="*/ 81 h 204"/>
                <a:gd name="T18" fmla="*/ 204 w 204"/>
                <a:gd name="T19" fmla="*/ 39 h 204"/>
                <a:gd name="T20" fmla="*/ 164 w 204"/>
                <a:gd name="T21" fmla="*/ 0 h 204"/>
                <a:gd name="T22" fmla="*/ 176 w 204"/>
                <a:gd name="T23" fmla="*/ 23 h 204"/>
                <a:gd name="T24" fmla="*/ 180 w 204"/>
                <a:gd name="T25" fmla="*/ 23 h 204"/>
                <a:gd name="T26" fmla="*/ 180 w 204"/>
                <a:gd name="T27" fmla="*/ 28 h 204"/>
                <a:gd name="T28" fmla="*/ 180 w 204"/>
                <a:gd name="T29" fmla="*/ 58 h 204"/>
                <a:gd name="T30" fmla="*/ 146 w 204"/>
                <a:gd name="T31" fmla="*/ 58 h 204"/>
                <a:gd name="T32" fmla="*/ 146 w 204"/>
                <a:gd name="T33" fmla="*/ 24 h 204"/>
                <a:gd name="T34" fmla="*/ 176 w 204"/>
                <a:gd name="T35" fmla="*/ 23 h 204"/>
                <a:gd name="T36" fmla="*/ 73 w 204"/>
                <a:gd name="T37" fmla="*/ 81 h 204"/>
                <a:gd name="T38" fmla="*/ 102 w 204"/>
                <a:gd name="T39" fmla="*/ 66 h 204"/>
                <a:gd name="T40" fmla="*/ 131 w 204"/>
                <a:gd name="T41" fmla="*/ 81 h 204"/>
                <a:gd name="T42" fmla="*/ 138 w 204"/>
                <a:gd name="T43" fmla="*/ 102 h 204"/>
                <a:gd name="T44" fmla="*/ 102 w 204"/>
                <a:gd name="T45" fmla="*/ 138 h 204"/>
                <a:gd name="T46" fmla="*/ 66 w 204"/>
                <a:gd name="T47" fmla="*/ 102 h 204"/>
                <a:gd name="T48" fmla="*/ 73 w 204"/>
                <a:gd name="T49" fmla="*/ 81 h 204"/>
                <a:gd name="T50" fmla="*/ 184 w 204"/>
                <a:gd name="T51" fmla="*/ 164 h 204"/>
                <a:gd name="T52" fmla="*/ 164 w 204"/>
                <a:gd name="T53" fmla="*/ 184 h 204"/>
                <a:gd name="T54" fmla="*/ 39 w 204"/>
                <a:gd name="T55" fmla="*/ 184 h 204"/>
                <a:gd name="T56" fmla="*/ 20 w 204"/>
                <a:gd name="T57" fmla="*/ 164 h 204"/>
                <a:gd name="T58" fmla="*/ 20 w 204"/>
                <a:gd name="T59" fmla="*/ 81 h 204"/>
                <a:gd name="T60" fmla="*/ 50 w 204"/>
                <a:gd name="T61" fmla="*/ 81 h 204"/>
                <a:gd name="T62" fmla="*/ 46 w 204"/>
                <a:gd name="T63" fmla="*/ 102 h 204"/>
                <a:gd name="T64" fmla="*/ 102 w 204"/>
                <a:gd name="T65" fmla="*/ 158 h 204"/>
                <a:gd name="T66" fmla="*/ 157 w 204"/>
                <a:gd name="T67" fmla="*/ 102 h 204"/>
                <a:gd name="T68" fmla="*/ 153 w 204"/>
                <a:gd name="T69" fmla="*/ 81 h 204"/>
                <a:gd name="T70" fmla="*/ 184 w 204"/>
                <a:gd name="T71" fmla="*/ 81 h 204"/>
                <a:gd name="T72" fmla="*/ 184 w 204"/>
                <a:gd name="T73" fmla="*/ 164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4" h="204">
                  <a:moveTo>
                    <a:pt x="164" y="0"/>
                  </a:moveTo>
                  <a:cubicBezTo>
                    <a:pt x="39" y="0"/>
                    <a:pt x="39" y="0"/>
                    <a:pt x="39" y="0"/>
                  </a:cubicBezTo>
                  <a:cubicBezTo>
                    <a:pt x="17" y="0"/>
                    <a:pt x="0" y="18"/>
                    <a:pt x="0" y="39"/>
                  </a:cubicBezTo>
                  <a:cubicBezTo>
                    <a:pt x="0" y="81"/>
                    <a:pt x="0" y="81"/>
                    <a:pt x="0" y="81"/>
                  </a:cubicBezTo>
                  <a:cubicBezTo>
                    <a:pt x="0" y="164"/>
                    <a:pt x="0" y="164"/>
                    <a:pt x="0" y="164"/>
                  </a:cubicBezTo>
                  <a:cubicBezTo>
                    <a:pt x="0" y="186"/>
                    <a:pt x="17" y="204"/>
                    <a:pt x="39" y="204"/>
                  </a:cubicBezTo>
                  <a:cubicBezTo>
                    <a:pt x="164" y="204"/>
                    <a:pt x="164" y="204"/>
                    <a:pt x="164" y="204"/>
                  </a:cubicBezTo>
                  <a:cubicBezTo>
                    <a:pt x="186" y="204"/>
                    <a:pt x="204" y="186"/>
                    <a:pt x="204" y="164"/>
                  </a:cubicBezTo>
                  <a:cubicBezTo>
                    <a:pt x="204" y="81"/>
                    <a:pt x="204" y="81"/>
                    <a:pt x="204" y="81"/>
                  </a:cubicBezTo>
                  <a:cubicBezTo>
                    <a:pt x="204" y="39"/>
                    <a:pt x="204" y="39"/>
                    <a:pt x="204" y="39"/>
                  </a:cubicBezTo>
                  <a:cubicBezTo>
                    <a:pt x="204" y="18"/>
                    <a:pt x="186" y="0"/>
                    <a:pt x="164" y="0"/>
                  </a:cubicBezTo>
                  <a:close/>
                  <a:moveTo>
                    <a:pt x="176" y="23"/>
                  </a:moveTo>
                  <a:cubicBezTo>
                    <a:pt x="180" y="23"/>
                    <a:pt x="180" y="23"/>
                    <a:pt x="180" y="23"/>
                  </a:cubicBezTo>
                  <a:cubicBezTo>
                    <a:pt x="180" y="28"/>
                    <a:pt x="180" y="28"/>
                    <a:pt x="180" y="28"/>
                  </a:cubicBezTo>
                  <a:cubicBezTo>
                    <a:pt x="180" y="58"/>
                    <a:pt x="180" y="58"/>
                    <a:pt x="180" y="58"/>
                  </a:cubicBezTo>
                  <a:cubicBezTo>
                    <a:pt x="146" y="58"/>
                    <a:pt x="146" y="58"/>
                    <a:pt x="146" y="58"/>
                  </a:cubicBezTo>
                  <a:cubicBezTo>
                    <a:pt x="146" y="24"/>
                    <a:pt x="146" y="24"/>
                    <a:pt x="146" y="24"/>
                  </a:cubicBezTo>
                  <a:lnTo>
                    <a:pt x="176" y="23"/>
                  </a:lnTo>
                  <a:close/>
                  <a:moveTo>
                    <a:pt x="73" y="81"/>
                  </a:moveTo>
                  <a:cubicBezTo>
                    <a:pt x="79" y="72"/>
                    <a:pt x="90" y="66"/>
                    <a:pt x="102" y="66"/>
                  </a:cubicBezTo>
                  <a:cubicBezTo>
                    <a:pt x="114" y="66"/>
                    <a:pt x="124" y="72"/>
                    <a:pt x="131" y="81"/>
                  </a:cubicBezTo>
                  <a:cubicBezTo>
                    <a:pt x="135" y="87"/>
                    <a:pt x="138" y="94"/>
                    <a:pt x="138" y="102"/>
                  </a:cubicBezTo>
                  <a:cubicBezTo>
                    <a:pt x="138" y="122"/>
                    <a:pt x="121" y="138"/>
                    <a:pt x="102" y="138"/>
                  </a:cubicBezTo>
                  <a:cubicBezTo>
                    <a:pt x="82" y="138"/>
                    <a:pt x="66" y="122"/>
                    <a:pt x="66" y="102"/>
                  </a:cubicBezTo>
                  <a:cubicBezTo>
                    <a:pt x="66" y="94"/>
                    <a:pt x="68" y="87"/>
                    <a:pt x="73" y="81"/>
                  </a:cubicBezTo>
                  <a:close/>
                  <a:moveTo>
                    <a:pt x="184" y="164"/>
                  </a:moveTo>
                  <a:cubicBezTo>
                    <a:pt x="184" y="175"/>
                    <a:pt x="175" y="184"/>
                    <a:pt x="164" y="184"/>
                  </a:cubicBezTo>
                  <a:cubicBezTo>
                    <a:pt x="39" y="184"/>
                    <a:pt x="39" y="184"/>
                    <a:pt x="39" y="184"/>
                  </a:cubicBezTo>
                  <a:cubicBezTo>
                    <a:pt x="28" y="184"/>
                    <a:pt x="20" y="175"/>
                    <a:pt x="20" y="164"/>
                  </a:cubicBezTo>
                  <a:cubicBezTo>
                    <a:pt x="20" y="81"/>
                    <a:pt x="20" y="81"/>
                    <a:pt x="20" y="81"/>
                  </a:cubicBezTo>
                  <a:cubicBezTo>
                    <a:pt x="50" y="81"/>
                    <a:pt x="50" y="81"/>
                    <a:pt x="50" y="81"/>
                  </a:cubicBezTo>
                  <a:cubicBezTo>
                    <a:pt x="47" y="87"/>
                    <a:pt x="46" y="95"/>
                    <a:pt x="46" y="102"/>
                  </a:cubicBezTo>
                  <a:cubicBezTo>
                    <a:pt x="46" y="133"/>
                    <a:pt x="71" y="158"/>
                    <a:pt x="102" y="158"/>
                  </a:cubicBezTo>
                  <a:cubicBezTo>
                    <a:pt x="132" y="158"/>
                    <a:pt x="157" y="133"/>
                    <a:pt x="157" y="102"/>
                  </a:cubicBezTo>
                  <a:cubicBezTo>
                    <a:pt x="157" y="95"/>
                    <a:pt x="156" y="87"/>
                    <a:pt x="153" y="81"/>
                  </a:cubicBezTo>
                  <a:cubicBezTo>
                    <a:pt x="184" y="81"/>
                    <a:pt x="184" y="81"/>
                    <a:pt x="184" y="81"/>
                  </a:cubicBezTo>
                  <a:lnTo>
                    <a:pt x="184" y="164"/>
                  </a:lnTo>
                  <a:close/>
                </a:path>
              </a:pathLst>
            </a:custGeom>
            <a:solidFill>
              <a:srgbClr val="FFFFFF"/>
            </a:solidFill>
            <a:ln>
              <a:noFill/>
            </a:ln>
          </p:spPr>
          <p:txBody>
            <a:bodyPr anchor="ctr"/>
            <a:lstStyle/>
            <a:p>
              <a:pPr algn="ctr"/>
              <a:endParaRPr>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Click="0" advTm="3000"/>
    </mc:Choice>
    <mc:Fallback>
      <p:transition spd="slow" advClick="0" advTm="3000"/>
    </mc:Fallback>
  </mc:AlternateContent>
  <p:timing>
    <p:tnLst>
      <p:par>
        <p:cTn id="1" dur="indefinite" restart="never" nodeType="tmRoot"/>
      </p:par>
    </p:tnLst>
    <p:bldLst>
      <p:bldP spid="4" grpId="0" animBg="1"/>
      <p:bldP spid="7" grpId="0" animBg="1"/>
      <p:bldP spid="10" grpId="0"/>
      <p:bldP spid="18" grpId="0"/>
      <p:bldP spid="4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34"/>
          <p:cNvSpPr txBox="1"/>
          <p:nvPr/>
        </p:nvSpPr>
        <p:spPr>
          <a:xfrm>
            <a:off x="6322516" y="664727"/>
            <a:ext cx="1675130" cy="1731244"/>
          </a:xfrm>
          <a:prstGeom prst="rect">
            <a:avLst/>
          </a:prstGeom>
          <a:noFill/>
        </p:spPr>
        <p:txBody>
          <a:bodyPr wrap="square" anchor="ctr">
            <a:normAutofit/>
          </a:bodyPr>
          <a:lstStyle/>
          <a:p>
            <a:pPr algn="ctr"/>
            <a:r>
              <a:rPr lang="en-US" altLang="zh-CN" sz="7200" b="1" dirty="0">
                <a:solidFill>
                  <a:schemeClr val="accent6"/>
                </a:solidFill>
                <a:latin typeface="微软雅黑" panose="020B0503020204020204" pitchFamily="34" charset="-122"/>
                <a:ea typeface="微软雅黑" panose="020B0503020204020204" pitchFamily="34" charset="-122"/>
              </a:rPr>
              <a:t>03</a:t>
            </a:r>
            <a:endParaRPr lang="zh-CN" altLang="en-US" sz="7200" b="1" dirty="0">
              <a:solidFill>
                <a:schemeClr val="accent6"/>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1887427" y="2554681"/>
            <a:ext cx="2143125" cy="461665"/>
          </a:xfrm>
          <a:prstGeom prst="rect">
            <a:avLst/>
          </a:prstGeom>
          <a:noFill/>
        </p:spPr>
        <p:txBody>
          <a:bodyPr wrap="square" rtlCol="0">
            <a:spAutoFit/>
          </a:bodyPr>
          <a:lstStyle/>
          <a:p>
            <a:pPr marL="285750" indent="-285750">
              <a:buFont typeface="Wingdings" panose="05000000000000000000" pitchFamily="2" charset="2"/>
              <a:buChar char="p"/>
            </a:pP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关键技术</a:t>
            </a:r>
            <a:endPar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20" name="文本框 19"/>
          <p:cNvSpPr txBox="1"/>
          <p:nvPr/>
        </p:nvSpPr>
        <p:spPr>
          <a:xfrm>
            <a:off x="1887427" y="3057822"/>
            <a:ext cx="2143125" cy="461665"/>
          </a:xfrm>
          <a:prstGeom prst="rect">
            <a:avLst/>
          </a:prstGeom>
          <a:noFill/>
        </p:spPr>
        <p:txBody>
          <a:bodyPr wrap="square" rtlCol="0">
            <a:spAutoFit/>
          </a:bodyPr>
          <a:lstStyle/>
          <a:p>
            <a:pPr marL="285750" indent="-285750">
              <a:buFont typeface="Wingdings" panose="05000000000000000000" pitchFamily="2" charset="2"/>
              <a:buChar char="p"/>
            </a:pP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实现难点</a:t>
            </a:r>
            <a:endPar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21" name="文本框 20"/>
          <p:cNvSpPr txBox="1"/>
          <p:nvPr/>
        </p:nvSpPr>
        <p:spPr>
          <a:xfrm>
            <a:off x="1887428" y="3560963"/>
            <a:ext cx="1893998" cy="461665"/>
          </a:xfrm>
          <a:prstGeom prst="rect">
            <a:avLst/>
          </a:prstGeom>
          <a:noFill/>
        </p:spPr>
        <p:txBody>
          <a:bodyPr wrap="square" rtlCol="0">
            <a:spAutoFit/>
          </a:bodyPr>
          <a:lstStyle/>
          <a:p>
            <a:pPr marL="285750" indent="-285750">
              <a:buFont typeface="Wingdings" panose="05000000000000000000" pitchFamily="2" charset="2"/>
              <a:buChar char="p"/>
            </a:pP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完成实践</a:t>
            </a:r>
            <a:endPar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712909" y="1521205"/>
            <a:ext cx="4572000" cy="923330"/>
          </a:xfrm>
          <a:prstGeom prst="rect">
            <a:avLst/>
          </a:prstGeom>
        </p:spPr>
        <p:txBody>
          <a:bodyPr>
            <a:spAutoFit/>
          </a:bodyPr>
          <a:lstStyle/>
          <a:p>
            <a:r>
              <a:rPr lang="zh-CN" altLang="en-US" sz="3600" b="1" dirty="0">
                <a:solidFill>
                  <a:schemeClr val="accent4"/>
                </a:solidFill>
                <a:latin typeface="微软雅黑" panose="020B0503020204020204" pitchFamily="34" charset="-122"/>
                <a:ea typeface="微软雅黑" panose="020B0503020204020204" pitchFamily="34" charset="-122"/>
              </a:rPr>
              <a:t>关键技术与实现难点</a:t>
            </a:r>
            <a:endParaRPr lang="en-US" altLang="zh-CN" sz="3600" b="1" dirty="0">
              <a:solidFill>
                <a:schemeClr val="accent4"/>
              </a:solidFill>
              <a:latin typeface="微软雅黑" panose="020B0503020204020204" pitchFamily="34" charset="-122"/>
              <a:ea typeface="微软雅黑" panose="020B0503020204020204" pitchFamily="34" charset="-122"/>
            </a:endParaRPr>
          </a:p>
          <a:p>
            <a:r>
              <a:rPr lang="en-US" altLang="zh-CN" b="1" dirty="0">
                <a:solidFill>
                  <a:schemeClr val="accent4"/>
                </a:solidFill>
                <a:latin typeface="微软雅黑" panose="020B0503020204020204" pitchFamily="34" charset="-122"/>
                <a:ea typeface="微软雅黑" panose="020B0503020204020204" pitchFamily="34" charset="-122"/>
              </a:rPr>
              <a:t>    ( Tackling in Key Technologies)</a:t>
            </a:r>
            <a:endParaRPr lang="zh-CN" altLang="en-US" b="1" dirty="0">
              <a:solidFill>
                <a:schemeClr val="accent4"/>
              </a:solidFill>
              <a:latin typeface="微软雅黑" panose="020B0503020204020204" pitchFamily="34" charset="-122"/>
              <a:ea typeface="微软雅黑" panose="020B0503020204020204" pitchFamily="34" charset="-122"/>
            </a:endParaRPr>
          </a:p>
        </p:txBody>
      </p:sp>
      <p:pic>
        <p:nvPicPr>
          <p:cNvPr id="22" name="图片 21" descr="33af44c9fe23df8286f99d06e678fd1b"/>
          <p:cNvPicPr>
            <a:picLocks noChangeAspect="1"/>
          </p:cNvPicPr>
          <p:nvPr/>
        </p:nvPicPr>
        <p:blipFill>
          <a:blip r:embed="rId1"/>
          <a:stretch>
            <a:fillRect/>
          </a:stretch>
        </p:blipFill>
        <p:spPr>
          <a:xfrm rot="13505325">
            <a:off x="6246011" y="1327153"/>
            <a:ext cx="6233981" cy="5988671"/>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advClick="0" advTm="3000"/>
    </mc:Choice>
    <mc:Fallback>
      <p:transition spd="slow" advClick="0" advTm="3000"/>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0" y="133350"/>
            <a:ext cx="9144000" cy="457200"/>
            <a:chOff x="0" y="133350"/>
            <a:chExt cx="9144000" cy="457200"/>
          </a:xfrm>
        </p:grpSpPr>
        <p:sp>
          <p:nvSpPr>
            <p:cNvPr id="3" name="矩形 2"/>
            <p:cNvSpPr/>
            <p:nvPr/>
          </p:nvSpPr>
          <p:spPr>
            <a:xfrm>
              <a:off x="0" y="133350"/>
              <a:ext cx="9144000" cy="457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1" name="椭圆 10"/>
            <p:cNvSpPr/>
            <p:nvPr/>
          </p:nvSpPr>
          <p:spPr>
            <a:xfrm>
              <a:off x="6976110" y="259199"/>
              <a:ext cx="295275" cy="295275"/>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2" name="椭圆 11"/>
            <p:cNvSpPr/>
            <p:nvPr/>
          </p:nvSpPr>
          <p:spPr>
            <a:xfrm>
              <a:off x="7378661" y="259199"/>
              <a:ext cx="295275" cy="295275"/>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3" name="椭圆 12"/>
            <p:cNvSpPr/>
            <p:nvPr/>
          </p:nvSpPr>
          <p:spPr>
            <a:xfrm>
              <a:off x="7757399" y="259199"/>
              <a:ext cx="295275" cy="295275"/>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4" name="椭圆 13"/>
            <p:cNvSpPr/>
            <p:nvPr/>
          </p:nvSpPr>
          <p:spPr>
            <a:xfrm>
              <a:off x="8159950"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5" name="椭圆 14"/>
            <p:cNvSpPr/>
            <p:nvPr/>
          </p:nvSpPr>
          <p:spPr>
            <a:xfrm>
              <a:off x="8516302"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sp>
        <p:nvSpPr>
          <p:cNvPr id="4" name="椭圆 3"/>
          <p:cNvSpPr/>
          <p:nvPr/>
        </p:nvSpPr>
        <p:spPr>
          <a:xfrm>
            <a:off x="247058" y="179071"/>
            <a:ext cx="384810" cy="3848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accent4"/>
                </a:solidFill>
                <a:latin typeface="微软雅黑" panose="020B0503020204020204" pitchFamily="34" charset="-122"/>
                <a:ea typeface="微软雅黑" panose="020B0503020204020204" pitchFamily="34" charset="-122"/>
              </a:rPr>
              <a:t>3</a:t>
            </a:r>
            <a:endParaRPr lang="zh-CN" altLang="en-US" sz="2000" dirty="0">
              <a:solidFill>
                <a:schemeClr val="accent4"/>
              </a:solidFill>
              <a:latin typeface="微软雅黑" panose="020B0503020204020204" pitchFamily="34" charset="-122"/>
              <a:ea typeface="微软雅黑" panose="020B0503020204020204" pitchFamily="34" charset="-122"/>
            </a:endParaRPr>
          </a:p>
        </p:txBody>
      </p:sp>
      <p:sp>
        <p:nvSpPr>
          <p:cNvPr id="7" name="矩形 6"/>
          <p:cNvSpPr/>
          <p:nvPr/>
        </p:nvSpPr>
        <p:spPr>
          <a:xfrm>
            <a:off x="3132537" y="140970"/>
            <a:ext cx="45719" cy="4419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nvGrpSpPr>
          <p:cNvPr id="16" name="组合 15"/>
          <p:cNvGrpSpPr/>
          <p:nvPr/>
        </p:nvGrpSpPr>
        <p:grpSpPr>
          <a:xfrm>
            <a:off x="0" y="4764643"/>
            <a:ext cx="9144000" cy="369332"/>
            <a:chOff x="0" y="4764643"/>
            <a:chExt cx="9144000" cy="369332"/>
          </a:xfrm>
        </p:grpSpPr>
        <p:sp>
          <p:nvSpPr>
            <p:cNvPr id="8" name="矩形 7"/>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9" name="文本框 8"/>
            <p:cNvSpPr txBox="1"/>
            <p:nvPr/>
          </p:nvSpPr>
          <p:spPr>
            <a:xfrm>
              <a:off x="8602980" y="4764643"/>
              <a:ext cx="541020" cy="369332"/>
            </a:xfrm>
            <a:prstGeom prst="rect">
              <a:avLst/>
            </a:prstGeom>
            <a:noFill/>
          </p:spPr>
          <p:txBody>
            <a:bodyPr wrap="squar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12</a:t>
              </a:r>
              <a:endParaRPr lang="zh-CN" altLang="en-US" dirty="0">
                <a:solidFill>
                  <a:schemeClr val="bg1"/>
                </a:solidFill>
                <a:latin typeface="微软雅黑" panose="020B0503020204020204" pitchFamily="34" charset="-122"/>
                <a:ea typeface="微软雅黑" panose="020B0503020204020204" pitchFamily="34" charset="-122"/>
              </a:endParaRPr>
            </a:p>
          </p:txBody>
        </p:sp>
      </p:grpSp>
      <p:sp>
        <p:nvSpPr>
          <p:cNvPr id="5" name="矩形 4"/>
          <p:cNvSpPr/>
          <p:nvPr/>
        </p:nvSpPr>
        <p:spPr>
          <a:xfrm>
            <a:off x="631868" y="171421"/>
            <a:ext cx="2492990" cy="400110"/>
          </a:xfrm>
          <a:prstGeom prst="rect">
            <a:avLst/>
          </a:prstGeom>
        </p:spPr>
        <p:txBody>
          <a:bodyPr wrap="none">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关键技术与实现难点</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6" name="矩形 5"/>
          <p:cNvSpPr/>
          <p:nvPr/>
        </p:nvSpPr>
        <p:spPr>
          <a:xfrm>
            <a:off x="3180531" y="213598"/>
            <a:ext cx="3753848" cy="369332"/>
          </a:xfrm>
          <a:prstGeom prst="rect">
            <a:avLst/>
          </a:prstGeom>
        </p:spPr>
        <p:txBody>
          <a:bodyPr wrap="none">
            <a:spAutoFit/>
          </a:bodyPr>
          <a:lstStyle/>
          <a:p>
            <a:r>
              <a:rPr lang="en-US" altLang="zh-CN" b="1" dirty="0">
                <a:solidFill>
                  <a:schemeClr val="bg1"/>
                </a:solidFill>
                <a:latin typeface="微软雅黑" panose="020B0503020204020204" pitchFamily="34" charset="-122"/>
                <a:ea typeface="微软雅黑" panose="020B0503020204020204" pitchFamily="34" charset="-122"/>
              </a:rPr>
              <a:t>( Tackling in Key Technologies)</a:t>
            </a:r>
            <a:endParaRPr lang="zh-CN" altLang="en-US" dirty="0">
              <a:solidFill>
                <a:schemeClr val="bg1"/>
              </a:solidFill>
            </a:endParaRPr>
          </a:p>
        </p:txBody>
      </p:sp>
      <p:sp>
        <p:nvSpPr>
          <p:cNvPr id="45" name="文本框 44"/>
          <p:cNvSpPr txBox="1"/>
          <p:nvPr/>
        </p:nvSpPr>
        <p:spPr>
          <a:xfrm>
            <a:off x="439463" y="697230"/>
            <a:ext cx="1875112" cy="461665"/>
          </a:xfrm>
          <a:prstGeom prst="rect">
            <a:avLst/>
          </a:prstGeom>
          <a:noFill/>
        </p:spPr>
        <p:txBody>
          <a:bodyPr wrap="square" rtlCol="0">
            <a:spAutoFit/>
          </a:bodyPr>
          <a:lstStyle/>
          <a:p>
            <a:pPr marL="285750" indent="-285750">
              <a:buFont typeface="Wingdings" panose="05000000000000000000" pitchFamily="2" charset="2"/>
              <a:buChar char="p"/>
            </a:pPr>
            <a:r>
              <a:rPr lang="zh-CN" altLang="en-US" sz="2400" b="1" dirty="0">
                <a:solidFill>
                  <a:schemeClr val="accent4"/>
                </a:solidFill>
                <a:latin typeface="微软雅黑" panose="020B0503020204020204" pitchFamily="34" charset="-122"/>
                <a:ea typeface="微软雅黑" panose="020B0503020204020204" pitchFamily="34" charset="-122"/>
              </a:rPr>
              <a:t>关键技术</a:t>
            </a:r>
            <a:endParaRPr lang="zh-CN" altLang="en-US" sz="2400" b="1" dirty="0">
              <a:solidFill>
                <a:schemeClr val="accent4"/>
              </a:solidFill>
              <a:latin typeface="微软雅黑" panose="020B0503020204020204" pitchFamily="34" charset="-122"/>
              <a:ea typeface="微软雅黑" panose="020B0503020204020204" pitchFamily="34" charset="-122"/>
            </a:endParaRPr>
          </a:p>
        </p:txBody>
      </p:sp>
      <p:sp>
        <p:nvSpPr>
          <p:cNvPr id="19" name="矩形 18"/>
          <p:cNvSpPr/>
          <p:nvPr/>
        </p:nvSpPr>
        <p:spPr>
          <a:xfrm>
            <a:off x="0" y="1691640"/>
            <a:ext cx="9144000" cy="111252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9" name="Group 15"/>
          <p:cNvGrpSpPr/>
          <p:nvPr/>
        </p:nvGrpSpPr>
        <p:grpSpPr>
          <a:xfrm>
            <a:off x="1323679" y="3159383"/>
            <a:ext cx="2151041" cy="885050"/>
            <a:chOff x="9029821" y="3101223"/>
            <a:chExt cx="2457329" cy="1180066"/>
          </a:xfrm>
        </p:grpSpPr>
        <p:sp>
          <p:nvSpPr>
            <p:cNvPr id="50" name="TextBox 16"/>
            <p:cNvSpPr txBox="1"/>
            <p:nvPr/>
          </p:nvSpPr>
          <p:spPr>
            <a:xfrm>
              <a:off x="9029821" y="3691733"/>
              <a:ext cx="1921084" cy="589556"/>
            </a:xfrm>
            <a:prstGeom prst="rect">
              <a:avLst/>
            </a:prstGeom>
            <a:noFill/>
          </p:spPr>
          <p:txBody>
            <a:bodyPr wrap="square" lIns="72000" tIns="0" rIns="72000" bIns="0" anchor="ctr" anchorCtr="0">
              <a:noAutofit/>
            </a:bodyPr>
            <a:lstStyle/>
            <a:p>
              <a:pPr font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点击此处更换文本点击此处更换文本点击此处更换文本</a:t>
              </a:r>
              <a:endPar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51" name="Rectangle 17"/>
            <p:cNvSpPr/>
            <p:nvPr/>
          </p:nvSpPr>
          <p:spPr>
            <a:xfrm>
              <a:off x="9029821" y="3101223"/>
              <a:ext cx="2457329" cy="246221"/>
            </a:xfrm>
            <a:prstGeom prst="rect">
              <a:avLst/>
            </a:prstGeom>
          </p:spPr>
          <p:txBody>
            <a:bodyPr wrap="none" lIns="72000" tIns="0" rIns="72000" bIns="0">
              <a:noAutofit/>
            </a:bodyPr>
            <a:lstStyle/>
            <a:p>
              <a:pPr lvl="0" defTabSz="914400">
                <a:defRPr/>
              </a:pPr>
              <a:r>
                <a:rPr lang="zh-CN" altLang="en-US" sz="1600" b="1" dirty="0">
                  <a:solidFill>
                    <a:schemeClr val="accent2"/>
                  </a:solidFill>
                  <a:latin typeface="微软雅黑" panose="020B0503020204020204" pitchFamily="34" charset="-122"/>
                  <a:ea typeface="微软雅黑" panose="020B0503020204020204" pitchFamily="34" charset="-122"/>
                </a:rPr>
                <a:t>标题文本预设</a:t>
              </a:r>
              <a:endParaRPr lang="zh-CN" altLang="en-US" sz="1600" b="1" dirty="0">
                <a:solidFill>
                  <a:schemeClr val="accent2"/>
                </a:solidFill>
                <a:latin typeface="微软雅黑" panose="020B0503020204020204" pitchFamily="34" charset="-122"/>
                <a:ea typeface="微软雅黑" panose="020B0503020204020204" pitchFamily="34" charset="-122"/>
              </a:endParaRPr>
            </a:p>
          </p:txBody>
        </p:sp>
      </p:grpSp>
      <p:grpSp>
        <p:nvGrpSpPr>
          <p:cNvPr id="52" name="Group 15"/>
          <p:cNvGrpSpPr/>
          <p:nvPr/>
        </p:nvGrpSpPr>
        <p:grpSpPr>
          <a:xfrm>
            <a:off x="3867634" y="3159383"/>
            <a:ext cx="2151041" cy="885050"/>
            <a:chOff x="9029821" y="3101223"/>
            <a:chExt cx="2457329" cy="1180066"/>
          </a:xfrm>
        </p:grpSpPr>
        <p:sp>
          <p:nvSpPr>
            <p:cNvPr id="53" name="TextBox 16"/>
            <p:cNvSpPr txBox="1"/>
            <p:nvPr/>
          </p:nvSpPr>
          <p:spPr>
            <a:xfrm>
              <a:off x="9029821" y="3691733"/>
              <a:ext cx="1921084" cy="589556"/>
            </a:xfrm>
            <a:prstGeom prst="rect">
              <a:avLst/>
            </a:prstGeom>
            <a:noFill/>
          </p:spPr>
          <p:txBody>
            <a:bodyPr wrap="square" lIns="72000" tIns="0" rIns="72000" bIns="0" anchor="ctr" anchorCtr="0">
              <a:noAutofit/>
            </a:bodyPr>
            <a:lstStyle/>
            <a:p>
              <a:pPr font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点击此处更换文本点击此处更换文本点击此处更换文本</a:t>
              </a:r>
              <a:endPar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54" name="Rectangle 17"/>
            <p:cNvSpPr/>
            <p:nvPr/>
          </p:nvSpPr>
          <p:spPr>
            <a:xfrm>
              <a:off x="9029821" y="3101223"/>
              <a:ext cx="2457329" cy="246221"/>
            </a:xfrm>
            <a:prstGeom prst="rect">
              <a:avLst/>
            </a:prstGeom>
          </p:spPr>
          <p:txBody>
            <a:bodyPr wrap="none" lIns="72000" tIns="0" rIns="72000" bIns="0">
              <a:noAutofit/>
            </a:bodyPr>
            <a:lstStyle/>
            <a:p>
              <a:pPr lvl="0" defTabSz="914400">
                <a:defRPr/>
              </a:pPr>
              <a:r>
                <a:rPr lang="zh-CN" altLang="en-US" sz="1600" b="1" dirty="0">
                  <a:solidFill>
                    <a:schemeClr val="accent2"/>
                  </a:solidFill>
                  <a:latin typeface="微软雅黑" panose="020B0503020204020204" pitchFamily="34" charset="-122"/>
                  <a:ea typeface="微软雅黑" panose="020B0503020204020204" pitchFamily="34" charset="-122"/>
                </a:rPr>
                <a:t>标题文本预设</a:t>
              </a:r>
              <a:endParaRPr lang="zh-CN" altLang="en-US" sz="1600" b="1" dirty="0">
                <a:solidFill>
                  <a:schemeClr val="accent2"/>
                </a:solidFill>
                <a:latin typeface="微软雅黑" panose="020B0503020204020204" pitchFamily="34" charset="-122"/>
                <a:ea typeface="微软雅黑" panose="020B0503020204020204" pitchFamily="34" charset="-122"/>
              </a:endParaRPr>
            </a:p>
          </p:txBody>
        </p:sp>
      </p:grpSp>
      <p:grpSp>
        <p:nvGrpSpPr>
          <p:cNvPr id="55" name="Group 15"/>
          <p:cNvGrpSpPr/>
          <p:nvPr/>
        </p:nvGrpSpPr>
        <p:grpSpPr>
          <a:xfrm>
            <a:off x="6512898" y="3159383"/>
            <a:ext cx="2151041" cy="885050"/>
            <a:chOff x="9029821" y="3101223"/>
            <a:chExt cx="2457329" cy="1180066"/>
          </a:xfrm>
        </p:grpSpPr>
        <p:sp>
          <p:nvSpPr>
            <p:cNvPr id="56" name="TextBox 16"/>
            <p:cNvSpPr txBox="1"/>
            <p:nvPr/>
          </p:nvSpPr>
          <p:spPr>
            <a:xfrm>
              <a:off x="9029821" y="3691733"/>
              <a:ext cx="1921084" cy="589556"/>
            </a:xfrm>
            <a:prstGeom prst="rect">
              <a:avLst/>
            </a:prstGeom>
            <a:noFill/>
          </p:spPr>
          <p:txBody>
            <a:bodyPr wrap="square" lIns="72000" tIns="0" rIns="72000" bIns="0" anchor="ctr" anchorCtr="0">
              <a:noAutofit/>
            </a:bodyPr>
            <a:lstStyle/>
            <a:p>
              <a:pPr font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点击此处更换文本点击此处更换文本点击此处更换文本</a:t>
              </a:r>
              <a:endPar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57" name="Rectangle 17"/>
            <p:cNvSpPr/>
            <p:nvPr/>
          </p:nvSpPr>
          <p:spPr>
            <a:xfrm>
              <a:off x="9029821" y="3101223"/>
              <a:ext cx="2457329" cy="246221"/>
            </a:xfrm>
            <a:prstGeom prst="rect">
              <a:avLst/>
            </a:prstGeom>
          </p:spPr>
          <p:txBody>
            <a:bodyPr wrap="none" lIns="72000" tIns="0" rIns="72000" bIns="0">
              <a:noAutofit/>
            </a:bodyPr>
            <a:lstStyle/>
            <a:p>
              <a:pPr lvl="0" defTabSz="914400">
                <a:defRPr/>
              </a:pPr>
              <a:r>
                <a:rPr lang="zh-CN" altLang="en-US" sz="1600" b="1" dirty="0">
                  <a:solidFill>
                    <a:schemeClr val="accent2"/>
                  </a:solidFill>
                  <a:latin typeface="微软雅黑" panose="020B0503020204020204" pitchFamily="34" charset="-122"/>
                  <a:ea typeface="微软雅黑" panose="020B0503020204020204" pitchFamily="34" charset="-122"/>
                </a:rPr>
                <a:t>标题文本预设</a:t>
              </a:r>
              <a:endParaRPr lang="zh-CN" altLang="en-US" sz="1600" b="1" dirty="0">
                <a:solidFill>
                  <a:schemeClr val="accent2"/>
                </a:solidFill>
                <a:latin typeface="微软雅黑" panose="020B0503020204020204" pitchFamily="34" charset="-122"/>
                <a:ea typeface="微软雅黑" panose="020B0503020204020204" pitchFamily="34" charset="-122"/>
              </a:endParaRPr>
            </a:p>
          </p:txBody>
        </p:sp>
      </p:grpSp>
      <p:pic>
        <p:nvPicPr>
          <p:cNvPr id="2" name="图片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96373" y="1586309"/>
            <a:ext cx="1928485" cy="1285657"/>
          </a:xfrm>
          <a:prstGeom prst="rect">
            <a:avLst/>
          </a:prstGeom>
        </p:spPr>
      </p:pic>
      <p:pic>
        <p:nvPicPr>
          <p:cNvPr id="10" name="图片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34403" y="1573236"/>
            <a:ext cx="1948095" cy="1298730"/>
          </a:xfrm>
          <a:prstGeom prst="rect">
            <a:avLst/>
          </a:prstGeom>
        </p:spPr>
      </p:pic>
      <p:pic>
        <p:nvPicPr>
          <p:cNvPr id="18" name="图片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53880" y="1582594"/>
            <a:ext cx="1999670" cy="1333113"/>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advClick="0" advTm="3000"/>
    </mc:Choice>
    <mc:Fallback>
      <p:transition spd="slow" advClick="0" advTm="3000"/>
    </mc:Fallback>
  </mc:AlternateContent>
  <p:timing>
    <p:tnLst>
      <p:par>
        <p:cTn id="1" dur="indefinite" restart="never" nodeType="tmRoot"/>
      </p:par>
    </p:tnLst>
    <p:bldLst>
      <p:bldP spid="4" grpId="0" animBg="1"/>
      <p:bldP spid="7" grpId="0" animBg="1"/>
      <p:bldP spid="5" grpId="0"/>
      <p:bldP spid="6" grpId="0"/>
      <p:bldP spid="45" grpId="0"/>
      <p:bldP spid="1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0" y="133350"/>
            <a:ext cx="9144000" cy="457200"/>
            <a:chOff x="0" y="133350"/>
            <a:chExt cx="9144000" cy="457200"/>
          </a:xfrm>
        </p:grpSpPr>
        <p:sp>
          <p:nvSpPr>
            <p:cNvPr id="3" name="矩形 2"/>
            <p:cNvSpPr/>
            <p:nvPr/>
          </p:nvSpPr>
          <p:spPr>
            <a:xfrm>
              <a:off x="0" y="133350"/>
              <a:ext cx="9144000" cy="457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1" name="椭圆 10"/>
            <p:cNvSpPr/>
            <p:nvPr/>
          </p:nvSpPr>
          <p:spPr>
            <a:xfrm>
              <a:off x="6976110" y="259199"/>
              <a:ext cx="295275" cy="295275"/>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2" name="椭圆 11"/>
            <p:cNvSpPr/>
            <p:nvPr/>
          </p:nvSpPr>
          <p:spPr>
            <a:xfrm>
              <a:off x="7378661" y="259199"/>
              <a:ext cx="295275" cy="295275"/>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3" name="椭圆 12"/>
            <p:cNvSpPr/>
            <p:nvPr/>
          </p:nvSpPr>
          <p:spPr>
            <a:xfrm>
              <a:off x="7757399" y="259199"/>
              <a:ext cx="295275" cy="295275"/>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4" name="椭圆 13"/>
            <p:cNvSpPr/>
            <p:nvPr/>
          </p:nvSpPr>
          <p:spPr>
            <a:xfrm>
              <a:off x="8159950"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5" name="椭圆 14"/>
            <p:cNvSpPr/>
            <p:nvPr/>
          </p:nvSpPr>
          <p:spPr>
            <a:xfrm>
              <a:off x="8516302"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sp>
        <p:nvSpPr>
          <p:cNvPr id="4" name="椭圆 3"/>
          <p:cNvSpPr/>
          <p:nvPr/>
        </p:nvSpPr>
        <p:spPr>
          <a:xfrm>
            <a:off x="247058" y="179071"/>
            <a:ext cx="384810" cy="3848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accent4"/>
                </a:solidFill>
                <a:latin typeface="微软雅黑" panose="020B0503020204020204" pitchFamily="34" charset="-122"/>
                <a:ea typeface="微软雅黑" panose="020B0503020204020204" pitchFamily="34" charset="-122"/>
              </a:rPr>
              <a:t>3</a:t>
            </a:r>
            <a:endParaRPr lang="zh-CN" altLang="en-US" sz="2000" dirty="0">
              <a:solidFill>
                <a:schemeClr val="accent4"/>
              </a:solidFill>
              <a:latin typeface="微软雅黑" panose="020B0503020204020204" pitchFamily="34" charset="-122"/>
              <a:ea typeface="微软雅黑" panose="020B0503020204020204" pitchFamily="34" charset="-122"/>
            </a:endParaRPr>
          </a:p>
        </p:txBody>
      </p:sp>
      <p:sp>
        <p:nvSpPr>
          <p:cNvPr id="7" name="矩形 6"/>
          <p:cNvSpPr/>
          <p:nvPr/>
        </p:nvSpPr>
        <p:spPr>
          <a:xfrm>
            <a:off x="3132537" y="140970"/>
            <a:ext cx="45719" cy="4419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nvGrpSpPr>
          <p:cNvPr id="16" name="组合 15"/>
          <p:cNvGrpSpPr/>
          <p:nvPr/>
        </p:nvGrpSpPr>
        <p:grpSpPr>
          <a:xfrm>
            <a:off x="0" y="4764643"/>
            <a:ext cx="9144000" cy="369332"/>
            <a:chOff x="0" y="4764643"/>
            <a:chExt cx="9144000" cy="369332"/>
          </a:xfrm>
        </p:grpSpPr>
        <p:sp>
          <p:nvSpPr>
            <p:cNvPr id="8" name="矩形 7"/>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9" name="文本框 8"/>
            <p:cNvSpPr txBox="1"/>
            <p:nvPr/>
          </p:nvSpPr>
          <p:spPr>
            <a:xfrm>
              <a:off x="8602980" y="4764643"/>
              <a:ext cx="541020" cy="369332"/>
            </a:xfrm>
            <a:prstGeom prst="rect">
              <a:avLst/>
            </a:prstGeom>
            <a:noFill/>
          </p:spPr>
          <p:txBody>
            <a:bodyPr wrap="squar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13</a:t>
              </a:r>
              <a:endParaRPr lang="zh-CN" altLang="en-US" dirty="0">
                <a:solidFill>
                  <a:schemeClr val="bg1"/>
                </a:solidFill>
                <a:latin typeface="微软雅黑" panose="020B0503020204020204" pitchFamily="34" charset="-122"/>
                <a:ea typeface="微软雅黑" panose="020B0503020204020204" pitchFamily="34" charset="-122"/>
              </a:endParaRPr>
            </a:p>
          </p:txBody>
        </p:sp>
      </p:grpSp>
      <p:sp>
        <p:nvSpPr>
          <p:cNvPr id="5" name="矩形 4"/>
          <p:cNvSpPr/>
          <p:nvPr/>
        </p:nvSpPr>
        <p:spPr>
          <a:xfrm>
            <a:off x="631868" y="171421"/>
            <a:ext cx="2492990" cy="400110"/>
          </a:xfrm>
          <a:prstGeom prst="rect">
            <a:avLst/>
          </a:prstGeom>
        </p:spPr>
        <p:txBody>
          <a:bodyPr wrap="none">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关键技术与实现难点</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6" name="矩形 5"/>
          <p:cNvSpPr/>
          <p:nvPr/>
        </p:nvSpPr>
        <p:spPr>
          <a:xfrm>
            <a:off x="3180531" y="213598"/>
            <a:ext cx="3753848" cy="369332"/>
          </a:xfrm>
          <a:prstGeom prst="rect">
            <a:avLst/>
          </a:prstGeom>
        </p:spPr>
        <p:txBody>
          <a:bodyPr wrap="none">
            <a:spAutoFit/>
          </a:bodyPr>
          <a:lstStyle/>
          <a:p>
            <a:r>
              <a:rPr lang="en-US" altLang="zh-CN" b="1" dirty="0">
                <a:solidFill>
                  <a:schemeClr val="bg1"/>
                </a:solidFill>
                <a:latin typeface="微软雅黑" panose="020B0503020204020204" pitchFamily="34" charset="-122"/>
                <a:ea typeface="微软雅黑" panose="020B0503020204020204" pitchFamily="34" charset="-122"/>
              </a:rPr>
              <a:t>( Tackling in Key Technologies)</a:t>
            </a:r>
            <a:endParaRPr lang="zh-CN" altLang="en-US" dirty="0">
              <a:solidFill>
                <a:schemeClr val="bg1"/>
              </a:solidFill>
            </a:endParaRPr>
          </a:p>
        </p:txBody>
      </p:sp>
      <p:sp>
        <p:nvSpPr>
          <p:cNvPr id="18" name="文本框 17"/>
          <p:cNvSpPr txBox="1"/>
          <p:nvPr/>
        </p:nvSpPr>
        <p:spPr>
          <a:xfrm>
            <a:off x="439463" y="697230"/>
            <a:ext cx="1875112" cy="461665"/>
          </a:xfrm>
          <a:prstGeom prst="rect">
            <a:avLst/>
          </a:prstGeom>
          <a:noFill/>
        </p:spPr>
        <p:txBody>
          <a:bodyPr wrap="square" rtlCol="0">
            <a:spAutoFit/>
          </a:bodyPr>
          <a:lstStyle/>
          <a:p>
            <a:pPr marL="285750" indent="-285750">
              <a:buFont typeface="Wingdings" panose="05000000000000000000" pitchFamily="2" charset="2"/>
              <a:buChar char="p"/>
            </a:pPr>
            <a:r>
              <a:rPr lang="zh-CN" altLang="en-US" sz="2400" b="1" dirty="0">
                <a:solidFill>
                  <a:schemeClr val="accent4"/>
                </a:solidFill>
                <a:latin typeface="微软雅黑" panose="020B0503020204020204" pitchFamily="34" charset="-122"/>
                <a:ea typeface="微软雅黑" panose="020B0503020204020204" pitchFamily="34" charset="-122"/>
              </a:rPr>
              <a:t>实现难点</a:t>
            </a:r>
            <a:endParaRPr lang="zh-CN" altLang="en-US" sz="2400" b="1" dirty="0">
              <a:solidFill>
                <a:schemeClr val="accent4"/>
              </a:solidFill>
              <a:latin typeface="微软雅黑" panose="020B0503020204020204" pitchFamily="34" charset="-122"/>
              <a:ea typeface="微软雅黑" panose="020B0503020204020204" pitchFamily="34" charset="-122"/>
            </a:endParaRPr>
          </a:p>
        </p:txBody>
      </p:sp>
      <p:sp>
        <p:nvSpPr>
          <p:cNvPr id="2" name="六边形 1"/>
          <p:cNvSpPr/>
          <p:nvPr/>
        </p:nvSpPr>
        <p:spPr>
          <a:xfrm>
            <a:off x="677588" y="2923163"/>
            <a:ext cx="636423" cy="548640"/>
          </a:xfrm>
          <a:prstGeom prst="hexag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六边形 18"/>
          <p:cNvSpPr/>
          <p:nvPr/>
        </p:nvSpPr>
        <p:spPr>
          <a:xfrm>
            <a:off x="1136846" y="2235815"/>
            <a:ext cx="1120140" cy="965637"/>
          </a:xfrm>
          <a:prstGeom prst="hexagon">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 name="六边形 19"/>
          <p:cNvSpPr/>
          <p:nvPr/>
        </p:nvSpPr>
        <p:spPr>
          <a:xfrm>
            <a:off x="2074106" y="2742327"/>
            <a:ext cx="1120140" cy="965637"/>
          </a:xfrm>
          <a:prstGeom prst="hexagon">
            <a:avLst/>
          </a:prstGeom>
          <a:blipFill dpi="0" rotWithShape="1">
            <a:blip r:embed="rId2"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 name="六边形 20"/>
          <p:cNvSpPr/>
          <p:nvPr/>
        </p:nvSpPr>
        <p:spPr>
          <a:xfrm>
            <a:off x="3011366" y="2231846"/>
            <a:ext cx="1120140" cy="965637"/>
          </a:xfrm>
          <a:prstGeom prst="hexagon">
            <a:avLst/>
          </a:prstGeom>
          <a:blipFill dpi="0" rotWithShape="1">
            <a:blip r:embed="rId3"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2" name="六边形 21"/>
          <p:cNvSpPr/>
          <p:nvPr/>
        </p:nvSpPr>
        <p:spPr>
          <a:xfrm>
            <a:off x="3954341" y="2749947"/>
            <a:ext cx="1120140" cy="965637"/>
          </a:xfrm>
          <a:prstGeom prst="hexagon">
            <a:avLst/>
          </a:prstGeom>
          <a:blipFill dpi="0" rotWithShape="1">
            <a:blip r:embed="rId4"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3" name="六边形 22"/>
          <p:cNvSpPr/>
          <p:nvPr/>
        </p:nvSpPr>
        <p:spPr>
          <a:xfrm>
            <a:off x="3954341" y="1701542"/>
            <a:ext cx="1120140" cy="965637"/>
          </a:xfrm>
          <a:prstGeom prst="hexagon">
            <a:avLst/>
          </a:prstGeom>
          <a:blipFill dpi="0" rotWithShape="1">
            <a:blip r:embed="rId5"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4" name="六边形 23"/>
          <p:cNvSpPr/>
          <p:nvPr/>
        </p:nvSpPr>
        <p:spPr>
          <a:xfrm>
            <a:off x="2453125" y="3747969"/>
            <a:ext cx="407846" cy="351591"/>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六边形 24"/>
          <p:cNvSpPr/>
          <p:nvPr/>
        </p:nvSpPr>
        <p:spPr>
          <a:xfrm>
            <a:off x="3456582" y="1721365"/>
            <a:ext cx="522700" cy="450603"/>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6" name="Group 15"/>
          <p:cNvGrpSpPr/>
          <p:nvPr/>
        </p:nvGrpSpPr>
        <p:grpSpPr>
          <a:xfrm>
            <a:off x="5366392" y="1628762"/>
            <a:ext cx="2801808" cy="712558"/>
            <a:chOff x="9029821" y="3101223"/>
            <a:chExt cx="3066051" cy="950077"/>
          </a:xfrm>
        </p:grpSpPr>
        <p:sp>
          <p:nvSpPr>
            <p:cNvPr id="27" name="TextBox 16"/>
            <p:cNvSpPr txBox="1"/>
            <p:nvPr/>
          </p:nvSpPr>
          <p:spPr>
            <a:xfrm>
              <a:off x="9029821" y="3461744"/>
              <a:ext cx="3066051" cy="589556"/>
            </a:xfrm>
            <a:prstGeom prst="rect">
              <a:avLst/>
            </a:prstGeom>
            <a:noFill/>
          </p:spPr>
          <p:txBody>
            <a:bodyPr wrap="square" lIns="72000" tIns="0" rIns="72000" bIns="0" anchor="ctr" anchorCtr="0">
              <a:noAutofit/>
            </a:bodyPr>
            <a:lstStyle/>
            <a:p>
              <a:pPr font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点击此处更换文本点击此处更换文本点击此处更换文本</a:t>
              </a:r>
              <a:endPar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8" name="Rectangle 17"/>
            <p:cNvSpPr/>
            <p:nvPr/>
          </p:nvSpPr>
          <p:spPr>
            <a:xfrm>
              <a:off x="9029821" y="3101223"/>
              <a:ext cx="2457329" cy="246221"/>
            </a:xfrm>
            <a:prstGeom prst="rect">
              <a:avLst/>
            </a:prstGeom>
          </p:spPr>
          <p:txBody>
            <a:bodyPr wrap="none" lIns="72000" tIns="0" rIns="72000" bIns="0">
              <a:noAutofit/>
            </a:bodyPr>
            <a:lstStyle/>
            <a:p>
              <a:pPr lvl="0" defTabSz="914400">
                <a:defRPr/>
              </a:pPr>
              <a:r>
                <a:rPr lang="zh-CN" altLang="en-US" sz="1600" b="1" dirty="0">
                  <a:solidFill>
                    <a:schemeClr val="accent2"/>
                  </a:solidFill>
                  <a:latin typeface="微软雅黑" panose="020B0503020204020204" pitchFamily="34" charset="-122"/>
                  <a:ea typeface="微软雅黑" panose="020B0503020204020204" pitchFamily="34" charset="-122"/>
                </a:rPr>
                <a:t>标题文本预设</a:t>
              </a:r>
              <a:endParaRPr lang="zh-CN" altLang="en-US" sz="1600" b="1" dirty="0">
                <a:solidFill>
                  <a:schemeClr val="accent2"/>
                </a:solidFill>
                <a:latin typeface="微软雅黑" panose="020B0503020204020204" pitchFamily="34" charset="-122"/>
                <a:ea typeface="微软雅黑" panose="020B0503020204020204" pitchFamily="34" charset="-122"/>
              </a:endParaRPr>
            </a:p>
          </p:txBody>
        </p:sp>
      </p:grpSp>
      <p:grpSp>
        <p:nvGrpSpPr>
          <p:cNvPr id="35" name="Group 15"/>
          <p:cNvGrpSpPr/>
          <p:nvPr/>
        </p:nvGrpSpPr>
        <p:grpSpPr>
          <a:xfrm>
            <a:off x="5366392" y="2335664"/>
            <a:ext cx="2801808" cy="712558"/>
            <a:chOff x="9029821" y="3101223"/>
            <a:chExt cx="3066051" cy="950077"/>
          </a:xfrm>
        </p:grpSpPr>
        <p:sp>
          <p:nvSpPr>
            <p:cNvPr id="36" name="TextBox 16"/>
            <p:cNvSpPr txBox="1"/>
            <p:nvPr/>
          </p:nvSpPr>
          <p:spPr>
            <a:xfrm>
              <a:off x="9029821" y="3461744"/>
              <a:ext cx="3066051" cy="589556"/>
            </a:xfrm>
            <a:prstGeom prst="rect">
              <a:avLst/>
            </a:prstGeom>
            <a:noFill/>
          </p:spPr>
          <p:txBody>
            <a:bodyPr wrap="square" lIns="72000" tIns="0" rIns="72000" bIns="0" anchor="ctr" anchorCtr="0">
              <a:noAutofit/>
            </a:bodyPr>
            <a:lstStyle/>
            <a:p>
              <a:pPr font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点击此处更换文本点击此处更换文本点击此处更换文本</a:t>
              </a:r>
              <a:endPar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7" name="Rectangle 17"/>
            <p:cNvSpPr/>
            <p:nvPr/>
          </p:nvSpPr>
          <p:spPr>
            <a:xfrm>
              <a:off x="9029821" y="3101223"/>
              <a:ext cx="2457329" cy="246221"/>
            </a:xfrm>
            <a:prstGeom prst="rect">
              <a:avLst/>
            </a:prstGeom>
          </p:spPr>
          <p:txBody>
            <a:bodyPr wrap="none" lIns="72000" tIns="0" rIns="72000" bIns="0">
              <a:noAutofit/>
            </a:bodyPr>
            <a:lstStyle/>
            <a:p>
              <a:pPr lvl="0" defTabSz="914400">
                <a:defRPr/>
              </a:pPr>
              <a:r>
                <a:rPr lang="zh-CN" altLang="en-US" sz="1600" b="1" dirty="0">
                  <a:solidFill>
                    <a:schemeClr val="accent3"/>
                  </a:solidFill>
                  <a:latin typeface="微软雅黑" panose="020B0503020204020204" pitchFamily="34" charset="-122"/>
                  <a:ea typeface="微软雅黑" panose="020B0503020204020204" pitchFamily="34" charset="-122"/>
                </a:rPr>
                <a:t>标题文本预设</a:t>
              </a:r>
              <a:endParaRPr lang="zh-CN" altLang="en-US" sz="1600" b="1" dirty="0">
                <a:solidFill>
                  <a:schemeClr val="accent3"/>
                </a:solidFill>
                <a:latin typeface="微软雅黑" panose="020B0503020204020204" pitchFamily="34" charset="-122"/>
                <a:ea typeface="微软雅黑" panose="020B0503020204020204" pitchFamily="34" charset="-122"/>
              </a:endParaRPr>
            </a:p>
          </p:txBody>
        </p:sp>
      </p:grpSp>
      <p:grpSp>
        <p:nvGrpSpPr>
          <p:cNvPr id="38" name="Group 15"/>
          <p:cNvGrpSpPr/>
          <p:nvPr/>
        </p:nvGrpSpPr>
        <p:grpSpPr>
          <a:xfrm>
            <a:off x="5366392" y="3035411"/>
            <a:ext cx="2801808" cy="712558"/>
            <a:chOff x="9029821" y="3101223"/>
            <a:chExt cx="3066051" cy="950077"/>
          </a:xfrm>
        </p:grpSpPr>
        <p:sp>
          <p:nvSpPr>
            <p:cNvPr id="39" name="TextBox 16"/>
            <p:cNvSpPr txBox="1"/>
            <p:nvPr/>
          </p:nvSpPr>
          <p:spPr>
            <a:xfrm>
              <a:off x="9029821" y="3461744"/>
              <a:ext cx="3066051" cy="589556"/>
            </a:xfrm>
            <a:prstGeom prst="rect">
              <a:avLst/>
            </a:prstGeom>
            <a:noFill/>
          </p:spPr>
          <p:txBody>
            <a:bodyPr wrap="square" lIns="72000" tIns="0" rIns="72000" bIns="0" anchor="ctr" anchorCtr="0">
              <a:noAutofit/>
            </a:bodyPr>
            <a:lstStyle/>
            <a:p>
              <a:pPr font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点击此处更换文本点击此处更换文本点击此处更换文本</a:t>
              </a:r>
              <a:endPar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0" name="Rectangle 17"/>
            <p:cNvSpPr/>
            <p:nvPr/>
          </p:nvSpPr>
          <p:spPr>
            <a:xfrm>
              <a:off x="9029821" y="3101223"/>
              <a:ext cx="2457329" cy="246221"/>
            </a:xfrm>
            <a:prstGeom prst="rect">
              <a:avLst/>
            </a:prstGeom>
          </p:spPr>
          <p:txBody>
            <a:bodyPr wrap="none" lIns="72000" tIns="0" rIns="72000" bIns="0">
              <a:noAutofit/>
            </a:bodyPr>
            <a:lstStyle/>
            <a:p>
              <a:pPr lvl="0" defTabSz="914400">
                <a:defRPr/>
              </a:pPr>
              <a:r>
                <a:rPr lang="zh-CN" altLang="en-US" sz="1600" b="1" dirty="0">
                  <a:solidFill>
                    <a:schemeClr val="accent5"/>
                  </a:solidFill>
                  <a:latin typeface="微软雅黑" panose="020B0503020204020204" pitchFamily="34" charset="-122"/>
                  <a:ea typeface="微软雅黑" panose="020B0503020204020204" pitchFamily="34" charset="-122"/>
                </a:rPr>
                <a:t>标题文本预设</a:t>
              </a:r>
              <a:endParaRPr lang="zh-CN" altLang="en-US" sz="1600" b="1" dirty="0">
                <a:solidFill>
                  <a:schemeClr val="accent5"/>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Click="0" advTm="3000"/>
    </mc:Choice>
    <mc:Fallback>
      <p:transition spd="slow" advClick="0" advTm="3000"/>
    </mc:Fallback>
  </mc:AlternateContent>
  <p:timing>
    <p:tnLst>
      <p:par>
        <p:cTn id="1" dur="indefinite" restart="never" nodeType="tmRoot"/>
      </p:par>
    </p:tnLst>
    <p:bldLst>
      <p:bldP spid="4" grpId="0" animBg="1"/>
      <p:bldP spid="7" grpId="0" animBg="1"/>
      <p:bldP spid="5" grpId="0"/>
      <p:bldP spid="6" grpId="0"/>
      <p:bldP spid="18" grpId="0"/>
      <p:bldP spid="2" grpId="0" animBg="1"/>
      <p:bldP spid="19" grpId="0" animBg="1"/>
      <p:bldP spid="20" grpId="0" animBg="1"/>
      <p:bldP spid="21" grpId="0" animBg="1"/>
      <p:bldP spid="22" grpId="0" animBg="1"/>
      <p:bldP spid="23" grpId="0" animBg="1"/>
      <p:bldP spid="24" grpId="0" animBg="1"/>
      <p:bldP spid="2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3" name="组合 62"/>
          <p:cNvGrpSpPr/>
          <p:nvPr/>
        </p:nvGrpSpPr>
        <p:grpSpPr>
          <a:xfrm>
            <a:off x="6277996" y="1420122"/>
            <a:ext cx="2068222" cy="1771453"/>
            <a:chOff x="6277996" y="1420122"/>
            <a:chExt cx="2068222" cy="1771453"/>
          </a:xfrm>
        </p:grpSpPr>
        <p:sp>
          <p:nvSpPr>
            <p:cNvPr id="20" name="Freeform: Shape 1"/>
            <p:cNvSpPr/>
            <p:nvPr/>
          </p:nvSpPr>
          <p:spPr bwMode="auto">
            <a:xfrm>
              <a:off x="6277996" y="1420122"/>
              <a:ext cx="2068222" cy="1771453"/>
            </a:xfrm>
            <a:custGeom>
              <a:avLst/>
              <a:gdLst>
                <a:gd name="T0" fmla="*/ 317 w 332"/>
                <a:gd name="T1" fmla="*/ 168 h 282"/>
                <a:gd name="T2" fmla="*/ 317 w 332"/>
                <a:gd name="T3" fmla="*/ 114 h 282"/>
                <a:gd name="T4" fmla="*/ 218 w 332"/>
                <a:gd name="T5" fmla="*/ 15 h 282"/>
                <a:gd name="T6" fmla="*/ 191 w 332"/>
                <a:gd name="T7" fmla="*/ 26 h 282"/>
                <a:gd name="T8" fmla="*/ 191 w 332"/>
                <a:gd name="T9" fmla="*/ 26 h 282"/>
                <a:gd name="T10" fmla="*/ 153 w 332"/>
                <a:gd name="T11" fmla="*/ 65 h 282"/>
                <a:gd name="T12" fmla="*/ 38 w 332"/>
                <a:gd name="T13" fmla="*/ 65 h 282"/>
                <a:gd name="T14" fmla="*/ 0 w 332"/>
                <a:gd name="T15" fmla="*/ 103 h 282"/>
                <a:gd name="T16" fmla="*/ 0 w 332"/>
                <a:gd name="T17" fmla="*/ 179 h 282"/>
                <a:gd name="T18" fmla="*/ 38 w 332"/>
                <a:gd name="T19" fmla="*/ 218 h 282"/>
                <a:gd name="T20" fmla="*/ 153 w 332"/>
                <a:gd name="T21" fmla="*/ 218 h 282"/>
                <a:gd name="T22" fmla="*/ 191 w 332"/>
                <a:gd name="T23" fmla="*/ 256 h 282"/>
                <a:gd name="T24" fmla="*/ 191 w 332"/>
                <a:gd name="T25" fmla="*/ 256 h 282"/>
                <a:gd name="T26" fmla="*/ 218 w 332"/>
                <a:gd name="T27" fmla="*/ 267 h 282"/>
                <a:gd name="T28" fmla="*/ 317 w 332"/>
                <a:gd name="T29" fmla="*/ 168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2" h="282">
                  <a:moveTo>
                    <a:pt x="317" y="168"/>
                  </a:moveTo>
                  <a:cubicBezTo>
                    <a:pt x="332" y="153"/>
                    <a:pt x="332" y="129"/>
                    <a:pt x="317" y="114"/>
                  </a:cubicBezTo>
                  <a:cubicBezTo>
                    <a:pt x="218" y="15"/>
                    <a:pt x="218" y="15"/>
                    <a:pt x="218" y="15"/>
                  </a:cubicBezTo>
                  <a:cubicBezTo>
                    <a:pt x="203" y="0"/>
                    <a:pt x="191" y="5"/>
                    <a:pt x="191" y="26"/>
                  </a:cubicBezTo>
                  <a:cubicBezTo>
                    <a:pt x="191" y="26"/>
                    <a:pt x="191" y="26"/>
                    <a:pt x="191" y="26"/>
                  </a:cubicBezTo>
                  <a:cubicBezTo>
                    <a:pt x="191" y="47"/>
                    <a:pt x="174" y="65"/>
                    <a:pt x="153" y="65"/>
                  </a:cubicBezTo>
                  <a:cubicBezTo>
                    <a:pt x="38" y="65"/>
                    <a:pt x="38" y="65"/>
                    <a:pt x="38" y="65"/>
                  </a:cubicBezTo>
                  <a:cubicBezTo>
                    <a:pt x="17" y="65"/>
                    <a:pt x="0" y="82"/>
                    <a:pt x="0" y="103"/>
                  </a:cubicBezTo>
                  <a:cubicBezTo>
                    <a:pt x="0" y="179"/>
                    <a:pt x="0" y="179"/>
                    <a:pt x="0" y="179"/>
                  </a:cubicBezTo>
                  <a:cubicBezTo>
                    <a:pt x="0" y="200"/>
                    <a:pt x="17" y="218"/>
                    <a:pt x="38" y="218"/>
                  </a:cubicBezTo>
                  <a:cubicBezTo>
                    <a:pt x="153" y="218"/>
                    <a:pt x="153" y="218"/>
                    <a:pt x="153" y="218"/>
                  </a:cubicBezTo>
                  <a:cubicBezTo>
                    <a:pt x="174" y="218"/>
                    <a:pt x="191" y="235"/>
                    <a:pt x="191" y="256"/>
                  </a:cubicBezTo>
                  <a:cubicBezTo>
                    <a:pt x="191" y="256"/>
                    <a:pt x="191" y="256"/>
                    <a:pt x="191" y="256"/>
                  </a:cubicBezTo>
                  <a:cubicBezTo>
                    <a:pt x="191" y="277"/>
                    <a:pt x="203" y="282"/>
                    <a:pt x="218" y="267"/>
                  </a:cubicBezTo>
                  <a:lnTo>
                    <a:pt x="317" y="168"/>
                  </a:lnTo>
                  <a:close/>
                </a:path>
              </a:pathLst>
            </a:custGeom>
            <a:solidFill>
              <a:schemeClr val="accent5"/>
            </a:solidFill>
            <a:ln>
              <a:noFill/>
            </a:ln>
            <a:effectLst/>
          </p:spPr>
          <p:txBody>
            <a:bodyPr anchor="ctr"/>
            <a:lstStyle/>
            <a:p>
              <a:pPr algn="ctr"/>
              <a:endParaRPr>
                <a:latin typeface="微软雅黑" panose="020B0503020204020204" pitchFamily="34" charset="-122"/>
                <a:ea typeface="微软雅黑" panose="020B0503020204020204" pitchFamily="34" charset="-122"/>
              </a:endParaRPr>
            </a:p>
          </p:txBody>
        </p:sp>
        <p:grpSp>
          <p:nvGrpSpPr>
            <p:cNvPr id="62" name="组合 61"/>
            <p:cNvGrpSpPr/>
            <p:nvPr/>
          </p:nvGrpSpPr>
          <p:grpSpPr>
            <a:xfrm>
              <a:off x="7218114" y="2060925"/>
              <a:ext cx="486439" cy="486439"/>
              <a:chOff x="7218114" y="2060925"/>
              <a:chExt cx="486439" cy="486439"/>
            </a:xfrm>
          </p:grpSpPr>
          <p:sp>
            <p:nvSpPr>
              <p:cNvPr id="37" name="Oval 18"/>
              <p:cNvSpPr/>
              <p:nvPr/>
            </p:nvSpPr>
            <p:spPr>
              <a:xfrm>
                <a:off x="7218114" y="2060925"/>
                <a:ext cx="486439" cy="486439"/>
              </a:xfrm>
              <a:prstGeom prst="ellipse">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微软雅黑" panose="020B0503020204020204" pitchFamily="34" charset="-122"/>
                  <a:ea typeface="微软雅黑" panose="020B0503020204020204" pitchFamily="34" charset="-122"/>
                </a:endParaRPr>
              </a:p>
            </p:txBody>
          </p:sp>
          <p:sp>
            <p:nvSpPr>
              <p:cNvPr id="38" name="Freeform: Shape 19"/>
              <p:cNvSpPr/>
              <p:nvPr/>
            </p:nvSpPr>
            <p:spPr bwMode="auto">
              <a:xfrm>
                <a:off x="7369419" y="2231247"/>
                <a:ext cx="183828" cy="145795"/>
              </a:xfrm>
              <a:custGeom>
                <a:avLst/>
                <a:gdLst>
                  <a:gd name="T0" fmla="*/ 200 w 400"/>
                  <a:gd name="T1" fmla="*/ 120 h 320"/>
                  <a:gd name="T2" fmla="*/ 140 w 400"/>
                  <a:gd name="T3" fmla="*/ 180 h 320"/>
                  <a:gd name="T4" fmla="*/ 200 w 400"/>
                  <a:gd name="T5" fmla="*/ 240 h 320"/>
                  <a:gd name="T6" fmla="*/ 260 w 400"/>
                  <a:gd name="T7" fmla="*/ 180 h 320"/>
                  <a:gd name="T8" fmla="*/ 200 w 400"/>
                  <a:gd name="T9" fmla="*/ 120 h 320"/>
                  <a:gd name="T10" fmla="*/ 360 w 400"/>
                  <a:gd name="T11" fmla="*/ 60 h 320"/>
                  <a:gd name="T12" fmla="*/ 312 w 400"/>
                  <a:gd name="T13" fmla="*/ 60 h 320"/>
                  <a:gd name="T14" fmla="*/ 296 w 400"/>
                  <a:gd name="T15" fmla="*/ 49 h 320"/>
                  <a:gd name="T16" fmla="*/ 284 w 400"/>
                  <a:gd name="T17" fmla="*/ 11 h 320"/>
                  <a:gd name="T18" fmla="*/ 268 w 400"/>
                  <a:gd name="T19" fmla="*/ 0 h 320"/>
                  <a:gd name="T20" fmla="*/ 132 w 400"/>
                  <a:gd name="T21" fmla="*/ 0 h 320"/>
                  <a:gd name="T22" fmla="*/ 116 w 400"/>
                  <a:gd name="T23" fmla="*/ 11 h 320"/>
                  <a:gd name="T24" fmla="*/ 104 w 400"/>
                  <a:gd name="T25" fmla="*/ 49 h 320"/>
                  <a:gd name="T26" fmla="*/ 88 w 400"/>
                  <a:gd name="T27" fmla="*/ 60 h 320"/>
                  <a:gd name="T28" fmla="*/ 40 w 400"/>
                  <a:gd name="T29" fmla="*/ 60 h 320"/>
                  <a:gd name="T30" fmla="*/ 0 w 400"/>
                  <a:gd name="T31" fmla="*/ 100 h 320"/>
                  <a:gd name="T32" fmla="*/ 0 w 400"/>
                  <a:gd name="T33" fmla="*/ 280 h 320"/>
                  <a:gd name="T34" fmla="*/ 40 w 400"/>
                  <a:gd name="T35" fmla="*/ 320 h 320"/>
                  <a:gd name="T36" fmla="*/ 360 w 400"/>
                  <a:gd name="T37" fmla="*/ 320 h 320"/>
                  <a:gd name="T38" fmla="*/ 400 w 400"/>
                  <a:gd name="T39" fmla="*/ 280 h 320"/>
                  <a:gd name="T40" fmla="*/ 400 w 400"/>
                  <a:gd name="T41" fmla="*/ 100 h 320"/>
                  <a:gd name="T42" fmla="*/ 360 w 400"/>
                  <a:gd name="T43" fmla="*/ 60 h 320"/>
                  <a:gd name="T44" fmla="*/ 200 w 400"/>
                  <a:gd name="T45" fmla="*/ 280 h 320"/>
                  <a:gd name="T46" fmla="*/ 100 w 400"/>
                  <a:gd name="T47" fmla="*/ 180 h 320"/>
                  <a:gd name="T48" fmla="*/ 200 w 400"/>
                  <a:gd name="T49" fmla="*/ 80 h 320"/>
                  <a:gd name="T50" fmla="*/ 300 w 400"/>
                  <a:gd name="T51" fmla="*/ 180 h 320"/>
                  <a:gd name="T52" fmla="*/ 200 w 400"/>
                  <a:gd name="T53" fmla="*/ 280 h 320"/>
                  <a:gd name="T54" fmla="*/ 346 w 400"/>
                  <a:gd name="T55" fmla="*/ 128 h 320"/>
                  <a:gd name="T56" fmla="*/ 332 w 400"/>
                  <a:gd name="T57" fmla="*/ 114 h 320"/>
                  <a:gd name="T58" fmla="*/ 346 w 400"/>
                  <a:gd name="T59" fmla="*/ 100 h 320"/>
                  <a:gd name="T60" fmla="*/ 360 w 400"/>
                  <a:gd name="T61" fmla="*/ 114 h 320"/>
                  <a:gd name="T62" fmla="*/ 346 w 400"/>
                  <a:gd name="T63" fmla="*/ 128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00" h="320">
                    <a:moveTo>
                      <a:pt x="200" y="120"/>
                    </a:moveTo>
                    <a:cubicBezTo>
                      <a:pt x="167" y="120"/>
                      <a:pt x="140" y="147"/>
                      <a:pt x="140" y="180"/>
                    </a:cubicBezTo>
                    <a:cubicBezTo>
                      <a:pt x="140" y="213"/>
                      <a:pt x="167" y="240"/>
                      <a:pt x="200" y="240"/>
                    </a:cubicBezTo>
                    <a:cubicBezTo>
                      <a:pt x="233" y="240"/>
                      <a:pt x="260" y="213"/>
                      <a:pt x="260" y="180"/>
                    </a:cubicBezTo>
                    <a:cubicBezTo>
                      <a:pt x="260" y="147"/>
                      <a:pt x="233" y="120"/>
                      <a:pt x="200" y="120"/>
                    </a:cubicBezTo>
                    <a:close/>
                    <a:moveTo>
                      <a:pt x="360" y="60"/>
                    </a:moveTo>
                    <a:cubicBezTo>
                      <a:pt x="312" y="60"/>
                      <a:pt x="312" y="60"/>
                      <a:pt x="312" y="60"/>
                    </a:cubicBezTo>
                    <a:cubicBezTo>
                      <a:pt x="305" y="60"/>
                      <a:pt x="298" y="55"/>
                      <a:pt x="296" y="49"/>
                    </a:cubicBezTo>
                    <a:cubicBezTo>
                      <a:pt x="284" y="11"/>
                      <a:pt x="284" y="11"/>
                      <a:pt x="284" y="11"/>
                    </a:cubicBezTo>
                    <a:cubicBezTo>
                      <a:pt x="281" y="5"/>
                      <a:pt x="274" y="0"/>
                      <a:pt x="268" y="0"/>
                    </a:cubicBezTo>
                    <a:cubicBezTo>
                      <a:pt x="132" y="0"/>
                      <a:pt x="132" y="0"/>
                      <a:pt x="132" y="0"/>
                    </a:cubicBezTo>
                    <a:cubicBezTo>
                      <a:pt x="125" y="0"/>
                      <a:pt x="118" y="5"/>
                      <a:pt x="116" y="11"/>
                    </a:cubicBezTo>
                    <a:cubicBezTo>
                      <a:pt x="104" y="49"/>
                      <a:pt x="104" y="49"/>
                      <a:pt x="104" y="49"/>
                    </a:cubicBezTo>
                    <a:cubicBezTo>
                      <a:pt x="101" y="55"/>
                      <a:pt x="94" y="60"/>
                      <a:pt x="88" y="60"/>
                    </a:cubicBezTo>
                    <a:cubicBezTo>
                      <a:pt x="40" y="60"/>
                      <a:pt x="40" y="60"/>
                      <a:pt x="40" y="60"/>
                    </a:cubicBezTo>
                    <a:cubicBezTo>
                      <a:pt x="18" y="60"/>
                      <a:pt x="0" y="78"/>
                      <a:pt x="0" y="100"/>
                    </a:cubicBezTo>
                    <a:cubicBezTo>
                      <a:pt x="0" y="280"/>
                      <a:pt x="0" y="280"/>
                      <a:pt x="0" y="280"/>
                    </a:cubicBezTo>
                    <a:cubicBezTo>
                      <a:pt x="0" y="302"/>
                      <a:pt x="18" y="320"/>
                      <a:pt x="40" y="320"/>
                    </a:cubicBezTo>
                    <a:cubicBezTo>
                      <a:pt x="360" y="320"/>
                      <a:pt x="360" y="320"/>
                      <a:pt x="360" y="320"/>
                    </a:cubicBezTo>
                    <a:cubicBezTo>
                      <a:pt x="382" y="320"/>
                      <a:pt x="400" y="302"/>
                      <a:pt x="400" y="280"/>
                    </a:cubicBezTo>
                    <a:cubicBezTo>
                      <a:pt x="400" y="100"/>
                      <a:pt x="400" y="100"/>
                      <a:pt x="400" y="100"/>
                    </a:cubicBezTo>
                    <a:cubicBezTo>
                      <a:pt x="400" y="78"/>
                      <a:pt x="382" y="60"/>
                      <a:pt x="360" y="60"/>
                    </a:cubicBezTo>
                    <a:close/>
                    <a:moveTo>
                      <a:pt x="200" y="280"/>
                    </a:moveTo>
                    <a:cubicBezTo>
                      <a:pt x="145" y="280"/>
                      <a:pt x="100" y="235"/>
                      <a:pt x="100" y="180"/>
                    </a:cubicBezTo>
                    <a:cubicBezTo>
                      <a:pt x="100" y="125"/>
                      <a:pt x="145" y="80"/>
                      <a:pt x="200" y="80"/>
                    </a:cubicBezTo>
                    <a:cubicBezTo>
                      <a:pt x="255" y="80"/>
                      <a:pt x="300" y="125"/>
                      <a:pt x="300" y="180"/>
                    </a:cubicBezTo>
                    <a:cubicBezTo>
                      <a:pt x="300" y="235"/>
                      <a:pt x="255" y="280"/>
                      <a:pt x="200" y="280"/>
                    </a:cubicBezTo>
                    <a:close/>
                    <a:moveTo>
                      <a:pt x="346" y="128"/>
                    </a:moveTo>
                    <a:cubicBezTo>
                      <a:pt x="338" y="128"/>
                      <a:pt x="332" y="122"/>
                      <a:pt x="332" y="114"/>
                    </a:cubicBezTo>
                    <a:cubicBezTo>
                      <a:pt x="332" y="106"/>
                      <a:pt x="338" y="100"/>
                      <a:pt x="346" y="100"/>
                    </a:cubicBezTo>
                    <a:cubicBezTo>
                      <a:pt x="354" y="100"/>
                      <a:pt x="360" y="106"/>
                      <a:pt x="360" y="114"/>
                    </a:cubicBezTo>
                    <a:cubicBezTo>
                      <a:pt x="360" y="122"/>
                      <a:pt x="354" y="128"/>
                      <a:pt x="346" y="128"/>
                    </a:cubicBezTo>
                    <a:close/>
                  </a:path>
                </a:pathLst>
              </a:custGeom>
              <a:solidFill>
                <a:schemeClr val="accent5"/>
              </a:solidFill>
              <a:ln>
                <a:noFill/>
              </a:ln>
            </p:spPr>
            <p:txBody>
              <a:bodyPr anchor="ctr"/>
              <a:lstStyle/>
              <a:p>
                <a:pPr algn="ctr"/>
                <a:endParaRPr>
                  <a:latin typeface="微软雅黑" panose="020B0503020204020204" pitchFamily="34" charset="-122"/>
                  <a:ea typeface="微软雅黑" panose="020B0503020204020204" pitchFamily="34" charset="-122"/>
                </a:endParaRPr>
              </a:p>
            </p:txBody>
          </p:sp>
        </p:grpSp>
      </p:grpSp>
      <p:grpSp>
        <p:nvGrpSpPr>
          <p:cNvPr id="17" name="组合 16"/>
          <p:cNvGrpSpPr/>
          <p:nvPr/>
        </p:nvGrpSpPr>
        <p:grpSpPr>
          <a:xfrm>
            <a:off x="0" y="133350"/>
            <a:ext cx="9144000" cy="457200"/>
            <a:chOff x="0" y="133350"/>
            <a:chExt cx="9144000" cy="457200"/>
          </a:xfrm>
        </p:grpSpPr>
        <p:sp>
          <p:nvSpPr>
            <p:cNvPr id="3" name="矩形 2"/>
            <p:cNvSpPr/>
            <p:nvPr/>
          </p:nvSpPr>
          <p:spPr>
            <a:xfrm>
              <a:off x="0" y="133350"/>
              <a:ext cx="9144000" cy="457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1" name="椭圆 10"/>
            <p:cNvSpPr/>
            <p:nvPr/>
          </p:nvSpPr>
          <p:spPr>
            <a:xfrm>
              <a:off x="6976110" y="259199"/>
              <a:ext cx="295275" cy="295275"/>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2" name="椭圆 11"/>
            <p:cNvSpPr/>
            <p:nvPr/>
          </p:nvSpPr>
          <p:spPr>
            <a:xfrm>
              <a:off x="7378661" y="259199"/>
              <a:ext cx="295275" cy="295275"/>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3" name="椭圆 12"/>
            <p:cNvSpPr/>
            <p:nvPr/>
          </p:nvSpPr>
          <p:spPr>
            <a:xfrm>
              <a:off x="7757399" y="259199"/>
              <a:ext cx="295275" cy="295275"/>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4" name="椭圆 13"/>
            <p:cNvSpPr/>
            <p:nvPr/>
          </p:nvSpPr>
          <p:spPr>
            <a:xfrm>
              <a:off x="8159950"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5" name="椭圆 14"/>
            <p:cNvSpPr/>
            <p:nvPr/>
          </p:nvSpPr>
          <p:spPr>
            <a:xfrm>
              <a:off x="8516302"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sp>
        <p:nvSpPr>
          <p:cNvPr id="4" name="椭圆 3"/>
          <p:cNvSpPr/>
          <p:nvPr/>
        </p:nvSpPr>
        <p:spPr>
          <a:xfrm>
            <a:off x="247058" y="179071"/>
            <a:ext cx="384810" cy="3848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accent4"/>
                </a:solidFill>
                <a:latin typeface="微软雅黑" panose="020B0503020204020204" pitchFamily="34" charset="-122"/>
                <a:ea typeface="微软雅黑" panose="020B0503020204020204" pitchFamily="34" charset="-122"/>
              </a:rPr>
              <a:t>3</a:t>
            </a:r>
            <a:endParaRPr lang="zh-CN" altLang="en-US" sz="2000" dirty="0">
              <a:solidFill>
                <a:schemeClr val="accent4"/>
              </a:solidFill>
              <a:latin typeface="微软雅黑" panose="020B0503020204020204" pitchFamily="34" charset="-122"/>
              <a:ea typeface="微软雅黑" panose="020B0503020204020204" pitchFamily="34" charset="-122"/>
            </a:endParaRPr>
          </a:p>
        </p:txBody>
      </p:sp>
      <p:sp>
        <p:nvSpPr>
          <p:cNvPr id="7" name="矩形 6"/>
          <p:cNvSpPr/>
          <p:nvPr/>
        </p:nvSpPr>
        <p:spPr>
          <a:xfrm>
            <a:off x="3132537" y="140970"/>
            <a:ext cx="45719" cy="4419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nvGrpSpPr>
          <p:cNvPr id="16" name="组合 15"/>
          <p:cNvGrpSpPr/>
          <p:nvPr/>
        </p:nvGrpSpPr>
        <p:grpSpPr>
          <a:xfrm>
            <a:off x="0" y="4764643"/>
            <a:ext cx="9144000" cy="369332"/>
            <a:chOff x="0" y="4764643"/>
            <a:chExt cx="9144000" cy="369332"/>
          </a:xfrm>
        </p:grpSpPr>
        <p:sp>
          <p:nvSpPr>
            <p:cNvPr id="8" name="矩形 7"/>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9" name="文本框 8"/>
            <p:cNvSpPr txBox="1"/>
            <p:nvPr/>
          </p:nvSpPr>
          <p:spPr>
            <a:xfrm>
              <a:off x="8602980" y="4764643"/>
              <a:ext cx="541020" cy="369332"/>
            </a:xfrm>
            <a:prstGeom prst="rect">
              <a:avLst/>
            </a:prstGeom>
            <a:noFill/>
          </p:spPr>
          <p:txBody>
            <a:bodyPr wrap="squar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14</a:t>
              </a:r>
              <a:endParaRPr lang="zh-CN" altLang="en-US" dirty="0">
                <a:solidFill>
                  <a:schemeClr val="bg1"/>
                </a:solidFill>
                <a:latin typeface="微软雅黑" panose="020B0503020204020204" pitchFamily="34" charset="-122"/>
                <a:ea typeface="微软雅黑" panose="020B0503020204020204" pitchFamily="34" charset="-122"/>
              </a:endParaRPr>
            </a:p>
          </p:txBody>
        </p:sp>
      </p:grpSp>
      <p:sp>
        <p:nvSpPr>
          <p:cNvPr id="5" name="矩形 4"/>
          <p:cNvSpPr/>
          <p:nvPr/>
        </p:nvSpPr>
        <p:spPr>
          <a:xfrm>
            <a:off x="631868" y="171421"/>
            <a:ext cx="2492990" cy="400110"/>
          </a:xfrm>
          <a:prstGeom prst="rect">
            <a:avLst/>
          </a:prstGeom>
        </p:spPr>
        <p:txBody>
          <a:bodyPr wrap="none">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关键技术与实现难点</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6" name="矩形 5"/>
          <p:cNvSpPr/>
          <p:nvPr/>
        </p:nvSpPr>
        <p:spPr>
          <a:xfrm>
            <a:off x="3180531" y="213598"/>
            <a:ext cx="3753848" cy="369332"/>
          </a:xfrm>
          <a:prstGeom prst="rect">
            <a:avLst/>
          </a:prstGeom>
        </p:spPr>
        <p:txBody>
          <a:bodyPr wrap="none">
            <a:spAutoFit/>
          </a:bodyPr>
          <a:lstStyle/>
          <a:p>
            <a:r>
              <a:rPr lang="en-US" altLang="zh-CN" b="1" dirty="0">
                <a:solidFill>
                  <a:schemeClr val="bg1"/>
                </a:solidFill>
                <a:latin typeface="微软雅黑" panose="020B0503020204020204" pitchFamily="34" charset="-122"/>
                <a:ea typeface="微软雅黑" panose="020B0503020204020204" pitchFamily="34" charset="-122"/>
              </a:rPr>
              <a:t>( Tackling in Key Technologies)</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8" name="文本框 17"/>
          <p:cNvSpPr txBox="1"/>
          <p:nvPr/>
        </p:nvSpPr>
        <p:spPr>
          <a:xfrm>
            <a:off x="439463" y="697230"/>
            <a:ext cx="1875112" cy="461665"/>
          </a:xfrm>
          <a:prstGeom prst="rect">
            <a:avLst/>
          </a:prstGeom>
          <a:noFill/>
        </p:spPr>
        <p:txBody>
          <a:bodyPr wrap="square" rtlCol="0">
            <a:spAutoFit/>
          </a:bodyPr>
          <a:lstStyle/>
          <a:p>
            <a:pPr marL="285750" indent="-285750">
              <a:buFont typeface="Wingdings" panose="05000000000000000000" pitchFamily="2" charset="2"/>
              <a:buChar char="p"/>
            </a:pPr>
            <a:r>
              <a:rPr lang="zh-CN" altLang="en-US" sz="2400" b="1" dirty="0">
                <a:solidFill>
                  <a:schemeClr val="accent4"/>
                </a:solidFill>
                <a:latin typeface="微软雅黑" panose="020B0503020204020204" pitchFamily="34" charset="-122"/>
                <a:ea typeface="微软雅黑" panose="020B0503020204020204" pitchFamily="34" charset="-122"/>
              </a:rPr>
              <a:t>完成实践</a:t>
            </a:r>
            <a:endParaRPr lang="zh-CN" altLang="en-US" sz="2400" b="1" dirty="0">
              <a:solidFill>
                <a:schemeClr val="accent4"/>
              </a:solidFill>
              <a:latin typeface="微软雅黑" panose="020B0503020204020204" pitchFamily="34" charset="-122"/>
              <a:ea typeface="微软雅黑" panose="020B0503020204020204" pitchFamily="34" charset="-122"/>
            </a:endParaRPr>
          </a:p>
        </p:txBody>
      </p:sp>
      <p:grpSp>
        <p:nvGrpSpPr>
          <p:cNvPr id="76" name="组合 75"/>
          <p:cNvGrpSpPr/>
          <p:nvPr/>
        </p:nvGrpSpPr>
        <p:grpSpPr>
          <a:xfrm>
            <a:off x="4845707" y="1420122"/>
            <a:ext cx="2167911" cy="1771453"/>
            <a:chOff x="4845707" y="1420122"/>
            <a:chExt cx="2167911" cy="1771453"/>
          </a:xfrm>
        </p:grpSpPr>
        <p:grpSp>
          <p:nvGrpSpPr>
            <p:cNvPr id="64" name="组合 63"/>
            <p:cNvGrpSpPr/>
            <p:nvPr/>
          </p:nvGrpSpPr>
          <p:grpSpPr>
            <a:xfrm>
              <a:off x="4845707" y="1420122"/>
              <a:ext cx="2167911" cy="1771453"/>
              <a:chOff x="4845707" y="1420122"/>
              <a:chExt cx="2167911" cy="1771453"/>
            </a:xfrm>
          </p:grpSpPr>
          <p:sp>
            <p:nvSpPr>
              <p:cNvPr id="21" name="Freeform: Shape 2"/>
              <p:cNvSpPr/>
              <p:nvPr/>
            </p:nvSpPr>
            <p:spPr bwMode="auto">
              <a:xfrm>
                <a:off x="6277996" y="1828038"/>
                <a:ext cx="735622" cy="961351"/>
              </a:xfrm>
              <a:custGeom>
                <a:avLst/>
                <a:gdLst>
                  <a:gd name="T0" fmla="*/ 0 w 118"/>
                  <a:gd name="T1" fmla="*/ 38 h 153"/>
                  <a:gd name="T2" fmla="*/ 0 w 118"/>
                  <a:gd name="T3" fmla="*/ 114 h 153"/>
                  <a:gd name="T4" fmla="*/ 38 w 118"/>
                  <a:gd name="T5" fmla="*/ 153 h 153"/>
                  <a:gd name="T6" fmla="*/ 54 w 118"/>
                  <a:gd name="T7" fmla="*/ 153 h 153"/>
                  <a:gd name="T8" fmla="*/ 103 w 118"/>
                  <a:gd name="T9" fmla="*/ 103 h 153"/>
                  <a:gd name="T10" fmla="*/ 103 w 118"/>
                  <a:gd name="T11" fmla="*/ 49 h 153"/>
                  <a:gd name="T12" fmla="*/ 54 w 118"/>
                  <a:gd name="T13" fmla="*/ 0 h 153"/>
                  <a:gd name="T14" fmla="*/ 38 w 118"/>
                  <a:gd name="T15" fmla="*/ 0 h 153"/>
                  <a:gd name="T16" fmla="*/ 0 w 118"/>
                  <a:gd name="T17" fmla="*/ 38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8" h="153">
                    <a:moveTo>
                      <a:pt x="0" y="38"/>
                    </a:moveTo>
                    <a:cubicBezTo>
                      <a:pt x="0" y="114"/>
                      <a:pt x="0" y="114"/>
                      <a:pt x="0" y="114"/>
                    </a:cubicBezTo>
                    <a:cubicBezTo>
                      <a:pt x="0" y="135"/>
                      <a:pt x="17" y="153"/>
                      <a:pt x="38" y="153"/>
                    </a:cubicBezTo>
                    <a:cubicBezTo>
                      <a:pt x="54" y="153"/>
                      <a:pt x="54" y="153"/>
                      <a:pt x="54" y="153"/>
                    </a:cubicBezTo>
                    <a:cubicBezTo>
                      <a:pt x="103" y="103"/>
                      <a:pt x="103" y="103"/>
                      <a:pt x="103" y="103"/>
                    </a:cubicBezTo>
                    <a:cubicBezTo>
                      <a:pt x="118" y="88"/>
                      <a:pt x="118" y="64"/>
                      <a:pt x="103" y="49"/>
                    </a:cubicBezTo>
                    <a:cubicBezTo>
                      <a:pt x="54" y="0"/>
                      <a:pt x="54" y="0"/>
                      <a:pt x="54" y="0"/>
                    </a:cubicBezTo>
                    <a:cubicBezTo>
                      <a:pt x="38" y="0"/>
                      <a:pt x="38" y="0"/>
                      <a:pt x="38" y="0"/>
                    </a:cubicBezTo>
                    <a:cubicBezTo>
                      <a:pt x="17" y="0"/>
                      <a:pt x="0" y="17"/>
                      <a:pt x="0" y="38"/>
                    </a:cubicBezTo>
                    <a:close/>
                  </a:path>
                </a:pathLst>
              </a:custGeom>
              <a:solidFill>
                <a:schemeClr val="accent5">
                  <a:lumMod val="75000"/>
                  <a:alpha val="50000"/>
                </a:schemeClr>
              </a:solidFill>
              <a:ln>
                <a:noFill/>
              </a:ln>
            </p:spPr>
            <p:txBody>
              <a:bodyPr anchor="ctr"/>
              <a:lstStyle/>
              <a:p>
                <a:pPr algn="ctr"/>
                <a:endParaRPr>
                  <a:latin typeface="微软雅黑" panose="020B0503020204020204" pitchFamily="34" charset="-122"/>
                  <a:ea typeface="微软雅黑" panose="020B0503020204020204" pitchFamily="34" charset="-122"/>
                </a:endParaRPr>
              </a:p>
            </p:txBody>
          </p:sp>
          <p:sp>
            <p:nvSpPr>
              <p:cNvPr id="22" name="Freeform: Shape 3"/>
              <p:cNvSpPr/>
              <p:nvPr/>
            </p:nvSpPr>
            <p:spPr bwMode="auto">
              <a:xfrm>
                <a:off x="4845707" y="1420122"/>
                <a:ext cx="2068222" cy="1771453"/>
              </a:xfrm>
              <a:custGeom>
                <a:avLst/>
                <a:gdLst>
                  <a:gd name="T0" fmla="*/ 317 w 332"/>
                  <a:gd name="T1" fmla="*/ 168 h 282"/>
                  <a:gd name="T2" fmla="*/ 317 w 332"/>
                  <a:gd name="T3" fmla="*/ 114 h 282"/>
                  <a:gd name="T4" fmla="*/ 219 w 332"/>
                  <a:gd name="T5" fmla="*/ 15 h 282"/>
                  <a:gd name="T6" fmla="*/ 191 w 332"/>
                  <a:gd name="T7" fmla="*/ 26 h 282"/>
                  <a:gd name="T8" fmla="*/ 191 w 332"/>
                  <a:gd name="T9" fmla="*/ 26 h 282"/>
                  <a:gd name="T10" fmla="*/ 153 w 332"/>
                  <a:gd name="T11" fmla="*/ 65 h 282"/>
                  <a:gd name="T12" fmla="*/ 39 w 332"/>
                  <a:gd name="T13" fmla="*/ 65 h 282"/>
                  <a:gd name="T14" fmla="*/ 0 w 332"/>
                  <a:gd name="T15" fmla="*/ 103 h 282"/>
                  <a:gd name="T16" fmla="*/ 0 w 332"/>
                  <a:gd name="T17" fmla="*/ 179 h 282"/>
                  <a:gd name="T18" fmla="*/ 39 w 332"/>
                  <a:gd name="T19" fmla="*/ 218 h 282"/>
                  <a:gd name="T20" fmla="*/ 153 w 332"/>
                  <a:gd name="T21" fmla="*/ 218 h 282"/>
                  <a:gd name="T22" fmla="*/ 191 w 332"/>
                  <a:gd name="T23" fmla="*/ 256 h 282"/>
                  <a:gd name="T24" fmla="*/ 191 w 332"/>
                  <a:gd name="T25" fmla="*/ 256 h 282"/>
                  <a:gd name="T26" fmla="*/ 219 w 332"/>
                  <a:gd name="T27" fmla="*/ 267 h 282"/>
                  <a:gd name="T28" fmla="*/ 317 w 332"/>
                  <a:gd name="T29" fmla="*/ 168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2" h="282">
                    <a:moveTo>
                      <a:pt x="317" y="168"/>
                    </a:moveTo>
                    <a:cubicBezTo>
                      <a:pt x="332" y="153"/>
                      <a:pt x="332" y="129"/>
                      <a:pt x="317" y="114"/>
                    </a:cubicBezTo>
                    <a:cubicBezTo>
                      <a:pt x="219" y="15"/>
                      <a:pt x="219" y="15"/>
                      <a:pt x="219" y="15"/>
                    </a:cubicBezTo>
                    <a:cubicBezTo>
                      <a:pt x="204" y="0"/>
                      <a:pt x="191" y="5"/>
                      <a:pt x="191" y="26"/>
                    </a:cubicBezTo>
                    <a:cubicBezTo>
                      <a:pt x="191" y="26"/>
                      <a:pt x="191" y="26"/>
                      <a:pt x="191" y="26"/>
                    </a:cubicBezTo>
                    <a:cubicBezTo>
                      <a:pt x="191" y="47"/>
                      <a:pt x="174" y="65"/>
                      <a:pt x="153" y="65"/>
                    </a:cubicBezTo>
                    <a:cubicBezTo>
                      <a:pt x="39" y="65"/>
                      <a:pt x="39" y="65"/>
                      <a:pt x="39" y="65"/>
                    </a:cubicBezTo>
                    <a:cubicBezTo>
                      <a:pt x="18" y="65"/>
                      <a:pt x="0" y="82"/>
                      <a:pt x="0" y="103"/>
                    </a:cubicBezTo>
                    <a:cubicBezTo>
                      <a:pt x="0" y="179"/>
                      <a:pt x="0" y="179"/>
                      <a:pt x="0" y="179"/>
                    </a:cubicBezTo>
                    <a:cubicBezTo>
                      <a:pt x="0" y="200"/>
                      <a:pt x="18" y="218"/>
                      <a:pt x="39" y="218"/>
                    </a:cubicBezTo>
                    <a:cubicBezTo>
                      <a:pt x="153" y="218"/>
                      <a:pt x="153" y="218"/>
                      <a:pt x="153" y="218"/>
                    </a:cubicBezTo>
                    <a:cubicBezTo>
                      <a:pt x="174" y="218"/>
                      <a:pt x="191" y="235"/>
                      <a:pt x="191" y="256"/>
                    </a:cubicBezTo>
                    <a:cubicBezTo>
                      <a:pt x="191" y="256"/>
                      <a:pt x="191" y="256"/>
                      <a:pt x="191" y="256"/>
                    </a:cubicBezTo>
                    <a:cubicBezTo>
                      <a:pt x="191" y="277"/>
                      <a:pt x="204" y="282"/>
                      <a:pt x="219" y="267"/>
                    </a:cubicBezTo>
                    <a:lnTo>
                      <a:pt x="317" y="168"/>
                    </a:lnTo>
                    <a:close/>
                  </a:path>
                </a:pathLst>
              </a:custGeom>
              <a:solidFill>
                <a:schemeClr val="accent4"/>
              </a:solidFill>
              <a:ln>
                <a:noFill/>
              </a:ln>
              <a:effectLst/>
            </p:spPr>
            <p:txBody>
              <a:bodyPr anchor="ctr"/>
              <a:lstStyle/>
              <a:p>
                <a:pPr algn="ctr"/>
                <a:endParaRPr>
                  <a:latin typeface="微软雅黑" panose="020B0503020204020204" pitchFamily="34" charset="-122"/>
                  <a:ea typeface="微软雅黑" panose="020B0503020204020204" pitchFamily="34" charset="-122"/>
                </a:endParaRPr>
              </a:p>
            </p:txBody>
          </p:sp>
        </p:grpSp>
        <p:grpSp>
          <p:nvGrpSpPr>
            <p:cNvPr id="61" name="组合 60"/>
            <p:cNvGrpSpPr/>
            <p:nvPr/>
          </p:nvGrpSpPr>
          <p:grpSpPr>
            <a:xfrm>
              <a:off x="5791556" y="2060925"/>
              <a:ext cx="486439" cy="486439"/>
              <a:chOff x="5791556" y="2060925"/>
              <a:chExt cx="486439" cy="486439"/>
            </a:xfrm>
          </p:grpSpPr>
          <p:sp>
            <p:nvSpPr>
              <p:cNvPr id="35" name="Oval 16"/>
              <p:cNvSpPr/>
              <p:nvPr/>
            </p:nvSpPr>
            <p:spPr>
              <a:xfrm>
                <a:off x="5791556" y="2060925"/>
                <a:ext cx="486439" cy="486439"/>
              </a:xfrm>
              <a:prstGeom prst="ellipse">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微软雅黑" panose="020B0503020204020204" pitchFamily="34" charset="-122"/>
                  <a:ea typeface="微软雅黑" panose="020B0503020204020204" pitchFamily="34" charset="-122"/>
                </a:endParaRPr>
              </a:p>
            </p:txBody>
          </p:sp>
          <p:sp>
            <p:nvSpPr>
              <p:cNvPr id="36" name="Freeform: Shape 17"/>
              <p:cNvSpPr/>
              <p:nvPr/>
            </p:nvSpPr>
            <p:spPr bwMode="auto">
              <a:xfrm>
                <a:off x="5942862" y="2230455"/>
                <a:ext cx="183828" cy="147379"/>
              </a:xfrm>
              <a:custGeom>
                <a:avLst/>
                <a:gdLst>
                  <a:gd name="T0" fmla="*/ 339 w 399"/>
                  <a:gd name="T1" fmla="*/ 60 h 320"/>
                  <a:gd name="T2" fmla="*/ 319 w 399"/>
                  <a:gd name="T3" fmla="*/ 40 h 320"/>
                  <a:gd name="T4" fmla="*/ 80 w 399"/>
                  <a:gd name="T5" fmla="*/ 40 h 320"/>
                  <a:gd name="T6" fmla="*/ 60 w 399"/>
                  <a:gd name="T7" fmla="*/ 60 h 320"/>
                  <a:gd name="T8" fmla="*/ 60 w 399"/>
                  <a:gd name="T9" fmla="*/ 80 h 320"/>
                  <a:gd name="T10" fmla="*/ 339 w 399"/>
                  <a:gd name="T11" fmla="*/ 80 h 320"/>
                  <a:gd name="T12" fmla="*/ 339 w 399"/>
                  <a:gd name="T13" fmla="*/ 60 h 320"/>
                  <a:gd name="T14" fmla="*/ 279 w 399"/>
                  <a:gd name="T15" fmla="*/ 0 h 320"/>
                  <a:gd name="T16" fmla="*/ 120 w 399"/>
                  <a:gd name="T17" fmla="*/ 0 h 320"/>
                  <a:gd name="T18" fmla="*/ 100 w 399"/>
                  <a:gd name="T19" fmla="*/ 20 h 320"/>
                  <a:gd name="T20" fmla="*/ 299 w 399"/>
                  <a:gd name="T21" fmla="*/ 20 h 320"/>
                  <a:gd name="T22" fmla="*/ 279 w 399"/>
                  <a:gd name="T23" fmla="*/ 0 h 320"/>
                  <a:gd name="T24" fmla="*/ 379 w 399"/>
                  <a:gd name="T25" fmla="*/ 80 h 320"/>
                  <a:gd name="T26" fmla="*/ 367 w 399"/>
                  <a:gd name="T27" fmla="*/ 68 h 320"/>
                  <a:gd name="T28" fmla="*/ 367 w 399"/>
                  <a:gd name="T29" fmla="*/ 100 h 320"/>
                  <a:gd name="T30" fmla="*/ 32 w 399"/>
                  <a:gd name="T31" fmla="*/ 100 h 320"/>
                  <a:gd name="T32" fmla="*/ 32 w 399"/>
                  <a:gd name="T33" fmla="*/ 68 h 320"/>
                  <a:gd name="T34" fmla="*/ 21 w 399"/>
                  <a:gd name="T35" fmla="*/ 80 h 320"/>
                  <a:gd name="T36" fmla="*/ 5 w 399"/>
                  <a:gd name="T37" fmla="*/ 120 h 320"/>
                  <a:gd name="T38" fmla="*/ 36 w 399"/>
                  <a:gd name="T39" fmla="*/ 300 h 320"/>
                  <a:gd name="T40" fmla="*/ 60 w 399"/>
                  <a:gd name="T41" fmla="*/ 320 h 320"/>
                  <a:gd name="T42" fmla="*/ 339 w 399"/>
                  <a:gd name="T43" fmla="*/ 320 h 320"/>
                  <a:gd name="T44" fmla="*/ 363 w 399"/>
                  <a:gd name="T45" fmla="*/ 300 h 320"/>
                  <a:gd name="T46" fmla="*/ 394 w 399"/>
                  <a:gd name="T47" fmla="*/ 120 h 320"/>
                  <a:gd name="T48" fmla="*/ 379 w 399"/>
                  <a:gd name="T49" fmla="*/ 80 h 320"/>
                  <a:gd name="T50" fmla="*/ 279 w 399"/>
                  <a:gd name="T51" fmla="*/ 188 h 320"/>
                  <a:gd name="T52" fmla="*/ 259 w 399"/>
                  <a:gd name="T53" fmla="*/ 208 h 320"/>
                  <a:gd name="T54" fmla="*/ 140 w 399"/>
                  <a:gd name="T55" fmla="*/ 208 h 320"/>
                  <a:gd name="T56" fmla="*/ 120 w 399"/>
                  <a:gd name="T57" fmla="*/ 188 h 320"/>
                  <a:gd name="T58" fmla="*/ 120 w 399"/>
                  <a:gd name="T59" fmla="*/ 148 h 320"/>
                  <a:gd name="T60" fmla="*/ 148 w 399"/>
                  <a:gd name="T61" fmla="*/ 148 h 320"/>
                  <a:gd name="T62" fmla="*/ 148 w 399"/>
                  <a:gd name="T63" fmla="*/ 180 h 320"/>
                  <a:gd name="T64" fmla="*/ 251 w 399"/>
                  <a:gd name="T65" fmla="*/ 180 h 320"/>
                  <a:gd name="T66" fmla="*/ 251 w 399"/>
                  <a:gd name="T67" fmla="*/ 148 h 320"/>
                  <a:gd name="T68" fmla="*/ 279 w 399"/>
                  <a:gd name="T69" fmla="*/ 148 h 320"/>
                  <a:gd name="T70" fmla="*/ 279 w 399"/>
                  <a:gd name="T71" fmla="*/ 188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99" h="320">
                    <a:moveTo>
                      <a:pt x="339" y="60"/>
                    </a:moveTo>
                    <a:cubicBezTo>
                      <a:pt x="339" y="40"/>
                      <a:pt x="319" y="40"/>
                      <a:pt x="319" y="40"/>
                    </a:cubicBezTo>
                    <a:cubicBezTo>
                      <a:pt x="80" y="40"/>
                      <a:pt x="80" y="40"/>
                      <a:pt x="80" y="40"/>
                    </a:cubicBezTo>
                    <a:cubicBezTo>
                      <a:pt x="80" y="40"/>
                      <a:pt x="60" y="40"/>
                      <a:pt x="60" y="60"/>
                    </a:cubicBezTo>
                    <a:cubicBezTo>
                      <a:pt x="60" y="80"/>
                      <a:pt x="60" y="80"/>
                      <a:pt x="60" y="80"/>
                    </a:cubicBezTo>
                    <a:cubicBezTo>
                      <a:pt x="339" y="80"/>
                      <a:pt x="339" y="80"/>
                      <a:pt x="339" y="80"/>
                    </a:cubicBezTo>
                    <a:lnTo>
                      <a:pt x="339" y="60"/>
                    </a:lnTo>
                    <a:close/>
                    <a:moveTo>
                      <a:pt x="279" y="0"/>
                    </a:moveTo>
                    <a:cubicBezTo>
                      <a:pt x="120" y="0"/>
                      <a:pt x="120" y="0"/>
                      <a:pt x="120" y="0"/>
                    </a:cubicBezTo>
                    <a:cubicBezTo>
                      <a:pt x="120" y="0"/>
                      <a:pt x="100" y="0"/>
                      <a:pt x="100" y="20"/>
                    </a:cubicBezTo>
                    <a:cubicBezTo>
                      <a:pt x="299" y="20"/>
                      <a:pt x="299" y="20"/>
                      <a:pt x="299" y="20"/>
                    </a:cubicBezTo>
                    <a:cubicBezTo>
                      <a:pt x="299" y="0"/>
                      <a:pt x="279" y="0"/>
                      <a:pt x="279" y="0"/>
                    </a:cubicBezTo>
                    <a:close/>
                    <a:moveTo>
                      <a:pt x="379" y="80"/>
                    </a:moveTo>
                    <a:cubicBezTo>
                      <a:pt x="367" y="68"/>
                      <a:pt x="367" y="68"/>
                      <a:pt x="367" y="68"/>
                    </a:cubicBezTo>
                    <a:cubicBezTo>
                      <a:pt x="367" y="100"/>
                      <a:pt x="367" y="100"/>
                      <a:pt x="367" y="100"/>
                    </a:cubicBezTo>
                    <a:cubicBezTo>
                      <a:pt x="32" y="100"/>
                      <a:pt x="32" y="100"/>
                      <a:pt x="32" y="100"/>
                    </a:cubicBezTo>
                    <a:cubicBezTo>
                      <a:pt x="32" y="68"/>
                      <a:pt x="32" y="68"/>
                      <a:pt x="32" y="68"/>
                    </a:cubicBezTo>
                    <a:cubicBezTo>
                      <a:pt x="32" y="68"/>
                      <a:pt x="32" y="68"/>
                      <a:pt x="21" y="80"/>
                    </a:cubicBezTo>
                    <a:cubicBezTo>
                      <a:pt x="9" y="92"/>
                      <a:pt x="0" y="95"/>
                      <a:pt x="5" y="120"/>
                    </a:cubicBezTo>
                    <a:cubicBezTo>
                      <a:pt x="10" y="145"/>
                      <a:pt x="33" y="281"/>
                      <a:pt x="36" y="300"/>
                    </a:cubicBezTo>
                    <a:cubicBezTo>
                      <a:pt x="40" y="320"/>
                      <a:pt x="60" y="320"/>
                      <a:pt x="60" y="320"/>
                    </a:cubicBezTo>
                    <a:cubicBezTo>
                      <a:pt x="339" y="320"/>
                      <a:pt x="339" y="320"/>
                      <a:pt x="339" y="320"/>
                    </a:cubicBezTo>
                    <a:cubicBezTo>
                      <a:pt x="339" y="320"/>
                      <a:pt x="360" y="320"/>
                      <a:pt x="363" y="300"/>
                    </a:cubicBezTo>
                    <a:cubicBezTo>
                      <a:pt x="367" y="281"/>
                      <a:pt x="390" y="145"/>
                      <a:pt x="394" y="120"/>
                    </a:cubicBezTo>
                    <a:cubicBezTo>
                      <a:pt x="399" y="95"/>
                      <a:pt x="391" y="92"/>
                      <a:pt x="379" y="80"/>
                    </a:cubicBezTo>
                    <a:close/>
                    <a:moveTo>
                      <a:pt x="279" y="188"/>
                    </a:moveTo>
                    <a:cubicBezTo>
                      <a:pt x="279" y="188"/>
                      <a:pt x="279" y="208"/>
                      <a:pt x="259" y="208"/>
                    </a:cubicBezTo>
                    <a:cubicBezTo>
                      <a:pt x="140" y="208"/>
                      <a:pt x="140" y="208"/>
                      <a:pt x="140" y="208"/>
                    </a:cubicBezTo>
                    <a:cubicBezTo>
                      <a:pt x="120" y="208"/>
                      <a:pt x="120" y="188"/>
                      <a:pt x="120" y="188"/>
                    </a:cubicBezTo>
                    <a:cubicBezTo>
                      <a:pt x="120" y="148"/>
                      <a:pt x="120" y="148"/>
                      <a:pt x="120" y="148"/>
                    </a:cubicBezTo>
                    <a:cubicBezTo>
                      <a:pt x="148" y="148"/>
                      <a:pt x="148" y="148"/>
                      <a:pt x="148" y="148"/>
                    </a:cubicBezTo>
                    <a:cubicBezTo>
                      <a:pt x="148" y="180"/>
                      <a:pt x="148" y="180"/>
                      <a:pt x="148" y="180"/>
                    </a:cubicBezTo>
                    <a:cubicBezTo>
                      <a:pt x="251" y="180"/>
                      <a:pt x="251" y="180"/>
                      <a:pt x="251" y="180"/>
                    </a:cubicBezTo>
                    <a:cubicBezTo>
                      <a:pt x="251" y="148"/>
                      <a:pt x="251" y="148"/>
                      <a:pt x="251" y="148"/>
                    </a:cubicBezTo>
                    <a:cubicBezTo>
                      <a:pt x="279" y="148"/>
                      <a:pt x="279" y="148"/>
                      <a:pt x="279" y="148"/>
                    </a:cubicBezTo>
                    <a:lnTo>
                      <a:pt x="279" y="188"/>
                    </a:lnTo>
                    <a:close/>
                  </a:path>
                </a:pathLst>
              </a:custGeom>
              <a:solidFill>
                <a:schemeClr val="accent4"/>
              </a:solidFill>
              <a:ln>
                <a:noFill/>
              </a:ln>
            </p:spPr>
            <p:txBody>
              <a:bodyPr anchor="ctr"/>
              <a:lstStyle/>
              <a:p>
                <a:pPr algn="ctr"/>
                <a:endParaRPr>
                  <a:latin typeface="微软雅黑" panose="020B0503020204020204" pitchFamily="34" charset="-122"/>
                  <a:ea typeface="微软雅黑" panose="020B0503020204020204" pitchFamily="34" charset="-122"/>
                </a:endParaRPr>
              </a:p>
            </p:txBody>
          </p:sp>
        </p:grpSp>
      </p:grpSp>
      <p:grpSp>
        <p:nvGrpSpPr>
          <p:cNvPr id="69" name="组合 68"/>
          <p:cNvGrpSpPr/>
          <p:nvPr/>
        </p:nvGrpSpPr>
        <p:grpSpPr>
          <a:xfrm>
            <a:off x="484345" y="3382022"/>
            <a:ext cx="1530771" cy="941987"/>
            <a:chOff x="484345" y="3382022"/>
            <a:chExt cx="1530771" cy="941987"/>
          </a:xfrm>
        </p:grpSpPr>
        <p:sp>
          <p:nvSpPr>
            <p:cNvPr id="53" name="TextBox 34"/>
            <p:cNvSpPr txBox="1"/>
            <p:nvPr/>
          </p:nvSpPr>
          <p:spPr bwMode="auto">
            <a:xfrm>
              <a:off x="484345" y="3382022"/>
              <a:ext cx="1530771" cy="212273"/>
            </a:xfrm>
            <a:prstGeom prst="rect">
              <a:avLst/>
            </a:prstGeom>
            <a:noFill/>
            <a:ln w="9525">
              <a:noFill/>
              <a:miter lim="800000"/>
            </a:ln>
          </p:spPr>
          <p:txBody>
            <a:bodyPr wrap="none" lIns="0" tIns="0" rIns="0" bIns="0" anchor="ctr" anchorCtr="1">
              <a:noAutofit/>
              <a:scene3d>
                <a:camera prst="orthographicFront"/>
                <a:lightRig rig="threePt" dir="t"/>
              </a:scene3d>
              <a:sp3d>
                <a:bevelT w="0" h="0"/>
              </a:sp3d>
            </a:bodyPr>
            <a:lstStyle/>
            <a:p>
              <a:pPr marL="0" lvl="1" algn="ctr"/>
              <a:r>
                <a:rPr lang="zh-CN" altLang="en-US" sz="1600" b="1" dirty="0">
                  <a:solidFill>
                    <a:schemeClr val="accent1"/>
                  </a:solidFill>
                  <a:latin typeface="微软雅黑" panose="020B0503020204020204" pitchFamily="34" charset="-122"/>
                  <a:ea typeface="微软雅黑" panose="020B0503020204020204" pitchFamily="34" charset="-122"/>
                </a:rPr>
                <a:t>标题文本预设</a:t>
              </a:r>
              <a:endParaRPr lang="zh-CN" altLang="en-US" sz="1600" b="1" dirty="0">
                <a:solidFill>
                  <a:schemeClr val="accent1"/>
                </a:solidFill>
                <a:latin typeface="微软雅黑" panose="020B0503020204020204" pitchFamily="34" charset="-122"/>
                <a:ea typeface="微软雅黑" panose="020B0503020204020204" pitchFamily="34" charset="-122"/>
              </a:endParaRPr>
            </a:p>
          </p:txBody>
        </p:sp>
        <p:sp>
          <p:nvSpPr>
            <p:cNvPr id="54" name="TextBox 35"/>
            <p:cNvSpPr txBox="1"/>
            <p:nvPr/>
          </p:nvSpPr>
          <p:spPr bwMode="auto">
            <a:xfrm>
              <a:off x="560547" y="3893337"/>
              <a:ext cx="1382554" cy="430672"/>
            </a:xfrm>
            <a:prstGeom prst="rect">
              <a:avLst/>
            </a:prstGeom>
            <a:noFill/>
            <a:ln w="9525">
              <a:noFill/>
              <a:miter lim="800000"/>
            </a:ln>
          </p:spPr>
          <p:txBody>
            <a:bodyPr wrap="square" lIns="0" tIns="0" rIns="0" bIns="0" anchor="ctr" anchorCtr="1">
              <a:noAutofit/>
              <a:scene3d>
                <a:camera prst="orthographicFront"/>
                <a:lightRig rig="threePt" dir="t"/>
              </a:scene3d>
              <a:sp3d>
                <a:bevelT w="0" h="0"/>
              </a:sp3d>
            </a:bodyPr>
            <a:lstStyle/>
            <a:p>
              <a:pPr font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点击此处更换文本点击此处更换文本点击此处更换文本</a:t>
              </a:r>
              <a:endPar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grpSp>
        <p:nvGrpSpPr>
          <p:cNvPr id="70" name="组合 69"/>
          <p:cNvGrpSpPr/>
          <p:nvPr/>
        </p:nvGrpSpPr>
        <p:grpSpPr>
          <a:xfrm>
            <a:off x="2117976" y="3382022"/>
            <a:ext cx="1530771" cy="941989"/>
            <a:chOff x="2117976" y="3382022"/>
            <a:chExt cx="1530771" cy="941989"/>
          </a:xfrm>
        </p:grpSpPr>
        <p:sp>
          <p:nvSpPr>
            <p:cNvPr id="51" name="TextBox 32"/>
            <p:cNvSpPr txBox="1"/>
            <p:nvPr/>
          </p:nvSpPr>
          <p:spPr bwMode="auto">
            <a:xfrm>
              <a:off x="2117976" y="3382022"/>
              <a:ext cx="1530771" cy="212273"/>
            </a:xfrm>
            <a:prstGeom prst="rect">
              <a:avLst/>
            </a:prstGeom>
            <a:noFill/>
            <a:ln w="9525">
              <a:noFill/>
              <a:miter lim="800000"/>
            </a:ln>
          </p:spPr>
          <p:txBody>
            <a:bodyPr wrap="none" lIns="0" tIns="0" rIns="0" bIns="0" anchor="ctr" anchorCtr="1">
              <a:noAutofit/>
              <a:scene3d>
                <a:camera prst="orthographicFront"/>
                <a:lightRig rig="threePt" dir="t"/>
              </a:scene3d>
              <a:sp3d>
                <a:bevelT w="0" h="0"/>
              </a:sp3d>
            </a:bodyPr>
            <a:lstStyle/>
            <a:p>
              <a:pPr marL="0" lvl="1" algn="ctr"/>
              <a:r>
                <a:rPr lang="zh-CN" altLang="en-US" sz="1600" b="1" dirty="0">
                  <a:solidFill>
                    <a:schemeClr val="accent2"/>
                  </a:solidFill>
                  <a:latin typeface="微软雅黑" panose="020B0503020204020204" pitchFamily="34" charset="-122"/>
                  <a:ea typeface="微软雅黑" panose="020B0503020204020204" pitchFamily="34" charset="-122"/>
                </a:rPr>
                <a:t>标题文本预设</a:t>
              </a:r>
              <a:endParaRPr lang="zh-CN" altLang="en-US" sz="1600" b="1" dirty="0">
                <a:solidFill>
                  <a:schemeClr val="accent2"/>
                </a:solidFill>
                <a:latin typeface="微软雅黑" panose="020B0503020204020204" pitchFamily="34" charset="-122"/>
                <a:ea typeface="微软雅黑" panose="020B0503020204020204" pitchFamily="34" charset="-122"/>
              </a:endParaRPr>
            </a:p>
          </p:txBody>
        </p:sp>
        <p:sp>
          <p:nvSpPr>
            <p:cNvPr id="52" name="TextBox 33"/>
            <p:cNvSpPr txBox="1"/>
            <p:nvPr/>
          </p:nvSpPr>
          <p:spPr bwMode="auto">
            <a:xfrm>
              <a:off x="2194177" y="3893338"/>
              <a:ext cx="1382554" cy="430673"/>
            </a:xfrm>
            <a:prstGeom prst="rect">
              <a:avLst/>
            </a:prstGeom>
            <a:noFill/>
            <a:ln w="9525">
              <a:noFill/>
              <a:miter lim="800000"/>
            </a:ln>
          </p:spPr>
          <p:txBody>
            <a:bodyPr wrap="square" lIns="0" tIns="0" rIns="0" bIns="0" anchor="ctr" anchorCtr="1">
              <a:noAutofit/>
              <a:scene3d>
                <a:camera prst="orthographicFront"/>
                <a:lightRig rig="threePt" dir="t"/>
              </a:scene3d>
              <a:sp3d>
                <a:bevelT w="0" h="0"/>
              </a:sp3d>
            </a:bodyPr>
            <a:lstStyle/>
            <a:p>
              <a:pPr font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点击此处更换文本点击此处更换文本点击此处更换文本</a:t>
              </a:r>
              <a:endPar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grpSp>
        <p:nvGrpSpPr>
          <p:cNvPr id="71" name="组合 70"/>
          <p:cNvGrpSpPr/>
          <p:nvPr/>
        </p:nvGrpSpPr>
        <p:grpSpPr>
          <a:xfrm>
            <a:off x="3751607" y="3382022"/>
            <a:ext cx="1530771" cy="941989"/>
            <a:chOff x="3751607" y="3382022"/>
            <a:chExt cx="1530771" cy="941989"/>
          </a:xfrm>
        </p:grpSpPr>
        <p:sp>
          <p:nvSpPr>
            <p:cNvPr id="49" name="TextBox 30"/>
            <p:cNvSpPr txBox="1"/>
            <p:nvPr/>
          </p:nvSpPr>
          <p:spPr bwMode="auto">
            <a:xfrm>
              <a:off x="3751607" y="3382022"/>
              <a:ext cx="1530771" cy="212273"/>
            </a:xfrm>
            <a:prstGeom prst="rect">
              <a:avLst/>
            </a:prstGeom>
            <a:noFill/>
            <a:ln w="9525">
              <a:noFill/>
              <a:miter lim="800000"/>
            </a:ln>
          </p:spPr>
          <p:txBody>
            <a:bodyPr wrap="none" lIns="0" tIns="0" rIns="0" bIns="0" anchor="ctr" anchorCtr="1">
              <a:noAutofit/>
              <a:scene3d>
                <a:camera prst="orthographicFront"/>
                <a:lightRig rig="threePt" dir="t"/>
              </a:scene3d>
              <a:sp3d>
                <a:bevelT w="0" h="0"/>
              </a:sp3d>
            </a:bodyPr>
            <a:lstStyle/>
            <a:p>
              <a:pPr marL="0" lvl="1" algn="ctr"/>
              <a:r>
                <a:rPr lang="zh-CN" altLang="en-US" sz="1600" b="1" dirty="0">
                  <a:solidFill>
                    <a:schemeClr val="accent3"/>
                  </a:solidFill>
                  <a:latin typeface="微软雅黑" panose="020B0503020204020204" pitchFamily="34" charset="-122"/>
                  <a:ea typeface="微软雅黑" panose="020B0503020204020204" pitchFamily="34" charset="-122"/>
                </a:rPr>
                <a:t>标题文本预设</a:t>
              </a:r>
              <a:endParaRPr lang="zh-CN" altLang="en-US" sz="1600" b="1" dirty="0">
                <a:solidFill>
                  <a:schemeClr val="accent3"/>
                </a:solidFill>
                <a:latin typeface="微软雅黑" panose="020B0503020204020204" pitchFamily="34" charset="-122"/>
                <a:ea typeface="微软雅黑" panose="020B0503020204020204" pitchFamily="34" charset="-122"/>
              </a:endParaRPr>
            </a:p>
          </p:txBody>
        </p:sp>
        <p:sp>
          <p:nvSpPr>
            <p:cNvPr id="50" name="TextBox 31"/>
            <p:cNvSpPr txBox="1"/>
            <p:nvPr/>
          </p:nvSpPr>
          <p:spPr bwMode="auto">
            <a:xfrm>
              <a:off x="3820188" y="3893338"/>
              <a:ext cx="1382554" cy="430673"/>
            </a:xfrm>
            <a:prstGeom prst="rect">
              <a:avLst/>
            </a:prstGeom>
            <a:noFill/>
            <a:ln w="9525">
              <a:noFill/>
              <a:miter lim="800000"/>
            </a:ln>
          </p:spPr>
          <p:txBody>
            <a:bodyPr wrap="square" lIns="0" tIns="0" rIns="0" bIns="0" anchor="ctr" anchorCtr="1">
              <a:noAutofit/>
              <a:scene3d>
                <a:camera prst="orthographicFront"/>
                <a:lightRig rig="threePt" dir="t"/>
              </a:scene3d>
              <a:sp3d>
                <a:bevelT w="0" h="0"/>
              </a:sp3d>
            </a:bodyPr>
            <a:lstStyle/>
            <a:p>
              <a:pPr font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点击此处更换文本点击此处更换文本点击此处更换文本</a:t>
              </a:r>
              <a:endPar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grpSp>
        <p:nvGrpSpPr>
          <p:cNvPr id="72" name="组合 71"/>
          <p:cNvGrpSpPr/>
          <p:nvPr/>
        </p:nvGrpSpPr>
        <p:grpSpPr>
          <a:xfrm>
            <a:off x="5385238" y="3382022"/>
            <a:ext cx="1530771" cy="941989"/>
            <a:chOff x="5385238" y="3382022"/>
            <a:chExt cx="1530771" cy="941989"/>
          </a:xfrm>
        </p:grpSpPr>
        <p:sp>
          <p:nvSpPr>
            <p:cNvPr id="47" name="TextBox 28"/>
            <p:cNvSpPr txBox="1"/>
            <p:nvPr/>
          </p:nvSpPr>
          <p:spPr bwMode="auto">
            <a:xfrm>
              <a:off x="5385238" y="3382022"/>
              <a:ext cx="1530771" cy="212273"/>
            </a:xfrm>
            <a:prstGeom prst="rect">
              <a:avLst/>
            </a:prstGeom>
            <a:noFill/>
            <a:ln w="9525">
              <a:noFill/>
              <a:miter lim="800000"/>
            </a:ln>
          </p:spPr>
          <p:txBody>
            <a:bodyPr wrap="none" lIns="0" tIns="0" rIns="0" bIns="0" anchor="ctr" anchorCtr="1">
              <a:noAutofit/>
              <a:scene3d>
                <a:camera prst="orthographicFront"/>
                <a:lightRig rig="threePt" dir="t"/>
              </a:scene3d>
              <a:sp3d>
                <a:bevelT w="0" h="0"/>
              </a:sp3d>
            </a:bodyPr>
            <a:lstStyle/>
            <a:p>
              <a:pPr marL="0" lvl="1" algn="ctr"/>
              <a:r>
                <a:rPr lang="zh-CN" altLang="en-US" sz="1600" b="1" dirty="0">
                  <a:solidFill>
                    <a:schemeClr val="accent4"/>
                  </a:solidFill>
                  <a:latin typeface="微软雅黑" panose="020B0503020204020204" pitchFamily="34" charset="-122"/>
                  <a:ea typeface="微软雅黑" panose="020B0503020204020204" pitchFamily="34" charset="-122"/>
                </a:rPr>
                <a:t>标题文本预设</a:t>
              </a:r>
              <a:endParaRPr lang="zh-CN" altLang="en-US" sz="1600" b="1" dirty="0">
                <a:solidFill>
                  <a:schemeClr val="accent4"/>
                </a:solidFill>
                <a:latin typeface="微软雅黑" panose="020B0503020204020204" pitchFamily="34" charset="-122"/>
                <a:ea typeface="微软雅黑" panose="020B0503020204020204" pitchFamily="34" charset="-122"/>
              </a:endParaRPr>
            </a:p>
          </p:txBody>
        </p:sp>
        <p:sp>
          <p:nvSpPr>
            <p:cNvPr id="48" name="TextBox 29"/>
            <p:cNvSpPr txBox="1"/>
            <p:nvPr/>
          </p:nvSpPr>
          <p:spPr bwMode="auto">
            <a:xfrm>
              <a:off x="5476679" y="3893338"/>
              <a:ext cx="1382554" cy="430673"/>
            </a:xfrm>
            <a:prstGeom prst="rect">
              <a:avLst/>
            </a:prstGeom>
            <a:noFill/>
            <a:ln w="9525">
              <a:noFill/>
              <a:miter lim="800000"/>
            </a:ln>
          </p:spPr>
          <p:txBody>
            <a:bodyPr wrap="square" lIns="0" tIns="0" rIns="0" bIns="0" anchor="ctr" anchorCtr="1">
              <a:noAutofit/>
              <a:scene3d>
                <a:camera prst="orthographicFront"/>
                <a:lightRig rig="threePt" dir="t"/>
              </a:scene3d>
              <a:sp3d>
                <a:bevelT w="0" h="0"/>
              </a:sp3d>
            </a:bodyPr>
            <a:lstStyle/>
            <a:p>
              <a:pPr font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点击此处更换文本点击此处更换文本点击此处更换文本</a:t>
              </a:r>
              <a:endPar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grpSp>
        <p:nvGrpSpPr>
          <p:cNvPr id="73" name="组合 72"/>
          <p:cNvGrpSpPr/>
          <p:nvPr/>
        </p:nvGrpSpPr>
        <p:grpSpPr>
          <a:xfrm>
            <a:off x="7018869" y="3382022"/>
            <a:ext cx="1530771" cy="941989"/>
            <a:chOff x="7018869" y="3382022"/>
            <a:chExt cx="1530771" cy="941989"/>
          </a:xfrm>
        </p:grpSpPr>
        <p:sp>
          <p:nvSpPr>
            <p:cNvPr id="45" name="TextBox 26"/>
            <p:cNvSpPr txBox="1"/>
            <p:nvPr/>
          </p:nvSpPr>
          <p:spPr bwMode="auto">
            <a:xfrm>
              <a:off x="7018869" y="3382022"/>
              <a:ext cx="1530771" cy="212273"/>
            </a:xfrm>
            <a:prstGeom prst="rect">
              <a:avLst/>
            </a:prstGeom>
            <a:noFill/>
            <a:ln w="9525">
              <a:noFill/>
              <a:miter lim="800000"/>
            </a:ln>
          </p:spPr>
          <p:txBody>
            <a:bodyPr wrap="none" lIns="0" tIns="0" rIns="0" bIns="0" anchor="ctr" anchorCtr="1">
              <a:noAutofit/>
              <a:scene3d>
                <a:camera prst="orthographicFront"/>
                <a:lightRig rig="threePt" dir="t"/>
              </a:scene3d>
              <a:sp3d>
                <a:bevelT w="0" h="0"/>
              </a:sp3d>
            </a:bodyPr>
            <a:lstStyle/>
            <a:p>
              <a:pPr marL="0" lvl="1" algn="ctr"/>
              <a:r>
                <a:rPr lang="zh-CN" altLang="en-US" sz="1600" b="1" dirty="0">
                  <a:solidFill>
                    <a:schemeClr val="accent5"/>
                  </a:solidFill>
                  <a:latin typeface="微软雅黑" panose="020B0503020204020204" pitchFamily="34" charset="-122"/>
                  <a:ea typeface="微软雅黑" panose="020B0503020204020204" pitchFamily="34" charset="-122"/>
                </a:rPr>
                <a:t>标题文本预设</a:t>
              </a:r>
              <a:endParaRPr lang="zh-CN" altLang="en-US" sz="1600" b="1" dirty="0">
                <a:solidFill>
                  <a:schemeClr val="accent5"/>
                </a:solidFill>
                <a:latin typeface="微软雅黑" panose="020B0503020204020204" pitchFamily="34" charset="-122"/>
                <a:ea typeface="微软雅黑" panose="020B0503020204020204" pitchFamily="34" charset="-122"/>
              </a:endParaRPr>
            </a:p>
          </p:txBody>
        </p:sp>
        <p:sp>
          <p:nvSpPr>
            <p:cNvPr id="46" name="TextBox 27"/>
            <p:cNvSpPr txBox="1"/>
            <p:nvPr/>
          </p:nvSpPr>
          <p:spPr bwMode="auto">
            <a:xfrm>
              <a:off x="7095070" y="3893338"/>
              <a:ext cx="1382554" cy="430673"/>
            </a:xfrm>
            <a:prstGeom prst="rect">
              <a:avLst/>
            </a:prstGeom>
            <a:noFill/>
            <a:ln w="9525">
              <a:noFill/>
              <a:miter lim="800000"/>
            </a:ln>
          </p:spPr>
          <p:txBody>
            <a:bodyPr wrap="square" lIns="0" tIns="0" rIns="0" bIns="0" anchor="ctr" anchorCtr="1">
              <a:noAutofit/>
              <a:scene3d>
                <a:camera prst="orthographicFront"/>
                <a:lightRig rig="threePt" dir="t"/>
              </a:scene3d>
              <a:sp3d>
                <a:bevelT w="0" h="0"/>
              </a:sp3d>
            </a:bodyPr>
            <a:lstStyle/>
            <a:p>
              <a:pPr font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点击此处更换文本点击此处更换文本点击此处更换文本</a:t>
              </a:r>
              <a:endPar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grpSp>
        <p:nvGrpSpPr>
          <p:cNvPr id="75" name="组合 74"/>
          <p:cNvGrpSpPr/>
          <p:nvPr/>
        </p:nvGrpSpPr>
        <p:grpSpPr>
          <a:xfrm>
            <a:off x="3419150" y="1420122"/>
            <a:ext cx="2167909" cy="1771453"/>
            <a:chOff x="3419150" y="1420122"/>
            <a:chExt cx="2167909" cy="1771453"/>
          </a:xfrm>
        </p:grpSpPr>
        <p:grpSp>
          <p:nvGrpSpPr>
            <p:cNvPr id="65" name="组合 64"/>
            <p:cNvGrpSpPr/>
            <p:nvPr/>
          </p:nvGrpSpPr>
          <p:grpSpPr>
            <a:xfrm>
              <a:off x="3419150" y="1420122"/>
              <a:ext cx="2167909" cy="1771453"/>
              <a:chOff x="3419150" y="1420122"/>
              <a:chExt cx="2167909" cy="1771453"/>
            </a:xfrm>
          </p:grpSpPr>
          <p:sp>
            <p:nvSpPr>
              <p:cNvPr id="23" name="Freeform: Shape 4"/>
              <p:cNvSpPr/>
              <p:nvPr/>
            </p:nvSpPr>
            <p:spPr bwMode="auto">
              <a:xfrm>
                <a:off x="4845707" y="1828038"/>
                <a:ext cx="741352" cy="961351"/>
              </a:xfrm>
              <a:custGeom>
                <a:avLst/>
                <a:gdLst>
                  <a:gd name="T0" fmla="*/ 0 w 119"/>
                  <a:gd name="T1" fmla="*/ 38 h 153"/>
                  <a:gd name="T2" fmla="*/ 0 w 119"/>
                  <a:gd name="T3" fmla="*/ 114 h 153"/>
                  <a:gd name="T4" fmla="*/ 39 w 119"/>
                  <a:gd name="T5" fmla="*/ 153 h 153"/>
                  <a:gd name="T6" fmla="*/ 54 w 119"/>
                  <a:gd name="T7" fmla="*/ 153 h 153"/>
                  <a:gd name="T8" fmla="*/ 104 w 119"/>
                  <a:gd name="T9" fmla="*/ 103 h 153"/>
                  <a:gd name="T10" fmla="*/ 104 w 119"/>
                  <a:gd name="T11" fmla="*/ 49 h 153"/>
                  <a:gd name="T12" fmla="*/ 54 w 119"/>
                  <a:gd name="T13" fmla="*/ 0 h 153"/>
                  <a:gd name="T14" fmla="*/ 39 w 119"/>
                  <a:gd name="T15" fmla="*/ 0 h 153"/>
                  <a:gd name="T16" fmla="*/ 0 w 119"/>
                  <a:gd name="T17" fmla="*/ 38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 h="153">
                    <a:moveTo>
                      <a:pt x="0" y="38"/>
                    </a:moveTo>
                    <a:cubicBezTo>
                      <a:pt x="0" y="114"/>
                      <a:pt x="0" y="114"/>
                      <a:pt x="0" y="114"/>
                    </a:cubicBezTo>
                    <a:cubicBezTo>
                      <a:pt x="0" y="135"/>
                      <a:pt x="18" y="153"/>
                      <a:pt x="39" y="153"/>
                    </a:cubicBezTo>
                    <a:cubicBezTo>
                      <a:pt x="54" y="153"/>
                      <a:pt x="54" y="153"/>
                      <a:pt x="54" y="153"/>
                    </a:cubicBezTo>
                    <a:cubicBezTo>
                      <a:pt x="104" y="103"/>
                      <a:pt x="104" y="103"/>
                      <a:pt x="104" y="103"/>
                    </a:cubicBezTo>
                    <a:cubicBezTo>
                      <a:pt x="119" y="88"/>
                      <a:pt x="119" y="64"/>
                      <a:pt x="104" y="49"/>
                    </a:cubicBezTo>
                    <a:cubicBezTo>
                      <a:pt x="54" y="0"/>
                      <a:pt x="54" y="0"/>
                      <a:pt x="54" y="0"/>
                    </a:cubicBezTo>
                    <a:cubicBezTo>
                      <a:pt x="39" y="0"/>
                      <a:pt x="39" y="0"/>
                      <a:pt x="39" y="0"/>
                    </a:cubicBezTo>
                    <a:cubicBezTo>
                      <a:pt x="18" y="0"/>
                      <a:pt x="0" y="17"/>
                      <a:pt x="0" y="38"/>
                    </a:cubicBezTo>
                    <a:close/>
                  </a:path>
                </a:pathLst>
              </a:custGeom>
              <a:solidFill>
                <a:schemeClr val="accent4">
                  <a:lumMod val="75000"/>
                  <a:alpha val="50000"/>
                </a:schemeClr>
              </a:solidFill>
              <a:ln>
                <a:noFill/>
              </a:ln>
            </p:spPr>
            <p:txBody>
              <a:bodyPr anchor="ctr"/>
              <a:lstStyle/>
              <a:p>
                <a:pPr algn="ctr"/>
                <a:endParaRPr>
                  <a:latin typeface="微软雅黑" panose="020B0503020204020204" pitchFamily="34" charset="-122"/>
                  <a:ea typeface="微软雅黑" panose="020B0503020204020204" pitchFamily="34" charset="-122"/>
                </a:endParaRPr>
              </a:p>
            </p:txBody>
          </p:sp>
          <p:sp>
            <p:nvSpPr>
              <p:cNvPr id="24" name="Freeform: Shape 5"/>
              <p:cNvSpPr/>
              <p:nvPr/>
            </p:nvSpPr>
            <p:spPr bwMode="auto">
              <a:xfrm>
                <a:off x="3419150" y="1420122"/>
                <a:ext cx="2068222" cy="1771453"/>
              </a:xfrm>
              <a:custGeom>
                <a:avLst/>
                <a:gdLst>
                  <a:gd name="T0" fmla="*/ 317 w 332"/>
                  <a:gd name="T1" fmla="*/ 168 h 282"/>
                  <a:gd name="T2" fmla="*/ 317 w 332"/>
                  <a:gd name="T3" fmla="*/ 114 h 282"/>
                  <a:gd name="T4" fmla="*/ 218 w 332"/>
                  <a:gd name="T5" fmla="*/ 15 h 282"/>
                  <a:gd name="T6" fmla="*/ 191 w 332"/>
                  <a:gd name="T7" fmla="*/ 26 h 282"/>
                  <a:gd name="T8" fmla="*/ 191 w 332"/>
                  <a:gd name="T9" fmla="*/ 26 h 282"/>
                  <a:gd name="T10" fmla="*/ 153 w 332"/>
                  <a:gd name="T11" fmla="*/ 65 h 282"/>
                  <a:gd name="T12" fmla="*/ 38 w 332"/>
                  <a:gd name="T13" fmla="*/ 65 h 282"/>
                  <a:gd name="T14" fmla="*/ 0 w 332"/>
                  <a:gd name="T15" fmla="*/ 103 h 282"/>
                  <a:gd name="T16" fmla="*/ 0 w 332"/>
                  <a:gd name="T17" fmla="*/ 179 h 282"/>
                  <a:gd name="T18" fmla="*/ 38 w 332"/>
                  <a:gd name="T19" fmla="*/ 218 h 282"/>
                  <a:gd name="T20" fmla="*/ 153 w 332"/>
                  <a:gd name="T21" fmla="*/ 218 h 282"/>
                  <a:gd name="T22" fmla="*/ 191 w 332"/>
                  <a:gd name="T23" fmla="*/ 256 h 282"/>
                  <a:gd name="T24" fmla="*/ 191 w 332"/>
                  <a:gd name="T25" fmla="*/ 256 h 282"/>
                  <a:gd name="T26" fmla="*/ 218 w 332"/>
                  <a:gd name="T27" fmla="*/ 267 h 282"/>
                  <a:gd name="T28" fmla="*/ 317 w 332"/>
                  <a:gd name="T29" fmla="*/ 168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2" h="282">
                    <a:moveTo>
                      <a:pt x="317" y="168"/>
                    </a:moveTo>
                    <a:cubicBezTo>
                      <a:pt x="332" y="153"/>
                      <a:pt x="332" y="129"/>
                      <a:pt x="317" y="114"/>
                    </a:cubicBezTo>
                    <a:cubicBezTo>
                      <a:pt x="218" y="15"/>
                      <a:pt x="218" y="15"/>
                      <a:pt x="218" y="15"/>
                    </a:cubicBezTo>
                    <a:cubicBezTo>
                      <a:pt x="203" y="0"/>
                      <a:pt x="191" y="5"/>
                      <a:pt x="191" y="26"/>
                    </a:cubicBezTo>
                    <a:cubicBezTo>
                      <a:pt x="191" y="26"/>
                      <a:pt x="191" y="26"/>
                      <a:pt x="191" y="26"/>
                    </a:cubicBezTo>
                    <a:cubicBezTo>
                      <a:pt x="191" y="47"/>
                      <a:pt x="174" y="65"/>
                      <a:pt x="153" y="65"/>
                    </a:cubicBezTo>
                    <a:cubicBezTo>
                      <a:pt x="38" y="65"/>
                      <a:pt x="38" y="65"/>
                      <a:pt x="38" y="65"/>
                    </a:cubicBezTo>
                    <a:cubicBezTo>
                      <a:pt x="17" y="65"/>
                      <a:pt x="0" y="82"/>
                      <a:pt x="0" y="103"/>
                    </a:cubicBezTo>
                    <a:cubicBezTo>
                      <a:pt x="0" y="179"/>
                      <a:pt x="0" y="179"/>
                      <a:pt x="0" y="179"/>
                    </a:cubicBezTo>
                    <a:cubicBezTo>
                      <a:pt x="0" y="200"/>
                      <a:pt x="17" y="218"/>
                      <a:pt x="38" y="218"/>
                    </a:cubicBezTo>
                    <a:cubicBezTo>
                      <a:pt x="153" y="218"/>
                      <a:pt x="153" y="218"/>
                      <a:pt x="153" y="218"/>
                    </a:cubicBezTo>
                    <a:cubicBezTo>
                      <a:pt x="174" y="218"/>
                      <a:pt x="191" y="235"/>
                      <a:pt x="191" y="256"/>
                    </a:cubicBezTo>
                    <a:cubicBezTo>
                      <a:pt x="191" y="256"/>
                      <a:pt x="191" y="256"/>
                      <a:pt x="191" y="256"/>
                    </a:cubicBezTo>
                    <a:cubicBezTo>
                      <a:pt x="191" y="277"/>
                      <a:pt x="203" y="282"/>
                      <a:pt x="218" y="267"/>
                    </a:cubicBezTo>
                    <a:lnTo>
                      <a:pt x="317" y="168"/>
                    </a:lnTo>
                    <a:close/>
                  </a:path>
                </a:pathLst>
              </a:custGeom>
              <a:solidFill>
                <a:schemeClr val="accent3"/>
              </a:solidFill>
              <a:ln>
                <a:noFill/>
              </a:ln>
              <a:effectLst/>
              <a:extLst>
                <a:ext uri="{91240B29-F687-4F45-9708-019B960494DF}">
                  <a14:hiddenLine xmlns:a14="http://schemas.microsoft.com/office/drawing/2010/main" w="9525">
                    <a:solidFill>
                      <a:srgbClr val="000000"/>
                    </a:solidFill>
                    <a:rou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grpSp>
        <p:grpSp>
          <p:nvGrpSpPr>
            <p:cNvPr id="60" name="组合 59"/>
            <p:cNvGrpSpPr/>
            <p:nvPr/>
          </p:nvGrpSpPr>
          <p:grpSpPr>
            <a:xfrm>
              <a:off x="4356041" y="2060925"/>
              <a:ext cx="486439" cy="486439"/>
              <a:chOff x="4356041" y="2060925"/>
              <a:chExt cx="486439" cy="486439"/>
            </a:xfrm>
          </p:grpSpPr>
          <p:sp>
            <p:nvSpPr>
              <p:cNvPr id="33" name="Oval 14"/>
              <p:cNvSpPr/>
              <p:nvPr/>
            </p:nvSpPr>
            <p:spPr>
              <a:xfrm>
                <a:off x="4356041" y="2060925"/>
                <a:ext cx="486439" cy="486439"/>
              </a:xfrm>
              <a:prstGeom prst="ellipse">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微软雅黑" panose="020B0503020204020204" pitchFamily="34" charset="-122"/>
                  <a:ea typeface="微软雅黑" panose="020B0503020204020204" pitchFamily="34" charset="-122"/>
                </a:endParaRPr>
              </a:p>
            </p:txBody>
          </p:sp>
          <p:sp>
            <p:nvSpPr>
              <p:cNvPr id="34" name="Freeform: Shape 15"/>
              <p:cNvSpPr/>
              <p:nvPr/>
            </p:nvSpPr>
            <p:spPr bwMode="auto">
              <a:xfrm>
                <a:off x="4515008" y="2228696"/>
                <a:ext cx="166396" cy="167980"/>
              </a:xfrm>
              <a:custGeom>
                <a:avLst/>
                <a:gdLst>
                  <a:gd name="T0" fmla="*/ 203 w 360"/>
                  <a:gd name="T1" fmla="*/ 271 h 368"/>
                  <a:gd name="T2" fmla="*/ 261 w 360"/>
                  <a:gd name="T3" fmla="*/ 202 h 368"/>
                  <a:gd name="T4" fmla="*/ 360 w 360"/>
                  <a:gd name="T5" fmla="*/ 51 h 368"/>
                  <a:gd name="T6" fmla="*/ 346 w 360"/>
                  <a:gd name="T7" fmla="*/ 37 h 368"/>
                  <a:gd name="T8" fmla="*/ 277 w 360"/>
                  <a:gd name="T9" fmla="*/ 37 h 368"/>
                  <a:gd name="T10" fmla="*/ 180 w 360"/>
                  <a:gd name="T11" fmla="*/ 0 h 368"/>
                  <a:gd name="T12" fmla="*/ 83 w 360"/>
                  <a:gd name="T13" fmla="*/ 37 h 368"/>
                  <a:gd name="T14" fmla="*/ 14 w 360"/>
                  <a:gd name="T15" fmla="*/ 37 h 368"/>
                  <a:gd name="T16" fmla="*/ 0 w 360"/>
                  <a:gd name="T17" fmla="*/ 51 h 368"/>
                  <a:gd name="T18" fmla="*/ 98 w 360"/>
                  <a:gd name="T19" fmla="*/ 202 h 368"/>
                  <a:gd name="T20" fmla="*/ 156 w 360"/>
                  <a:gd name="T21" fmla="*/ 271 h 368"/>
                  <a:gd name="T22" fmla="*/ 156 w 360"/>
                  <a:gd name="T23" fmla="*/ 297 h 368"/>
                  <a:gd name="T24" fmla="*/ 91 w 360"/>
                  <a:gd name="T25" fmla="*/ 332 h 368"/>
                  <a:gd name="T26" fmla="*/ 180 w 360"/>
                  <a:gd name="T27" fmla="*/ 368 h 368"/>
                  <a:gd name="T28" fmla="*/ 269 w 360"/>
                  <a:gd name="T29" fmla="*/ 332 h 368"/>
                  <a:gd name="T30" fmla="*/ 203 w 360"/>
                  <a:gd name="T31" fmla="*/ 297 h 368"/>
                  <a:gd name="T32" fmla="*/ 203 w 360"/>
                  <a:gd name="T33" fmla="*/ 271 h 368"/>
                  <a:gd name="T34" fmla="*/ 259 w 360"/>
                  <a:gd name="T35" fmla="*/ 170 h 368"/>
                  <a:gd name="T36" fmla="*/ 281 w 360"/>
                  <a:gd name="T37" fmla="*/ 65 h 368"/>
                  <a:gd name="T38" fmla="*/ 331 w 360"/>
                  <a:gd name="T39" fmla="*/ 65 h 368"/>
                  <a:gd name="T40" fmla="*/ 259 w 360"/>
                  <a:gd name="T41" fmla="*/ 170 h 368"/>
                  <a:gd name="T42" fmla="*/ 180 w 360"/>
                  <a:gd name="T43" fmla="*/ 24 h 368"/>
                  <a:gd name="T44" fmla="*/ 256 w 360"/>
                  <a:gd name="T45" fmla="*/ 55 h 368"/>
                  <a:gd name="T46" fmla="*/ 180 w 360"/>
                  <a:gd name="T47" fmla="*/ 86 h 368"/>
                  <a:gd name="T48" fmla="*/ 104 w 360"/>
                  <a:gd name="T49" fmla="*/ 55 h 368"/>
                  <a:gd name="T50" fmla="*/ 180 w 360"/>
                  <a:gd name="T51" fmla="*/ 24 h 368"/>
                  <a:gd name="T52" fmla="*/ 29 w 360"/>
                  <a:gd name="T53" fmla="*/ 65 h 368"/>
                  <a:gd name="T54" fmla="*/ 79 w 360"/>
                  <a:gd name="T55" fmla="*/ 65 h 368"/>
                  <a:gd name="T56" fmla="*/ 101 w 360"/>
                  <a:gd name="T57" fmla="*/ 170 h 368"/>
                  <a:gd name="T58" fmla="*/ 29 w 360"/>
                  <a:gd name="T59" fmla="*/ 65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60" h="368">
                    <a:moveTo>
                      <a:pt x="203" y="271"/>
                    </a:moveTo>
                    <a:cubicBezTo>
                      <a:pt x="203" y="242"/>
                      <a:pt x="225" y="226"/>
                      <a:pt x="261" y="202"/>
                    </a:cubicBezTo>
                    <a:cubicBezTo>
                      <a:pt x="305" y="173"/>
                      <a:pt x="360" y="137"/>
                      <a:pt x="360" y="51"/>
                    </a:cubicBezTo>
                    <a:cubicBezTo>
                      <a:pt x="360" y="43"/>
                      <a:pt x="353" y="37"/>
                      <a:pt x="346" y="37"/>
                    </a:cubicBezTo>
                    <a:cubicBezTo>
                      <a:pt x="277" y="37"/>
                      <a:pt x="277" y="37"/>
                      <a:pt x="277" y="37"/>
                    </a:cubicBezTo>
                    <a:cubicBezTo>
                      <a:pt x="267" y="19"/>
                      <a:pt x="238" y="0"/>
                      <a:pt x="180" y="0"/>
                    </a:cubicBezTo>
                    <a:cubicBezTo>
                      <a:pt x="121" y="0"/>
                      <a:pt x="92" y="19"/>
                      <a:pt x="83" y="37"/>
                    </a:cubicBezTo>
                    <a:cubicBezTo>
                      <a:pt x="14" y="37"/>
                      <a:pt x="14" y="37"/>
                      <a:pt x="14" y="37"/>
                    </a:cubicBezTo>
                    <a:cubicBezTo>
                      <a:pt x="6" y="37"/>
                      <a:pt x="0" y="43"/>
                      <a:pt x="0" y="51"/>
                    </a:cubicBezTo>
                    <a:cubicBezTo>
                      <a:pt x="0" y="137"/>
                      <a:pt x="54" y="173"/>
                      <a:pt x="98" y="202"/>
                    </a:cubicBezTo>
                    <a:cubicBezTo>
                      <a:pt x="134" y="226"/>
                      <a:pt x="156" y="242"/>
                      <a:pt x="156" y="271"/>
                    </a:cubicBezTo>
                    <a:cubicBezTo>
                      <a:pt x="156" y="297"/>
                      <a:pt x="156" y="297"/>
                      <a:pt x="156" y="297"/>
                    </a:cubicBezTo>
                    <a:cubicBezTo>
                      <a:pt x="118" y="301"/>
                      <a:pt x="91" y="315"/>
                      <a:pt x="91" y="332"/>
                    </a:cubicBezTo>
                    <a:cubicBezTo>
                      <a:pt x="91" y="352"/>
                      <a:pt x="131" y="368"/>
                      <a:pt x="180" y="368"/>
                    </a:cubicBezTo>
                    <a:cubicBezTo>
                      <a:pt x="229" y="368"/>
                      <a:pt x="269" y="352"/>
                      <a:pt x="269" y="332"/>
                    </a:cubicBezTo>
                    <a:cubicBezTo>
                      <a:pt x="269" y="315"/>
                      <a:pt x="241" y="301"/>
                      <a:pt x="203" y="297"/>
                    </a:cubicBezTo>
                    <a:lnTo>
                      <a:pt x="203" y="271"/>
                    </a:lnTo>
                    <a:close/>
                    <a:moveTo>
                      <a:pt x="259" y="170"/>
                    </a:moveTo>
                    <a:cubicBezTo>
                      <a:pt x="270" y="146"/>
                      <a:pt x="279" y="113"/>
                      <a:pt x="281" y="65"/>
                    </a:cubicBezTo>
                    <a:cubicBezTo>
                      <a:pt x="331" y="65"/>
                      <a:pt x="331" y="65"/>
                      <a:pt x="331" y="65"/>
                    </a:cubicBezTo>
                    <a:cubicBezTo>
                      <a:pt x="326" y="119"/>
                      <a:pt x="294" y="146"/>
                      <a:pt x="259" y="170"/>
                    </a:cubicBezTo>
                    <a:close/>
                    <a:moveTo>
                      <a:pt x="180" y="24"/>
                    </a:moveTo>
                    <a:cubicBezTo>
                      <a:pt x="234" y="24"/>
                      <a:pt x="256" y="47"/>
                      <a:pt x="256" y="55"/>
                    </a:cubicBezTo>
                    <a:cubicBezTo>
                      <a:pt x="256" y="63"/>
                      <a:pt x="234" y="86"/>
                      <a:pt x="180" y="86"/>
                    </a:cubicBezTo>
                    <a:cubicBezTo>
                      <a:pt x="125" y="86"/>
                      <a:pt x="104" y="63"/>
                      <a:pt x="104" y="55"/>
                    </a:cubicBezTo>
                    <a:cubicBezTo>
                      <a:pt x="104" y="47"/>
                      <a:pt x="125" y="24"/>
                      <a:pt x="180" y="24"/>
                    </a:cubicBezTo>
                    <a:close/>
                    <a:moveTo>
                      <a:pt x="29" y="65"/>
                    </a:moveTo>
                    <a:cubicBezTo>
                      <a:pt x="79" y="65"/>
                      <a:pt x="79" y="65"/>
                      <a:pt x="79" y="65"/>
                    </a:cubicBezTo>
                    <a:cubicBezTo>
                      <a:pt x="80" y="113"/>
                      <a:pt x="89" y="146"/>
                      <a:pt x="101" y="170"/>
                    </a:cubicBezTo>
                    <a:cubicBezTo>
                      <a:pt x="66" y="146"/>
                      <a:pt x="33" y="119"/>
                      <a:pt x="29" y="65"/>
                    </a:cubicBezTo>
                    <a:close/>
                  </a:path>
                </a:pathLst>
              </a:custGeom>
              <a:solidFill>
                <a:schemeClr val="accent3"/>
              </a:solidFill>
              <a:ln>
                <a:noFill/>
              </a:ln>
            </p:spPr>
            <p:txBody>
              <a:bodyPr anchor="ctr"/>
              <a:lstStyle/>
              <a:p>
                <a:pPr algn="ctr"/>
                <a:endParaRPr>
                  <a:latin typeface="微软雅黑" panose="020B0503020204020204" pitchFamily="34" charset="-122"/>
                  <a:ea typeface="微软雅黑" panose="020B0503020204020204" pitchFamily="34" charset="-122"/>
                </a:endParaRPr>
              </a:p>
            </p:txBody>
          </p:sp>
        </p:grpSp>
      </p:grpSp>
      <p:grpSp>
        <p:nvGrpSpPr>
          <p:cNvPr id="74" name="组合 73"/>
          <p:cNvGrpSpPr/>
          <p:nvPr/>
        </p:nvGrpSpPr>
        <p:grpSpPr>
          <a:xfrm>
            <a:off x="1985715" y="1422512"/>
            <a:ext cx="2167911" cy="1771452"/>
            <a:chOff x="1985715" y="1422512"/>
            <a:chExt cx="2167911" cy="1771452"/>
          </a:xfrm>
        </p:grpSpPr>
        <p:grpSp>
          <p:nvGrpSpPr>
            <p:cNvPr id="66" name="组合 65"/>
            <p:cNvGrpSpPr/>
            <p:nvPr/>
          </p:nvGrpSpPr>
          <p:grpSpPr>
            <a:xfrm>
              <a:off x="1985715" y="1422512"/>
              <a:ext cx="2167911" cy="1771452"/>
              <a:chOff x="1985715" y="1422512"/>
              <a:chExt cx="2167911" cy="1771452"/>
            </a:xfrm>
          </p:grpSpPr>
          <p:sp>
            <p:nvSpPr>
              <p:cNvPr id="25" name="Freeform: Shape 6"/>
              <p:cNvSpPr/>
              <p:nvPr/>
            </p:nvSpPr>
            <p:spPr bwMode="auto">
              <a:xfrm>
                <a:off x="3419150" y="1828038"/>
                <a:ext cx="734476" cy="961351"/>
              </a:xfrm>
              <a:custGeom>
                <a:avLst/>
                <a:gdLst>
                  <a:gd name="T0" fmla="*/ 0 w 118"/>
                  <a:gd name="T1" fmla="*/ 38 h 153"/>
                  <a:gd name="T2" fmla="*/ 0 w 118"/>
                  <a:gd name="T3" fmla="*/ 114 h 153"/>
                  <a:gd name="T4" fmla="*/ 38 w 118"/>
                  <a:gd name="T5" fmla="*/ 153 h 153"/>
                  <a:gd name="T6" fmla="*/ 54 w 118"/>
                  <a:gd name="T7" fmla="*/ 153 h 153"/>
                  <a:gd name="T8" fmla="*/ 103 w 118"/>
                  <a:gd name="T9" fmla="*/ 103 h 153"/>
                  <a:gd name="T10" fmla="*/ 103 w 118"/>
                  <a:gd name="T11" fmla="*/ 49 h 153"/>
                  <a:gd name="T12" fmla="*/ 54 w 118"/>
                  <a:gd name="T13" fmla="*/ 0 h 153"/>
                  <a:gd name="T14" fmla="*/ 38 w 118"/>
                  <a:gd name="T15" fmla="*/ 0 h 153"/>
                  <a:gd name="T16" fmla="*/ 0 w 118"/>
                  <a:gd name="T17" fmla="*/ 38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8" h="153">
                    <a:moveTo>
                      <a:pt x="0" y="38"/>
                    </a:moveTo>
                    <a:cubicBezTo>
                      <a:pt x="0" y="114"/>
                      <a:pt x="0" y="114"/>
                      <a:pt x="0" y="114"/>
                    </a:cubicBezTo>
                    <a:cubicBezTo>
                      <a:pt x="0" y="135"/>
                      <a:pt x="17" y="153"/>
                      <a:pt x="38" y="153"/>
                    </a:cubicBezTo>
                    <a:cubicBezTo>
                      <a:pt x="54" y="153"/>
                      <a:pt x="54" y="153"/>
                      <a:pt x="54" y="153"/>
                    </a:cubicBezTo>
                    <a:cubicBezTo>
                      <a:pt x="103" y="103"/>
                      <a:pt x="103" y="103"/>
                      <a:pt x="103" y="103"/>
                    </a:cubicBezTo>
                    <a:cubicBezTo>
                      <a:pt x="118" y="88"/>
                      <a:pt x="118" y="64"/>
                      <a:pt x="103" y="49"/>
                    </a:cubicBezTo>
                    <a:cubicBezTo>
                      <a:pt x="54" y="0"/>
                      <a:pt x="54" y="0"/>
                      <a:pt x="54" y="0"/>
                    </a:cubicBezTo>
                    <a:cubicBezTo>
                      <a:pt x="38" y="0"/>
                      <a:pt x="38" y="0"/>
                      <a:pt x="38" y="0"/>
                    </a:cubicBezTo>
                    <a:cubicBezTo>
                      <a:pt x="17" y="0"/>
                      <a:pt x="0" y="17"/>
                      <a:pt x="0" y="38"/>
                    </a:cubicBezTo>
                    <a:close/>
                  </a:path>
                </a:pathLst>
              </a:custGeom>
              <a:solidFill>
                <a:schemeClr val="accent3">
                  <a:lumMod val="75000"/>
                  <a:alpha val="50000"/>
                </a:schemeClr>
              </a:solidFill>
              <a:ln>
                <a:noFill/>
              </a:ln>
            </p:spPr>
            <p:txBody>
              <a:bodyPr anchor="ctr"/>
              <a:lstStyle/>
              <a:p>
                <a:pPr algn="ctr"/>
                <a:endParaRPr>
                  <a:latin typeface="微软雅黑" panose="020B0503020204020204" pitchFamily="34" charset="-122"/>
                  <a:ea typeface="微软雅黑" panose="020B0503020204020204" pitchFamily="34" charset="-122"/>
                </a:endParaRPr>
              </a:p>
            </p:txBody>
          </p:sp>
          <p:sp>
            <p:nvSpPr>
              <p:cNvPr id="26" name="Freeform: Shape 7"/>
              <p:cNvSpPr/>
              <p:nvPr/>
            </p:nvSpPr>
            <p:spPr bwMode="auto">
              <a:xfrm>
                <a:off x="1985715" y="1422512"/>
                <a:ext cx="2068222" cy="1771452"/>
              </a:xfrm>
              <a:custGeom>
                <a:avLst/>
                <a:gdLst>
                  <a:gd name="T0" fmla="*/ 318 w 332"/>
                  <a:gd name="T1" fmla="*/ 168 h 282"/>
                  <a:gd name="T2" fmla="*/ 318 w 332"/>
                  <a:gd name="T3" fmla="*/ 114 h 282"/>
                  <a:gd name="T4" fmla="*/ 219 w 332"/>
                  <a:gd name="T5" fmla="*/ 15 h 282"/>
                  <a:gd name="T6" fmla="*/ 192 w 332"/>
                  <a:gd name="T7" fmla="*/ 26 h 282"/>
                  <a:gd name="T8" fmla="*/ 192 w 332"/>
                  <a:gd name="T9" fmla="*/ 26 h 282"/>
                  <a:gd name="T10" fmla="*/ 153 w 332"/>
                  <a:gd name="T11" fmla="*/ 65 h 282"/>
                  <a:gd name="T12" fmla="*/ 39 w 332"/>
                  <a:gd name="T13" fmla="*/ 65 h 282"/>
                  <a:gd name="T14" fmla="*/ 0 w 332"/>
                  <a:gd name="T15" fmla="*/ 103 h 282"/>
                  <a:gd name="T16" fmla="*/ 0 w 332"/>
                  <a:gd name="T17" fmla="*/ 179 h 282"/>
                  <a:gd name="T18" fmla="*/ 39 w 332"/>
                  <a:gd name="T19" fmla="*/ 218 h 282"/>
                  <a:gd name="T20" fmla="*/ 153 w 332"/>
                  <a:gd name="T21" fmla="*/ 218 h 282"/>
                  <a:gd name="T22" fmla="*/ 192 w 332"/>
                  <a:gd name="T23" fmla="*/ 256 h 282"/>
                  <a:gd name="T24" fmla="*/ 192 w 332"/>
                  <a:gd name="T25" fmla="*/ 256 h 282"/>
                  <a:gd name="T26" fmla="*/ 219 w 332"/>
                  <a:gd name="T27" fmla="*/ 267 h 282"/>
                  <a:gd name="T28" fmla="*/ 318 w 332"/>
                  <a:gd name="T29" fmla="*/ 168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2" h="282">
                    <a:moveTo>
                      <a:pt x="318" y="168"/>
                    </a:moveTo>
                    <a:cubicBezTo>
                      <a:pt x="332" y="153"/>
                      <a:pt x="332" y="129"/>
                      <a:pt x="318" y="114"/>
                    </a:cubicBezTo>
                    <a:cubicBezTo>
                      <a:pt x="219" y="15"/>
                      <a:pt x="219" y="15"/>
                      <a:pt x="219" y="15"/>
                    </a:cubicBezTo>
                    <a:cubicBezTo>
                      <a:pt x="204" y="0"/>
                      <a:pt x="192" y="5"/>
                      <a:pt x="192" y="26"/>
                    </a:cubicBezTo>
                    <a:cubicBezTo>
                      <a:pt x="192" y="26"/>
                      <a:pt x="192" y="26"/>
                      <a:pt x="192" y="26"/>
                    </a:cubicBezTo>
                    <a:cubicBezTo>
                      <a:pt x="192" y="47"/>
                      <a:pt x="174" y="65"/>
                      <a:pt x="153" y="65"/>
                    </a:cubicBezTo>
                    <a:cubicBezTo>
                      <a:pt x="39" y="65"/>
                      <a:pt x="39" y="65"/>
                      <a:pt x="39" y="65"/>
                    </a:cubicBezTo>
                    <a:cubicBezTo>
                      <a:pt x="18" y="65"/>
                      <a:pt x="0" y="82"/>
                      <a:pt x="0" y="103"/>
                    </a:cubicBezTo>
                    <a:cubicBezTo>
                      <a:pt x="0" y="179"/>
                      <a:pt x="0" y="179"/>
                      <a:pt x="0" y="179"/>
                    </a:cubicBezTo>
                    <a:cubicBezTo>
                      <a:pt x="0" y="200"/>
                      <a:pt x="18" y="218"/>
                      <a:pt x="39" y="218"/>
                    </a:cubicBezTo>
                    <a:cubicBezTo>
                      <a:pt x="153" y="218"/>
                      <a:pt x="153" y="218"/>
                      <a:pt x="153" y="218"/>
                    </a:cubicBezTo>
                    <a:cubicBezTo>
                      <a:pt x="174" y="218"/>
                      <a:pt x="192" y="235"/>
                      <a:pt x="192" y="256"/>
                    </a:cubicBezTo>
                    <a:cubicBezTo>
                      <a:pt x="192" y="256"/>
                      <a:pt x="192" y="256"/>
                      <a:pt x="192" y="256"/>
                    </a:cubicBezTo>
                    <a:cubicBezTo>
                      <a:pt x="192" y="277"/>
                      <a:pt x="204" y="282"/>
                      <a:pt x="219" y="267"/>
                    </a:cubicBezTo>
                    <a:lnTo>
                      <a:pt x="318" y="168"/>
                    </a:lnTo>
                    <a:close/>
                  </a:path>
                </a:pathLst>
              </a:custGeom>
              <a:solidFill>
                <a:schemeClr val="accent2"/>
              </a:solidFill>
              <a:ln>
                <a:noFill/>
              </a:ln>
              <a:effectLst/>
            </p:spPr>
            <p:txBody>
              <a:bodyPr anchor="ctr"/>
              <a:lstStyle/>
              <a:p>
                <a:pPr algn="ctr"/>
                <a:endParaRPr>
                  <a:latin typeface="微软雅黑" panose="020B0503020204020204" pitchFamily="34" charset="-122"/>
                  <a:ea typeface="微软雅黑" panose="020B0503020204020204" pitchFamily="34" charset="-122"/>
                </a:endParaRPr>
              </a:p>
            </p:txBody>
          </p:sp>
        </p:grpSp>
        <p:grpSp>
          <p:nvGrpSpPr>
            <p:cNvPr id="59" name="组合 58"/>
            <p:cNvGrpSpPr/>
            <p:nvPr/>
          </p:nvGrpSpPr>
          <p:grpSpPr>
            <a:xfrm>
              <a:off x="2933766" y="2062629"/>
              <a:ext cx="486439" cy="486439"/>
              <a:chOff x="2933766" y="2062629"/>
              <a:chExt cx="486439" cy="486439"/>
            </a:xfrm>
          </p:grpSpPr>
          <p:sp>
            <p:nvSpPr>
              <p:cNvPr id="31" name="Oval 12"/>
              <p:cNvSpPr/>
              <p:nvPr/>
            </p:nvSpPr>
            <p:spPr>
              <a:xfrm>
                <a:off x="2933766" y="2062629"/>
                <a:ext cx="486439" cy="486439"/>
              </a:xfrm>
              <a:prstGeom prst="ellipse">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微软雅黑" panose="020B0503020204020204" pitchFamily="34" charset="-122"/>
                  <a:ea typeface="微软雅黑" panose="020B0503020204020204" pitchFamily="34" charset="-122"/>
                </a:endParaRPr>
              </a:p>
            </p:txBody>
          </p:sp>
          <p:sp>
            <p:nvSpPr>
              <p:cNvPr id="32" name="Freeform: Shape 13"/>
              <p:cNvSpPr/>
              <p:nvPr/>
            </p:nvSpPr>
            <p:spPr bwMode="auto">
              <a:xfrm>
                <a:off x="3084279" y="2218689"/>
                <a:ext cx="185413" cy="174320"/>
              </a:xfrm>
              <a:custGeom>
                <a:avLst/>
                <a:gdLst>
                  <a:gd name="T0" fmla="*/ 344 w 402"/>
                  <a:gd name="T1" fmla="*/ 125 h 382"/>
                  <a:gd name="T2" fmla="*/ 303 w 402"/>
                  <a:gd name="T3" fmla="*/ 13 h 382"/>
                  <a:gd name="T4" fmla="*/ 284 w 402"/>
                  <a:gd name="T5" fmla="*/ 3 h 382"/>
                  <a:gd name="T6" fmla="*/ 12 w 402"/>
                  <a:gd name="T7" fmla="*/ 102 h 382"/>
                  <a:gd name="T8" fmla="*/ 3 w 402"/>
                  <a:gd name="T9" fmla="*/ 122 h 382"/>
                  <a:gd name="T10" fmla="*/ 46 w 402"/>
                  <a:gd name="T11" fmla="*/ 241 h 382"/>
                  <a:gd name="T12" fmla="*/ 46 w 402"/>
                  <a:gd name="T13" fmla="*/ 177 h 382"/>
                  <a:gd name="T14" fmla="*/ 97 w 402"/>
                  <a:gd name="T15" fmla="*/ 125 h 382"/>
                  <a:gd name="T16" fmla="*/ 169 w 402"/>
                  <a:gd name="T17" fmla="*/ 125 h 382"/>
                  <a:gd name="T18" fmla="*/ 255 w 402"/>
                  <a:gd name="T19" fmla="*/ 65 h 382"/>
                  <a:gd name="T20" fmla="*/ 304 w 402"/>
                  <a:gd name="T21" fmla="*/ 125 h 382"/>
                  <a:gd name="T22" fmla="*/ 344 w 402"/>
                  <a:gd name="T23" fmla="*/ 125 h 382"/>
                  <a:gd name="T24" fmla="*/ 387 w 402"/>
                  <a:gd name="T25" fmla="*/ 161 h 382"/>
                  <a:gd name="T26" fmla="*/ 97 w 402"/>
                  <a:gd name="T27" fmla="*/ 161 h 382"/>
                  <a:gd name="T28" fmla="*/ 82 w 402"/>
                  <a:gd name="T29" fmla="*/ 177 h 382"/>
                  <a:gd name="T30" fmla="*/ 82 w 402"/>
                  <a:gd name="T31" fmla="*/ 366 h 382"/>
                  <a:gd name="T32" fmla="*/ 97 w 402"/>
                  <a:gd name="T33" fmla="*/ 382 h 382"/>
                  <a:gd name="T34" fmla="*/ 387 w 402"/>
                  <a:gd name="T35" fmla="*/ 382 h 382"/>
                  <a:gd name="T36" fmla="*/ 402 w 402"/>
                  <a:gd name="T37" fmla="*/ 366 h 382"/>
                  <a:gd name="T38" fmla="*/ 402 w 402"/>
                  <a:gd name="T39" fmla="*/ 177 h 382"/>
                  <a:gd name="T40" fmla="*/ 387 w 402"/>
                  <a:gd name="T41" fmla="*/ 161 h 382"/>
                  <a:gd name="T42" fmla="*/ 364 w 402"/>
                  <a:gd name="T43" fmla="*/ 342 h 382"/>
                  <a:gd name="T44" fmla="*/ 125 w 402"/>
                  <a:gd name="T45" fmla="*/ 342 h 382"/>
                  <a:gd name="T46" fmla="*/ 125 w 402"/>
                  <a:gd name="T47" fmla="*/ 307 h 382"/>
                  <a:gd name="T48" fmla="*/ 161 w 402"/>
                  <a:gd name="T49" fmla="*/ 222 h 382"/>
                  <a:gd name="T50" fmla="*/ 217 w 402"/>
                  <a:gd name="T51" fmla="*/ 290 h 382"/>
                  <a:gd name="T52" fmla="*/ 269 w 402"/>
                  <a:gd name="T53" fmla="*/ 237 h 382"/>
                  <a:gd name="T54" fmla="*/ 336 w 402"/>
                  <a:gd name="T55" fmla="*/ 213 h 382"/>
                  <a:gd name="T56" fmla="*/ 364 w 402"/>
                  <a:gd name="T57" fmla="*/ 277 h 382"/>
                  <a:gd name="T58" fmla="*/ 364 w 402"/>
                  <a:gd name="T59" fmla="*/ 342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02" h="382">
                    <a:moveTo>
                      <a:pt x="344" y="125"/>
                    </a:moveTo>
                    <a:cubicBezTo>
                      <a:pt x="303" y="13"/>
                      <a:pt x="303" y="13"/>
                      <a:pt x="303" y="13"/>
                    </a:cubicBezTo>
                    <a:cubicBezTo>
                      <a:pt x="300" y="4"/>
                      <a:pt x="291" y="0"/>
                      <a:pt x="284" y="3"/>
                    </a:cubicBezTo>
                    <a:cubicBezTo>
                      <a:pt x="12" y="102"/>
                      <a:pt x="12" y="102"/>
                      <a:pt x="12" y="102"/>
                    </a:cubicBezTo>
                    <a:cubicBezTo>
                      <a:pt x="4" y="105"/>
                      <a:pt x="0" y="114"/>
                      <a:pt x="3" y="122"/>
                    </a:cubicBezTo>
                    <a:cubicBezTo>
                      <a:pt x="46" y="241"/>
                      <a:pt x="46" y="241"/>
                      <a:pt x="46" y="241"/>
                    </a:cubicBezTo>
                    <a:cubicBezTo>
                      <a:pt x="46" y="177"/>
                      <a:pt x="46" y="177"/>
                      <a:pt x="46" y="177"/>
                    </a:cubicBezTo>
                    <a:cubicBezTo>
                      <a:pt x="46" y="149"/>
                      <a:pt x="69" y="125"/>
                      <a:pt x="97" y="125"/>
                    </a:cubicBezTo>
                    <a:cubicBezTo>
                      <a:pt x="169" y="125"/>
                      <a:pt x="169" y="125"/>
                      <a:pt x="169" y="125"/>
                    </a:cubicBezTo>
                    <a:cubicBezTo>
                      <a:pt x="255" y="65"/>
                      <a:pt x="255" y="65"/>
                      <a:pt x="255" y="65"/>
                    </a:cubicBezTo>
                    <a:cubicBezTo>
                      <a:pt x="304" y="125"/>
                      <a:pt x="304" y="125"/>
                      <a:pt x="304" y="125"/>
                    </a:cubicBezTo>
                    <a:lnTo>
                      <a:pt x="344" y="125"/>
                    </a:lnTo>
                    <a:close/>
                    <a:moveTo>
                      <a:pt x="387" y="161"/>
                    </a:moveTo>
                    <a:cubicBezTo>
                      <a:pt x="97" y="161"/>
                      <a:pt x="97" y="161"/>
                      <a:pt x="97" y="161"/>
                    </a:cubicBezTo>
                    <a:cubicBezTo>
                      <a:pt x="89" y="161"/>
                      <a:pt x="82" y="169"/>
                      <a:pt x="82" y="177"/>
                    </a:cubicBezTo>
                    <a:cubicBezTo>
                      <a:pt x="82" y="366"/>
                      <a:pt x="82" y="366"/>
                      <a:pt x="82" y="366"/>
                    </a:cubicBezTo>
                    <a:cubicBezTo>
                      <a:pt x="82" y="375"/>
                      <a:pt x="89" y="382"/>
                      <a:pt x="97" y="382"/>
                    </a:cubicBezTo>
                    <a:cubicBezTo>
                      <a:pt x="387" y="382"/>
                      <a:pt x="387" y="382"/>
                      <a:pt x="387" y="382"/>
                    </a:cubicBezTo>
                    <a:cubicBezTo>
                      <a:pt x="395" y="382"/>
                      <a:pt x="402" y="375"/>
                      <a:pt x="402" y="366"/>
                    </a:cubicBezTo>
                    <a:cubicBezTo>
                      <a:pt x="402" y="177"/>
                      <a:pt x="402" y="177"/>
                      <a:pt x="402" y="177"/>
                    </a:cubicBezTo>
                    <a:cubicBezTo>
                      <a:pt x="402" y="169"/>
                      <a:pt x="395" y="161"/>
                      <a:pt x="387" y="161"/>
                    </a:cubicBezTo>
                    <a:close/>
                    <a:moveTo>
                      <a:pt x="364" y="342"/>
                    </a:moveTo>
                    <a:cubicBezTo>
                      <a:pt x="125" y="342"/>
                      <a:pt x="125" y="342"/>
                      <a:pt x="125" y="342"/>
                    </a:cubicBezTo>
                    <a:cubicBezTo>
                      <a:pt x="125" y="307"/>
                      <a:pt x="125" y="307"/>
                      <a:pt x="125" y="307"/>
                    </a:cubicBezTo>
                    <a:cubicBezTo>
                      <a:pt x="161" y="222"/>
                      <a:pt x="161" y="222"/>
                      <a:pt x="161" y="222"/>
                    </a:cubicBezTo>
                    <a:cubicBezTo>
                      <a:pt x="217" y="290"/>
                      <a:pt x="217" y="290"/>
                      <a:pt x="217" y="290"/>
                    </a:cubicBezTo>
                    <a:cubicBezTo>
                      <a:pt x="269" y="237"/>
                      <a:pt x="269" y="237"/>
                      <a:pt x="269" y="237"/>
                    </a:cubicBezTo>
                    <a:cubicBezTo>
                      <a:pt x="336" y="213"/>
                      <a:pt x="336" y="213"/>
                      <a:pt x="336" y="213"/>
                    </a:cubicBezTo>
                    <a:cubicBezTo>
                      <a:pt x="364" y="277"/>
                      <a:pt x="364" y="277"/>
                      <a:pt x="364" y="277"/>
                    </a:cubicBezTo>
                    <a:lnTo>
                      <a:pt x="364" y="342"/>
                    </a:lnTo>
                    <a:close/>
                  </a:path>
                </a:pathLst>
              </a:custGeom>
              <a:solidFill>
                <a:schemeClr val="accent2"/>
              </a:solidFill>
              <a:ln>
                <a:noFill/>
              </a:ln>
            </p:spPr>
            <p:txBody>
              <a:bodyPr anchor="ctr"/>
              <a:lstStyle/>
              <a:p>
                <a:pPr algn="ctr"/>
                <a:endParaRPr>
                  <a:latin typeface="微软雅黑" panose="020B0503020204020204" pitchFamily="34" charset="-122"/>
                  <a:ea typeface="微软雅黑" panose="020B0503020204020204" pitchFamily="34" charset="-122"/>
                </a:endParaRPr>
              </a:p>
            </p:txBody>
          </p:sp>
        </p:grpSp>
      </p:grpSp>
      <p:grpSp>
        <p:nvGrpSpPr>
          <p:cNvPr id="58" name="组合 57"/>
          <p:cNvGrpSpPr/>
          <p:nvPr/>
        </p:nvGrpSpPr>
        <p:grpSpPr>
          <a:xfrm>
            <a:off x="794444" y="1459940"/>
            <a:ext cx="1932623" cy="1691816"/>
            <a:chOff x="794444" y="1459940"/>
            <a:chExt cx="1932623" cy="1691816"/>
          </a:xfrm>
        </p:grpSpPr>
        <p:grpSp>
          <p:nvGrpSpPr>
            <p:cNvPr id="10" name="组合 9"/>
            <p:cNvGrpSpPr/>
            <p:nvPr/>
          </p:nvGrpSpPr>
          <p:grpSpPr>
            <a:xfrm>
              <a:off x="794444" y="1459940"/>
              <a:ext cx="1932623" cy="1691816"/>
              <a:chOff x="794444" y="1459940"/>
              <a:chExt cx="1932623" cy="1691816"/>
            </a:xfrm>
          </p:grpSpPr>
          <p:grpSp>
            <p:nvGrpSpPr>
              <p:cNvPr id="2" name="组合 1"/>
              <p:cNvGrpSpPr/>
              <p:nvPr/>
            </p:nvGrpSpPr>
            <p:grpSpPr>
              <a:xfrm>
                <a:off x="794444" y="1459940"/>
                <a:ext cx="1932623" cy="1691816"/>
                <a:chOff x="794444" y="1459940"/>
                <a:chExt cx="1932623" cy="1691816"/>
              </a:xfrm>
            </p:grpSpPr>
            <p:sp>
              <p:nvSpPr>
                <p:cNvPr id="27" name="Freeform: Shape 8"/>
                <p:cNvSpPr/>
                <p:nvPr/>
              </p:nvSpPr>
              <p:spPr bwMode="auto">
                <a:xfrm>
                  <a:off x="1985715" y="1830427"/>
                  <a:ext cx="741352" cy="961350"/>
                </a:xfrm>
                <a:custGeom>
                  <a:avLst/>
                  <a:gdLst>
                    <a:gd name="T0" fmla="*/ 0 w 119"/>
                    <a:gd name="T1" fmla="*/ 38 h 153"/>
                    <a:gd name="T2" fmla="*/ 0 w 119"/>
                    <a:gd name="T3" fmla="*/ 114 h 153"/>
                    <a:gd name="T4" fmla="*/ 39 w 119"/>
                    <a:gd name="T5" fmla="*/ 153 h 153"/>
                    <a:gd name="T6" fmla="*/ 55 w 119"/>
                    <a:gd name="T7" fmla="*/ 153 h 153"/>
                    <a:gd name="T8" fmla="*/ 104 w 119"/>
                    <a:gd name="T9" fmla="*/ 103 h 153"/>
                    <a:gd name="T10" fmla="*/ 104 w 119"/>
                    <a:gd name="T11" fmla="*/ 49 h 153"/>
                    <a:gd name="T12" fmla="*/ 55 w 119"/>
                    <a:gd name="T13" fmla="*/ 0 h 153"/>
                    <a:gd name="T14" fmla="*/ 39 w 119"/>
                    <a:gd name="T15" fmla="*/ 0 h 153"/>
                    <a:gd name="T16" fmla="*/ 0 w 119"/>
                    <a:gd name="T17" fmla="*/ 38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 h="153">
                      <a:moveTo>
                        <a:pt x="0" y="38"/>
                      </a:moveTo>
                      <a:cubicBezTo>
                        <a:pt x="0" y="114"/>
                        <a:pt x="0" y="114"/>
                        <a:pt x="0" y="114"/>
                      </a:cubicBezTo>
                      <a:cubicBezTo>
                        <a:pt x="0" y="135"/>
                        <a:pt x="18" y="153"/>
                        <a:pt x="39" y="153"/>
                      </a:cubicBezTo>
                      <a:cubicBezTo>
                        <a:pt x="55" y="153"/>
                        <a:pt x="55" y="153"/>
                        <a:pt x="55" y="153"/>
                      </a:cubicBezTo>
                      <a:cubicBezTo>
                        <a:pt x="104" y="103"/>
                        <a:pt x="104" y="103"/>
                        <a:pt x="104" y="103"/>
                      </a:cubicBezTo>
                      <a:cubicBezTo>
                        <a:pt x="119" y="88"/>
                        <a:pt x="119" y="64"/>
                        <a:pt x="104" y="49"/>
                      </a:cubicBezTo>
                      <a:cubicBezTo>
                        <a:pt x="55" y="0"/>
                        <a:pt x="55" y="0"/>
                        <a:pt x="55" y="0"/>
                      </a:cubicBezTo>
                      <a:cubicBezTo>
                        <a:pt x="39" y="0"/>
                        <a:pt x="39" y="0"/>
                        <a:pt x="39" y="0"/>
                      </a:cubicBezTo>
                      <a:cubicBezTo>
                        <a:pt x="18" y="0"/>
                        <a:pt x="0" y="17"/>
                        <a:pt x="0" y="38"/>
                      </a:cubicBezTo>
                      <a:close/>
                    </a:path>
                  </a:pathLst>
                </a:custGeom>
                <a:solidFill>
                  <a:schemeClr val="accent2">
                    <a:lumMod val="50000"/>
                    <a:alpha val="20000"/>
                  </a:schemeClr>
                </a:solidFill>
                <a:ln>
                  <a:noFill/>
                </a:ln>
              </p:spPr>
              <p:txBody>
                <a:bodyPr anchor="ctr"/>
                <a:lstStyle/>
                <a:p>
                  <a:pPr algn="ctr"/>
                  <a:endParaRPr>
                    <a:latin typeface="微软雅黑" panose="020B0503020204020204" pitchFamily="34" charset="-122"/>
                    <a:ea typeface="微软雅黑" panose="020B0503020204020204" pitchFamily="34" charset="-122"/>
                  </a:endParaRPr>
                </a:p>
              </p:txBody>
            </p:sp>
            <p:sp>
              <p:nvSpPr>
                <p:cNvPr id="28" name="Freeform: Shape 9"/>
                <p:cNvSpPr/>
                <p:nvPr/>
              </p:nvSpPr>
              <p:spPr bwMode="auto">
                <a:xfrm>
                  <a:off x="794444" y="1459940"/>
                  <a:ext cx="1809574" cy="1691816"/>
                </a:xfrm>
                <a:custGeom>
                  <a:avLst/>
                  <a:gdLst>
                    <a:gd name="connsiteX0" fmla="*/ 1424916 w 2507091"/>
                    <a:gd name="connsiteY0" fmla="*/ 112 h 2343942"/>
                    <a:gd name="connsiteX1" fmla="*/ 1555542 w 2507091"/>
                    <a:gd name="connsiteY1" fmla="*/ 75381 h 2343942"/>
                    <a:gd name="connsiteX2" fmla="*/ 2409995 w 2507091"/>
                    <a:gd name="connsiteY2" fmla="*/ 936988 h 2343942"/>
                    <a:gd name="connsiteX3" fmla="*/ 2409995 w 2507091"/>
                    <a:gd name="connsiteY3" fmla="*/ 1406955 h 2343942"/>
                    <a:gd name="connsiteX4" fmla="*/ 1555542 w 2507091"/>
                    <a:gd name="connsiteY4" fmla="*/ 2268563 h 2343942"/>
                    <a:gd name="connsiteX5" fmla="*/ 1322510 w 2507091"/>
                    <a:gd name="connsiteY5" fmla="*/ 2172828 h 2343942"/>
                    <a:gd name="connsiteX6" fmla="*/ 994538 w 2507091"/>
                    <a:gd name="connsiteY6" fmla="*/ 1842111 h 2343942"/>
                    <a:gd name="connsiteX7" fmla="*/ 1992 w 2507091"/>
                    <a:gd name="connsiteY7" fmla="*/ 1842111 h 2343942"/>
                    <a:gd name="connsiteX8" fmla="*/ 0 w 2507091"/>
                    <a:gd name="connsiteY8" fmla="*/ 1841897 h 2343942"/>
                    <a:gd name="connsiteX9" fmla="*/ 8587 w 2507091"/>
                    <a:gd name="connsiteY9" fmla="*/ 1841897 h 2343942"/>
                    <a:gd name="connsiteX10" fmla="*/ 66848 w 2507091"/>
                    <a:gd name="connsiteY10" fmla="*/ 1841897 h 2343942"/>
                    <a:gd name="connsiteX11" fmla="*/ 489776 w 2507091"/>
                    <a:gd name="connsiteY11" fmla="*/ 1406631 h 2343942"/>
                    <a:gd name="connsiteX12" fmla="*/ 489776 w 2507091"/>
                    <a:gd name="connsiteY12" fmla="*/ 936545 h 2343942"/>
                    <a:gd name="connsiteX13" fmla="*/ 67674 w 2507091"/>
                    <a:gd name="connsiteY13" fmla="*/ 510817 h 2343942"/>
                    <a:gd name="connsiteX14" fmla="*/ 67395 w 2507091"/>
                    <a:gd name="connsiteY14" fmla="*/ 510536 h 2343942"/>
                    <a:gd name="connsiteX15" fmla="*/ 85108 w 2507091"/>
                    <a:gd name="connsiteY15" fmla="*/ 510536 h 2343942"/>
                    <a:gd name="connsiteX16" fmla="*/ 994538 w 2507091"/>
                    <a:gd name="connsiteY16" fmla="*/ 510536 h 2343942"/>
                    <a:gd name="connsiteX17" fmla="*/ 1322510 w 2507091"/>
                    <a:gd name="connsiteY17" fmla="*/ 171115 h 2343942"/>
                    <a:gd name="connsiteX18" fmla="*/ 1424916 w 2507091"/>
                    <a:gd name="connsiteY18" fmla="*/ 112 h 2343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507091" h="2343942">
                      <a:moveTo>
                        <a:pt x="1424916" y="112"/>
                      </a:moveTo>
                      <a:cubicBezTo>
                        <a:pt x="1462086" y="1948"/>
                        <a:pt x="1506994" y="26426"/>
                        <a:pt x="1555542" y="75381"/>
                      </a:cubicBezTo>
                      <a:cubicBezTo>
                        <a:pt x="1555542" y="75381"/>
                        <a:pt x="1555542" y="75381"/>
                        <a:pt x="2409995" y="936988"/>
                      </a:cubicBezTo>
                      <a:cubicBezTo>
                        <a:pt x="2539457" y="1067534"/>
                        <a:pt x="2539457" y="1276409"/>
                        <a:pt x="2409995" y="1406955"/>
                      </a:cubicBezTo>
                      <a:lnTo>
                        <a:pt x="1555542" y="2268563"/>
                      </a:lnTo>
                      <a:cubicBezTo>
                        <a:pt x="1426080" y="2399109"/>
                        <a:pt x="1322510" y="2355594"/>
                        <a:pt x="1322510" y="2172828"/>
                      </a:cubicBezTo>
                      <a:cubicBezTo>
                        <a:pt x="1322510" y="1990063"/>
                        <a:pt x="1175785" y="1842111"/>
                        <a:pt x="994538" y="1842111"/>
                      </a:cubicBezTo>
                      <a:cubicBezTo>
                        <a:pt x="994538" y="1842111"/>
                        <a:pt x="994538" y="1842111"/>
                        <a:pt x="1992" y="1842111"/>
                      </a:cubicBezTo>
                      <a:lnTo>
                        <a:pt x="0" y="1841897"/>
                      </a:lnTo>
                      <a:lnTo>
                        <a:pt x="8587" y="1841897"/>
                      </a:lnTo>
                      <a:cubicBezTo>
                        <a:pt x="66848" y="1841897"/>
                        <a:pt x="66848" y="1841897"/>
                        <a:pt x="66848" y="1841897"/>
                      </a:cubicBezTo>
                      <a:cubicBezTo>
                        <a:pt x="489776" y="1406631"/>
                        <a:pt x="489776" y="1406631"/>
                        <a:pt x="489776" y="1406631"/>
                      </a:cubicBezTo>
                      <a:cubicBezTo>
                        <a:pt x="619244" y="1276052"/>
                        <a:pt x="619244" y="1067124"/>
                        <a:pt x="489776" y="936545"/>
                      </a:cubicBezTo>
                      <a:cubicBezTo>
                        <a:pt x="119714" y="563304"/>
                        <a:pt x="73456" y="516649"/>
                        <a:pt x="67674" y="510817"/>
                      </a:cubicBezTo>
                      <a:lnTo>
                        <a:pt x="67395" y="510536"/>
                      </a:lnTo>
                      <a:lnTo>
                        <a:pt x="85108" y="510536"/>
                      </a:lnTo>
                      <a:cubicBezTo>
                        <a:pt x="191971" y="510536"/>
                        <a:pt x="436231" y="510536"/>
                        <a:pt x="994538" y="510536"/>
                      </a:cubicBezTo>
                      <a:cubicBezTo>
                        <a:pt x="1175785" y="510536"/>
                        <a:pt x="1322510" y="353880"/>
                        <a:pt x="1322510" y="171115"/>
                      </a:cubicBezTo>
                      <a:cubicBezTo>
                        <a:pt x="1322510" y="56887"/>
                        <a:pt x="1362967" y="-2947"/>
                        <a:pt x="1424916" y="112"/>
                      </a:cubicBezTo>
                      <a:close/>
                    </a:path>
                  </a:pathLst>
                </a:custGeom>
                <a:solidFill>
                  <a:schemeClr val="accent1"/>
                </a:solidFill>
                <a:ln>
                  <a:noFill/>
                </a:ln>
                <a:effectLst/>
              </p:spPr>
              <p:txBody>
                <a:bodyPr anchor="ctr"/>
                <a:lstStyle/>
                <a:p>
                  <a:pPr algn="ctr"/>
                  <a:endParaRPr dirty="0">
                    <a:latin typeface="微软雅黑" panose="020B0503020204020204" pitchFamily="34" charset="-122"/>
                    <a:ea typeface="微软雅黑" panose="020B0503020204020204" pitchFamily="34" charset="-122"/>
                  </a:endParaRPr>
                </a:p>
              </p:txBody>
            </p:sp>
          </p:grpSp>
          <p:sp>
            <p:nvSpPr>
              <p:cNvPr id="29" name="Oval 10"/>
              <p:cNvSpPr/>
              <p:nvPr/>
            </p:nvSpPr>
            <p:spPr>
              <a:xfrm>
                <a:off x="1499276" y="2062629"/>
                <a:ext cx="486439" cy="486439"/>
              </a:xfrm>
              <a:prstGeom prst="ellipse">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微软雅黑" panose="020B0503020204020204" pitchFamily="34" charset="-122"/>
                  <a:ea typeface="微软雅黑" panose="020B0503020204020204" pitchFamily="34" charset="-122"/>
                </a:endParaRPr>
              </a:p>
            </p:txBody>
          </p:sp>
        </p:grpSp>
        <p:sp>
          <p:nvSpPr>
            <p:cNvPr id="30" name="Freeform: Shape 11"/>
            <p:cNvSpPr/>
            <p:nvPr/>
          </p:nvSpPr>
          <p:spPr bwMode="auto">
            <a:xfrm>
              <a:off x="1650581" y="2228696"/>
              <a:ext cx="183828" cy="164811"/>
            </a:xfrm>
            <a:custGeom>
              <a:avLst/>
              <a:gdLst>
                <a:gd name="T0" fmla="*/ 116 w 400"/>
                <a:gd name="T1" fmla="*/ 224 h 360"/>
                <a:gd name="T2" fmla="*/ 116 w 400"/>
                <a:gd name="T3" fmla="*/ 100 h 360"/>
                <a:gd name="T4" fmla="*/ 40 w 400"/>
                <a:gd name="T5" fmla="*/ 100 h 360"/>
                <a:gd name="T6" fmla="*/ 0 w 400"/>
                <a:gd name="T7" fmla="*/ 140 h 360"/>
                <a:gd name="T8" fmla="*/ 0 w 400"/>
                <a:gd name="T9" fmla="*/ 260 h 360"/>
                <a:gd name="T10" fmla="*/ 40 w 400"/>
                <a:gd name="T11" fmla="*/ 300 h 360"/>
                <a:gd name="T12" fmla="*/ 60 w 400"/>
                <a:gd name="T13" fmla="*/ 300 h 360"/>
                <a:gd name="T14" fmla="*/ 60 w 400"/>
                <a:gd name="T15" fmla="*/ 360 h 360"/>
                <a:gd name="T16" fmla="*/ 120 w 400"/>
                <a:gd name="T17" fmla="*/ 300 h 360"/>
                <a:gd name="T18" fmla="*/ 220 w 400"/>
                <a:gd name="T19" fmla="*/ 300 h 360"/>
                <a:gd name="T20" fmla="*/ 260 w 400"/>
                <a:gd name="T21" fmla="*/ 260 h 360"/>
                <a:gd name="T22" fmla="*/ 260 w 400"/>
                <a:gd name="T23" fmla="*/ 223 h 360"/>
                <a:gd name="T24" fmla="*/ 256 w 400"/>
                <a:gd name="T25" fmla="*/ 224 h 360"/>
                <a:gd name="T26" fmla="*/ 116 w 400"/>
                <a:gd name="T27" fmla="*/ 224 h 360"/>
                <a:gd name="T28" fmla="*/ 360 w 400"/>
                <a:gd name="T29" fmla="*/ 0 h 360"/>
                <a:gd name="T30" fmla="*/ 180 w 400"/>
                <a:gd name="T31" fmla="*/ 0 h 360"/>
                <a:gd name="T32" fmla="*/ 140 w 400"/>
                <a:gd name="T33" fmla="*/ 40 h 360"/>
                <a:gd name="T34" fmla="*/ 140 w 400"/>
                <a:gd name="T35" fmla="*/ 200 h 360"/>
                <a:gd name="T36" fmla="*/ 280 w 400"/>
                <a:gd name="T37" fmla="*/ 200 h 360"/>
                <a:gd name="T38" fmla="*/ 340 w 400"/>
                <a:gd name="T39" fmla="*/ 260 h 360"/>
                <a:gd name="T40" fmla="*/ 340 w 400"/>
                <a:gd name="T41" fmla="*/ 200 h 360"/>
                <a:gd name="T42" fmla="*/ 360 w 400"/>
                <a:gd name="T43" fmla="*/ 200 h 360"/>
                <a:gd name="T44" fmla="*/ 400 w 400"/>
                <a:gd name="T45" fmla="*/ 160 h 360"/>
                <a:gd name="T46" fmla="*/ 400 w 400"/>
                <a:gd name="T47" fmla="*/ 40 h 360"/>
                <a:gd name="T48" fmla="*/ 360 w 400"/>
                <a:gd name="T49" fmla="*/ 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00" h="360">
                  <a:moveTo>
                    <a:pt x="116" y="224"/>
                  </a:moveTo>
                  <a:cubicBezTo>
                    <a:pt x="116" y="100"/>
                    <a:pt x="116" y="100"/>
                    <a:pt x="116" y="100"/>
                  </a:cubicBezTo>
                  <a:cubicBezTo>
                    <a:pt x="40" y="100"/>
                    <a:pt x="40" y="100"/>
                    <a:pt x="40" y="100"/>
                  </a:cubicBezTo>
                  <a:cubicBezTo>
                    <a:pt x="18" y="100"/>
                    <a:pt x="0" y="118"/>
                    <a:pt x="0" y="140"/>
                  </a:cubicBezTo>
                  <a:cubicBezTo>
                    <a:pt x="0" y="260"/>
                    <a:pt x="0" y="260"/>
                    <a:pt x="0" y="260"/>
                  </a:cubicBezTo>
                  <a:cubicBezTo>
                    <a:pt x="0" y="282"/>
                    <a:pt x="18" y="300"/>
                    <a:pt x="40" y="300"/>
                  </a:cubicBezTo>
                  <a:cubicBezTo>
                    <a:pt x="60" y="300"/>
                    <a:pt x="60" y="300"/>
                    <a:pt x="60" y="300"/>
                  </a:cubicBezTo>
                  <a:cubicBezTo>
                    <a:pt x="60" y="360"/>
                    <a:pt x="60" y="360"/>
                    <a:pt x="60" y="360"/>
                  </a:cubicBezTo>
                  <a:cubicBezTo>
                    <a:pt x="120" y="300"/>
                    <a:pt x="120" y="300"/>
                    <a:pt x="120" y="300"/>
                  </a:cubicBezTo>
                  <a:cubicBezTo>
                    <a:pt x="220" y="300"/>
                    <a:pt x="220" y="300"/>
                    <a:pt x="220" y="300"/>
                  </a:cubicBezTo>
                  <a:cubicBezTo>
                    <a:pt x="242" y="300"/>
                    <a:pt x="260" y="282"/>
                    <a:pt x="260" y="260"/>
                  </a:cubicBezTo>
                  <a:cubicBezTo>
                    <a:pt x="260" y="223"/>
                    <a:pt x="260" y="223"/>
                    <a:pt x="260" y="223"/>
                  </a:cubicBezTo>
                  <a:cubicBezTo>
                    <a:pt x="258" y="224"/>
                    <a:pt x="257" y="224"/>
                    <a:pt x="256" y="224"/>
                  </a:cubicBezTo>
                  <a:lnTo>
                    <a:pt x="116" y="224"/>
                  </a:lnTo>
                  <a:close/>
                  <a:moveTo>
                    <a:pt x="360" y="0"/>
                  </a:moveTo>
                  <a:cubicBezTo>
                    <a:pt x="180" y="0"/>
                    <a:pt x="180" y="0"/>
                    <a:pt x="180" y="0"/>
                  </a:cubicBezTo>
                  <a:cubicBezTo>
                    <a:pt x="158" y="0"/>
                    <a:pt x="140" y="18"/>
                    <a:pt x="140" y="40"/>
                  </a:cubicBezTo>
                  <a:cubicBezTo>
                    <a:pt x="140" y="200"/>
                    <a:pt x="140" y="200"/>
                    <a:pt x="140" y="200"/>
                  </a:cubicBezTo>
                  <a:cubicBezTo>
                    <a:pt x="280" y="200"/>
                    <a:pt x="280" y="200"/>
                    <a:pt x="280" y="200"/>
                  </a:cubicBezTo>
                  <a:cubicBezTo>
                    <a:pt x="340" y="260"/>
                    <a:pt x="340" y="260"/>
                    <a:pt x="340" y="260"/>
                  </a:cubicBezTo>
                  <a:cubicBezTo>
                    <a:pt x="340" y="200"/>
                    <a:pt x="340" y="200"/>
                    <a:pt x="340" y="200"/>
                  </a:cubicBezTo>
                  <a:cubicBezTo>
                    <a:pt x="360" y="200"/>
                    <a:pt x="360" y="200"/>
                    <a:pt x="360" y="200"/>
                  </a:cubicBezTo>
                  <a:cubicBezTo>
                    <a:pt x="382" y="200"/>
                    <a:pt x="400" y="182"/>
                    <a:pt x="400" y="160"/>
                  </a:cubicBezTo>
                  <a:cubicBezTo>
                    <a:pt x="400" y="40"/>
                    <a:pt x="400" y="40"/>
                    <a:pt x="400" y="40"/>
                  </a:cubicBezTo>
                  <a:cubicBezTo>
                    <a:pt x="400" y="18"/>
                    <a:pt x="382" y="0"/>
                    <a:pt x="360" y="0"/>
                  </a:cubicBezTo>
                  <a:close/>
                </a:path>
              </a:pathLst>
            </a:custGeom>
            <a:solidFill>
              <a:schemeClr val="accent1"/>
            </a:solidFill>
            <a:ln>
              <a:noFill/>
            </a:ln>
          </p:spPr>
          <p:txBody>
            <a:bodyPr anchor="ctr"/>
            <a:lstStyle/>
            <a:p>
              <a:pPr algn="ctr"/>
              <a:endParaRPr>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Click="0" advTm="3000"/>
    </mc:Choice>
    <mc:Fallback>
      <p:transition spd="slow" advClick="0" advTm="3000"/>
    </mc:Fallback>
  </mc:AlternateContent>
  <p:timing>
    <p:tnLst>
      <p:par>
        <p:cTn id="1" dur="indefinite" restart="never" nodeType="tmRoot"/>
      </p:par>
    </p:tnLst>
    <p:bldLst>
      <p:bldP spid="4" grpId="0" animBg="1"/>
      <p:bldP spid="7" grpId="0" animBg="1"/>
      <p:bldP spid="5" grpId="0"/>
      <p:bldP spid="6" grpId="0"/>
      <p:bldP spid="1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34"/>
          <p:cNvSpPr txBox="1"/>
          <p:nvPr/>
        </p:nvSpPr>
        <p:spPr>
          <a:xfrm>
            <a:off x="6322516" y="664727"/>
            <a:ext cx="1675130" cy="1731244"/>
          </a:xfrm>
          <a:prstGeom prst="rect">
            <a:avLst/>
          </a:prstGeom>
          <a:noFill/>
        </p:spPr>
        <p:txBody>
          <a:bodyPr wrap="square" anchor="ctr">
            <a:normAutofit/>
          </a:bodyPr>
          <a:lstStyle/>
          <a:p>
            <a:pPr algn="ctr"/>
            <a:r>
              <a:rPr lang="en-US" altLang="zh-CN" sz="7200" b="1" dirty="0">
                <a:solidFill>
                  <a:schemeClr val="accent6"/>
                </a:solidFill>
                <a:latin typeface="微软雅黑" panose="020B0503020204020204" pitchFamily="34" charset="-122"/>
                <a:ea typeface="微软雅黑" panose="020B0503020204020204" pitchFamily="34" charset="-122"/>
              </a:rPr>
              <a:t>04</a:t>
            </a:r>
            <a:endParaRPr lang="zh-CN" altLang="en-US" sz="7200" b="1" dirty="0">
              <a:solidFill>
                <a:schemeClr val="accent6"/>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1887427" y="2529215"/>
            <a:ext cx="2143125" cy="461665"/>
          </a:xfrm>
          <a:prstGeom prst="rect">
            <a:avLst/>
          </a:prstGeom>
          <a:noFill/>
        </p:spPr>
        <p:txBody>
          <a:bodyPr wrap="square" rtlCol="0">
            <a:spAutoFit/>
          </a:bodyPr>
          <a:lstStyle/>
          <a:p>
            <a:pPr marL="285750" indent="-285750">
              <a:buFont typeface="Wingdings" panose="05000000000000000000" pitchFamily="2" charset="2"/>
              <a:buChar char="p"/>
            </a:pP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研究目标</a:t>
            </a:r>
            <a:endPar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20" name="文本框 19"/>
          <p:cNvSpPr txBox="1"/>
          <p:nvPr/>
        </p:nvSpPr>
        <p:spPr>
          <a:xfrm>
            <a:off x="1887427" y="3032356"/>
            <a:ext cx="2143125" cy="461665"/>
          </a:xfrm>
          <a:prstGeom prst="rect">
            <a:avLst/>
          </a:prstGeom>
          <a:noFill/>
        </p:spPr>
        <p:txBody>
          <a:bodyPr wrap="square" rtlCol="0">
            <a:spAutoFit/>
          </a:bodyPr>
          <a:lstStyle/>
          <a:p>
            <a:pPr marL="285750" indent="-285750">
              <a:buFont typeface="Wingdings" panose="05000000000000000000" pitchFamily="2" charset="2"/>
              <a:buChar char="p"/>
            </a:pP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研究成果</a:t>
            </a:r>
            <a:endPar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21" name="文本框 20"/>
          <p:cNvSpPr txBox="1"/>
          <p:nvPr/>
        </p:nvSpPr>
        <p:spPr>
          <a:xfrm>
            <a:off x="1887428" y="3535497"/>
            <a:ext cx="1893998" cy="461665"/>
          </a:xfrm>
          <a:prstGeom prst="rect">
            <a:avLst/>
          </a:prstGeom>
          <a:noFill/>
        </p:spPr>
        <p:txBody>
          <a:bodyPr wrap="square" rtlCol="0">
            <a:spAutoFit/>
          </a:bodyPr>
          <a:lstStyle/>
          <a:p>
            <a:pPr marL="285750" indent="-285750">
              <a:buFont typeface="Wingdings" panose="05000000000000000000" pitchFamily="2" charset="2"/>
              <a:buChar char="p"/>
            </a:pP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应用前景</a:t>
            </a:r>
            <a:endPar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15" name="矩形 14"/>
          <p:cNvSpPr/>
          <p:nvPr/>
        </p:nvSpPr>
        <p:spPr>
          <a:xfrm>
            <a:off x="1255072" y="1605885"/>
            <a:ext cx="3552876" cy="923330"/>
          </a:xfrm>
          <a:prstGeom prst="rect">
            <a:avLst/>
          </a:prstGeom>
        </p:spPr>
        <p:txBody>
          <a:bodyPr wrap="square">
            <a:spAutoFit/>
          </a:bodyPr>
          <a:lstStyle/>
          <a:p>
            <a:r>
              <a:rPr lang="zh-CN" altLang="en-US" sz="3600" b="1" dirty="0">
                <a:solidFill>
                  <a:schemeClr val="accent5"/>
                </a:solidFill>
                <a:latin typeface="微软雅黑" panose="020B0503020204020204" pitchFamily="34" charset="-122"/>
                <a:ea typeface="微软雅黑" panose="020B0503020204020204" pitchFamily="34" charset="-122"/>
              </a:rPr>
              <a:t>研究成果与应用</a:t>
            </a:r>
            <a:endParaRPr lang="en-US" altLang="zh-CN" sz="3600" b="1" dirty="0">
              <a:solidFill>
                <a:schemeClr val="accent5"/>
              </a:solidFill>
              <a:latin typeface="微软雅黑" panose="020B0503020204020204" pitchFamily="34" charset="-122"/>
              <a:ea typeface="微软雅黑" panose="020B0503020204020204" pitchFamily="34" charset="-122"/>
            </a:endParaRPr>
          </a:p>
          <a:p>
            <a:r>
              <a:rPr lang="en-US" altLang="zh-CN" b="1" dirty="0">
                <a:solidFill>
                  <a:schemeClr val="accent5"/>
                </a:solidFill>
                <a:latin typeface="微软雅黑" panose="020B0503020204020204" pitchFamily="34" charset="-122"/>
                <a:ea typeface="微软雅黑" panose="020B0503020204020204" pitchFamily="34" charset="-122"/>
              </a:rPr>
              <a:t>(Achievement &amp; Application)</a:t>
            </a:r>
            <a:endParaRPr lang="zh-CN" altLang="en-US" b="1" dirty="0">
              <a:solidFill>
                <a:schemeClr val="accent5"/>
              </a:solidFill>
              <a:latin typeface="微软雅黑" panose="020B0503020204020204" pitchFamily="34" charset="-122"/>
              <a:ea typeface="微软雅黑" panose="020B0503020204020204" pitchFamily="34" charset="-122"/>
            </a:endParaRPr>
          </a:p>
        </p:txBody>
      </p:sp>
      <p:pic>
        <p:nvPicPr>
          <p:cNvPr id="22" name="图片 21" descr="33af44c9fe23df8286f99d06e678fd1b"/>
          <p:cNvPicPr>
            <a:picLocks noChangeAspect="1"/>
          </p:cNvPicPr>
          <p:nvPr/>
        </p:nvPicPr>
        <p:blipFill>
          <a:blip r:embed="rId1"/>
          <a:stretch>
            <a:fillRect/>
          </a:stretch>
        </p:blipFill>
        <p:spPr>
          <a:xfrm rot="13505325">
            <a:off x="6246011" y="1327153"/>
            <a:ext cx="6233981" cy="5988671"/>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advClick="0" advTm="3000"/>
    </mc:Choice>
    <mc:Fallback>
      <p:transition spd="slow" advClick="0" advTm="3000"/>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0" y="133350"/>
            <a:ext cx="9144000" cy="457200"/>
            <a:chOff x="0" y="133350"/>
            <a:chExt cx="9144000" cy="457200"/>
          </a:xfrm>
        </p:grpSpPr>
        <p:sp>
          <p:nvSpPr>
            <p:cNvPr id="3" name="矩形 2"/>
            <p:cNvSpPr/>
            <p:nvPr/>
          </p:nvSpPr>
          <p:spPr>
            <a:xfrm>
              <a:off x="0" y="133350"/>
              <a:ext cx="9144000" cy="457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1" name="椭圆 10"/>
            <p:cNvSpPr/>
            <p:nvPr/>
          </p:nvSpPr>
          <p:spPr>
            <a:xfrm>
              <a:off x="6976110" y="259199"/>
              <a:ext cx="295275" cy="295275"/>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2" name="椭圆 11"/>
            <p:cNvSpPr/>
            <p:nvPr/>
          </p:nvSpPr>
          <p:spPr>
            <a:xfrm>
              <a:off x="7378661" y="259199"/>
              <a:ext cx="295275" cy="295275"/>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3" name="椭圆 12"/>
            <p:cNvSpPr/>
            <p:nvPr/>
          </p:nvSpPr>
          <p:spPr>
            <a:xfrm>
              <a:off x="7757399" y="259199"/>
              <a:ext cx="295275" cy="295275"/>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4" name="椭圆 13"/>
            <p:cNvSpPr/>
            <p:nvPr/>
          </p:nvSpPr>
          <p:spPr>
            <a:xfrm>
              <a:off x="8159950" y="259199"/>
              <a:ext cx="295275" cy="295275"/>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5" name="椭圆 14"/>
            <p:cNvSpPr/>
            <p:nvPr/>
          </p:nvSpPr>
          <p:spPr>
            <a:xfrm>
              <a:off x="8516302"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sp>
        <p:nvSpPr>
          <p:cNvPr id="4" name="椭圆 3"/>
          <p:cNvSpPr/>
          <p:nvPr/>
        </p:nvSpPr>
        <p:spPr>
          <a:xfrm>
            <a:off x="247058" y="179071"/>
            <a:ext cx="384810" cy="3848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accent4"/>
                </a:solidFill>
                <a:latin typeface="微软雅黑" panose="020B0503020204020204" pitchFamily="34" charset="-122"/>
                <a:ea typeface="微软雅黑" panose="020B0503020204020204" pitchFamily="34" charset="-122"/>
              </a:rPr>
              <a:t>4</a:t>
            </a:r>
            <a:endParaRPr lang="zh-CN" altLang="en-US" sz="2000" dirty="0">
              <a:solidFill>
                <a:schemeClr val="accent4"/>
              </a:solidFill>
              <a:latin typeface="微软雅黑" panose="020B0503020204020204" pitchFamily="34" charset="-122"/>
              <a:ea typeface="微软雅黑" panose="020B0503020204020204" pitchFamily="34" charset="-122"/>
            </a:endParaRPr>
          </a:p>
        </p:txBody>
      </p:sp>
      <p:sp>
        <p:nvSpPr>
          <p:cNvPr id="7" name="矩形 6"/>
          <p:cNvSpPr/>
          <p:nvPr/>
        </p:nvSpPr>
        <p:spPr>
          <a:xfrm>
            <a:off x="2827737" y="140970"/>
            <a:ext cx="45719" cy="4419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nvGrpSpPr>
          <p:cNvPr id="16" name="组合 15"/>
          <p:cNvGrpSpPr/>
          <p:nvPr/>
        </p:nvGrpSpPr>
        <p:grpSpPr>
          <a:xfrm>
            <a:off x="0" y="4764643"/>
            <a:ext cx="9144000" cy="369332"/>
            <a:chOff x="0" y="4764643"/>
            <a:chExt cx="9144000" cy="369332"/>
          </a:xfrm>
        </p:grpSpPr>
        <p:sp>
          <p:nvSpPr>
            <p:cNvPr id="8" name="矩形 7"/>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9" name="文本框 8"/>
            <p:cNvSpPr txBox="1"/>
            <p:nvPr/>
          </p:nvSpPr>
          <p:spPr>
            <a:xfrm>
              <a:off x="8602980" y="4764643"/>
              <a:ext cx="541020" cy="369332"/>
            </a:xfrm>
            <a:prstGeom prst="rect">
              <a:avLst/>
            </a:prstGeom>
            <a:noFill/>
          </p:spPr>
          <p:txBody>
            <a:bodyPr wrap="squar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16</a:t>
              </a:r>
              <a:endParaRPr lang="zh-CN" altLang="en-US" dirty="0">
                <a:solidFill>
                  <a:schemeClr val="bg1"/>
                </a:solidFill>
                <a:latin typeface="微软雅黑" panose="020B0503020204020204" pitchFamily="34" charset="-122"/>
                <a:ea typeface="微软雅黑" panose="020B0503020204020204" pitchFamily="34" charset="-122"/>
              </a:endParaRPr>
            </a:p>
          </p:txBody>
        </p:sp>
      </p:grpSp>
      <p:sp>
        <p:nvSpPr>
          <p:cNvPr id="18" name="文本框 17"/>
          <p:cNvSpPr txBox="1"/>
          <p:nvPr/>
        </p:nvSpPr>
        <p:spPr>
          <a:xfrm>
            <a:off x="439463" y="697230"/>
            <a:ext cx="1875112" cy="461665"/>
          </a:xfrm>
          <a:prstGeom prst="rect">
            <a:avLst/>
          </a:prstGeom>
          <a:noFill/>
        </p:spPr>
        <p:txBody>
          <a:bodyPr wrap="square" rtlCol="0">
            <a:spAutoFit/>
          </a:bodyPr>
          <a:lstStyle/>
          <a:p>
            <a:pPr marL="285750" indent="-285750">
              <a:buFont typeface="Wingdings" panose="05000000000000000000" pitchFamily="2" charset="2"/>
              <a:buChar char="p"/>
            </a:pPr>
            <a:r>
              <a:rPr lang="zh-CN" altLang="en-US" sz="2400" b="1" dirty="0">
                <a:solidFill>
                  <a:schemeClr val="accent4"/>
                </a:solidFill>
                <a:latin typeface="微软雅黑" panose="020B0503020204020204" pitchFamily="34" charset="-122"/>
                <a:ea typeface="微软雅黑" panose="020B0503020204020204" pitchFamily="34" charset="-122"/>
              </a:rPr>
              <a:t>研究目标</a:t>
            </a:r>
            <a:endParaRPr lang="zh-CN" altLang="en-US" sz="2400" b="1" dirty="0">
              <a:solidFill>
                <a:schemeClr val="accent4"/>
              </a:solidFill>
              <a:latin typeface="微软雅黑" panose="020B0503020204020204" pitchFamily="34" charset="-122"/>
              <a:ea typeface="微软雅黑" panose="020B0503020204020204" pitchFamily="34" charset="-122"/>
            </a:endParaRPr>
          </a:p>
        </p:txBody>
      </p:sp>
      <p:sp>
        <p:nvSpPr>
          <p:cNvPr id="19" name="矩形 18"/>
          <p:cNvSpPr/>
          <p:nvPr/>
        </p:nvSpPr>
        <p:spPr>
          <a:xfrm>
            <a:off x="715331" y="161895"/>
            <a:ext cx="1980029" cy="400110"/>
          </a:xfrm>
          <a:prstGeom prst="rect">
            <a:avLst/>
          </a:prstGeom>
        </p:spPr>
        <p:txBody>
          <a:bodyPr wrap="none">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研究成果与应用</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40" name="矩形 39"/>
          <p:cNvSpPr/>
          <p:nvPr/>
        </p:nvSpPr>
        <p:spPr>
          <a:xfrm>
            <a:off x="2903936" y="213717"/>
            <a:ext cx="3384966" cy="369332"/>
          </a:xfrm>
          <a:prstGeom prst="rect">
            <a:avLst/>
          </a:prstGeom>
        </p:spPr>
        <p:txBody>
          <a:bodyPr wrap="none">
            <a:spAutoFit/>
          </a:bodyPr>
          <a:lstStyle/>
          <a:p>
            <a:r>
              <a:rPr lang="en-US" altLang="zh-CN" b="1" dirty="0">
                <a:solidFill>
                  <a:schemeClr val="bg1"/>
                </a:solidFill>
                <a:latin typeface="微软雅黑" panose="020B0503020204020204" pitchFamily="34" charset="-122"/>
                <a:ea typeface="微软雅黑" panose="020B0503020204020204" pitchFamily="34" charset="-122"/>
              </a:rPr>
              <a:t>Achievement &amp; Application</a:t>
            </a:r>
            <a:endParaRPr lang="zh-CN" altLang="en-US" dirty="0">
              <a:solidFill>
                <a:schemeClr val="bg1"/>
              </a:solidFill>
              <a:latin typeface="微软雅黑" panose="020B0503020204020204" pitchFamily="34" charset="-122"/>
              <a:ea typeface="微软雅黑" panose="020B0503020204020204" pitchFamily="34" charset="-122"/>
            </a:endParaRPr>
          </a:p>
        </p:txBody>
      </p:sp>
      <p:grpSp>
        <p:nvGrpSpPr>
          <p:cNvPr id="77" name="Group 3"/>
          <p:cNvGrpSpPr/>
          <p:nvPr/>
        </p:nvGrpSpPr>
        <p:grpSpPr bwMode="auto">
          <a:xfrm rot="6300000">
            <a:off x="1263532" y="1791181"/>
            <a:ext cx="622078" cy="1043182"/>
            <a:chOff x="2761515" y="2286000"/>
            <a:chExt cx="1645174" cy="2760228"/>
          </a:xfrm>
          <a:solidFill>
            <a:schemeClr val="accent1"/>
          </a:solidFill>
        </p:grpSpPr>
        <p:sp>
          <p:nvSpPr>
            <p:cNvPr id="143" name="Oval 4"/>
            <p:cNvSpPr/>
            <p:nvPr/>
          </p:nvSpPr>
          <p:spPr bwMode="auto">
            <a:xfrm rot="-733528">
              <a:off x="3352800" y="2286000"/>
              <a:ext cx="304800" cy="38100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sp>
          <p:nvSpPr>
            <p:cNvPr id="144" name="Oval 5"/>
            <p:cNvSpPr/>
            <p:nvPr/>
          </p:nvSpPr>
          <p:spPr bwMode="auto">
            <a:xfrm rot="-733528">
              <a:off x="3151531" y="2515499"/>
              <a:ext cx="213632" cy="25804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sp>
          <p:nvSpPr>
            <p:cNvPr id="145" name="Oval 6"/>
            <p:cNvSpPr/>
            <p:nvPr/>
          </p:nvSpPr>
          <p:spPr bwMode="auto">
            <a:xfrm rot="-733528">
              <a:off x="2992344" y="2729550"/>
              <a:ext cx="186338" cy="225072"/>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sp>
          <p:nvSpPr>
            <p:cNvPr id="146" name="Oval 7"/>
            <p:cNvSpPr/>
            <p:nvPr/>
          </p:nvSpPr>
          <p:spPr bwMode="auto">
            <a:xfrm rot="-733528">
              <a:off x="2879347" y="292135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sp>
          <p:nvSpPr>
            <p:cNvPr id="147" name="Oval 8"/>
            <p:cNvSpPr/>
            <p:nvPr/>
          </p:nvSpPr>
          <p:spPr bwMode="auto">
            <a:xfrm rot="-733528">
              <a:off x="2761515" y="313797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sp>
          <p:nvSpPr>
            <p:cNvPr id="148" name="Freeform: Shape 9"/>
            <p:cNvSpPr/>
            <p:nvPr/>
          </p:nvSpPr>
          <p:spPr bwMode="auto">
            <a:xfrm>
              <a:off x="2939384" y="2737153"/>
              <a:ext cx="1467305" cy="2309075"/>
            </a:xfrm>
            <a:custGeom>
              <a:avLst/>
              <a:gdLst>
                <a:gd name="T0" fmla="*/ 631801 w 1467305"/>
                <a:gd name="T1" fmla="*/ 891166 h 2309075"/>
                <a:gd name="T2" fmla="*/ 669995 w 1467305"/>
                <a:gd name="T3" fmla="*/ 757491 h 2309075"/>
                <a:gd name="T4" fmla="*/ 860968 w 1467305"/>
                <a:gd name="T5" fmla="*/ 547430 h 2309075"/>
                <a:gd name="T6" fmla="*/ 899162 w 1467305"/>
                <a:gd name="T7" fmla="*/ 289629 h 2309075"/>
                <a:gd name="T8" fmla="*/ 794128 w 1467305"/>
                <a:gd name="T9" fmla="*/ 89116 h 2309075"/>
                <a:gd name="T10" fmla="*/ 555412 w 1467305"/>
                <a:gd name="T11" fmla="*/ 60472 h 2309075"/>
                <a:gd name="T12" fmla="*/ 106627 w 1467305"/>
                <a:gd name="T13" fmla="*/ 451948 h 2309075"/>
                <a:gd name="T14" fmla="*/ 20689 w 1467305"/>
                <a:gd name="T15" fmla="*/ 805232 h 2309075"/>
                <a:gd name="T16" fmla="*/ 230759 w 1467305"/>
                <a:gd name="T17" fmla="*/ 1320835 h 2309075"/>
                <a:gd name="T18" fmla="*/ 679544 w 1467305"/>
                <a:gd name="T19" fmla="*/ 2017854 h 2309075"/>
                <a:gd name="T20" fmla="*/ 946906 w 1467305"/>
                <a:gd name="T21" fmla="*/ 2266108 h 2309075"/>
                <a:gd name="T22" fmla="*/ 1204718 w 1467305"/>
                <a:gd name="T23" fmla="*/ 2275656 h 2309075"/>
                <a:gd name="T24" fmla="*/ 1405239 w 1467305"/>
                <a:gd name="T25" fmla="*/ 2103788 h 2309075"/>
                <a:gd name="T26" fmla="*/ 1462531 w 1467305"/>
                <a:gd name="T27" fmla="*/ 1884179 h 2309075"/>
                <a:gd name="T28" fmla="*/ 1376594 w 1467305"/>
                <a:gd name="T29" fmla="*/ 1655022 h 2309075"/>
                <a:gd name="T30" fmla="*/ 1166524 w 1467305"/>
                <a:gd name="T31" fmla="*/ 1530896 h 2309075"/>
                <a:gd name="T32" fmla="*/ 946906 w 1467305"/>
                <a:gd name="T33" fmla="*/ 1483155 h 2309075"/>
                <a:gd name="T34" fmla="*/ 765482 w 1467305"/>
                <a:gd name="T35" fmla="*/ 1349480 h 2309075"/>
                <a:gd name="T36" fmla="*/ 631801 w 1467305"/>
                <a:gd name="T37" fmla="*/ 1063034 h 2309075"/>
                <a:gd name="T38" fmla="*/ 631801 w 1467305"/>
                <a:gd name="T39" fmla="*/ 891166 h 230907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67305"/>
                <a:gd name="T61" fmla="*/ 0 h 2309075"/>
                <a:gd name="T62" fmla="*/ 1467305 w 1467305"/>
                <a:gd name="T63" fmla="*/ 2309075 h 230907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67305" h="2309075">
                  <a:moveTo>
                    <a:pt x="631801" y="891166"/>
                  </a:moveTo>
                  <a:cubicBezTo>
                    <a:pt x="641342" y="827542"/>
                    <a:pt x="644500" y="814780"/>
                    <a:pt x="669995" y="757491"/>
                  </a:cubicBezTo>
                  <a:cubicBezTo>
                    <a:pt x="708190" y="700202"/>
                    <a:pt x="822774" y="625407"/>
                    <a:pt x="860968" y="547430"/>
                  </a:cubicBezTo>
                  <a:cubicBezTo>
                    <a:pt x="899162" y="469453"/>
                    <a:pt x="910302" y="366015"/>
                    <a:pt x="899162" y="289629"/>
                  </a:cubicBezTo>
                  <a:cubicBezTo>
                    <a:pt x="888022" y="213243"/>
                    <a:pt x="851420" y="127309"/>
                    <a:pt x="794128" y="89116"/>
                  </a:cubicBezTo>
                  <a:cubicBezTo>
                    <a:pt x="736836" y="50923"/>
                    <a:pt x="669995" y="0"/>
                    <a:pt x="555412" y="60472"/>
                  </a:cubicBezTo>
                  <a:cubicBezTo>
                    <a:pt x="440829" y="120944"/>
                    <a:pt x="195748" y="327821"/>
                    <a:pt x="106627" y="451948"/>
                  </a:cubicBezTo>
                  <a:cubicBezTo>
                    <a:pt x="17507" y="576075"/>
                    <a:pt x="0" y="660418"/>
                    <a:pt x="20689" y="805232"/>
                  </a:cubicBezTo>
                  <a:cubicBezTo>
                    <a:pt x="41378" y="950046"/>
                    <a:pt x="120950" y="1118731"/>
                    <a:pt x="230759" y="1320835"/>
                  </a:cubicBezTo>
                  <a:cubicBezTo>
                    <a:pt x="340568" y="1522939"/>
                    <a:pt x="560186" y="1860309"/>
                    <a:pt x="679544" y="2017854"/>
                  </a:cubicBezTo>
                  <a:cubicBezTo>
                    <a:pt x="798902" y="2175399"/>
                    <a:pt x="859377" y="2223141"/>
                    <a:pt x="946906" y="2266108"/>
                  </a:cubicBezTo>
                  <a:cubicBezTo>
                    <a:pt x="1034435" y="2309075"/>
                    <a:pt x="1128329" y="2302709"/>
                    <a:pt x="1204718" y="2275656"/>
                  </a:cubicBezTo>
                  <a:cubicBezTo>
                    <a:pt x="1281107" y="2248603"/>
                    <a:pt x="1362270" y="2169034"/>
                    <a:pt x="1405239" y="2103788"/>
                  </a:cubicBezTo>
                  <a:cubicBezTo>
                    <a:pt x="1448208" y="2038542"/>
                    <a:pt x="1467305" y="1958973"/>
                    <a:pt x="1462531" y="1884179"/>
                  </a:cubicBezTo>
                  <a:cubicBezTo>
                    <a:pt x="1457757" y="1809385"/>
                    <a:pt x="1425928" y="1713902"/>
                    <a:pt x="1376594" y="1655022"/>
                  </a:cubicBezTo>
                  <a:cubicBezTo>
                    <a:pt x="1327260" y="1596142"/>
                    <a:pt x="1238139" y="1559541"/>
                    <a:pt x="1166524" y="1530896"/>
                  </a:cubicBezTo>
                  <a:cubicBezTo>
                    <a:pt x="1094909" y="1502251"/>
                    <a:pt x="1013746" y="1513391"/>
                    <a:pt x="946906" y="1483155"/>
                  </a:cubicBezTo>
                  <a:cubicBezTo>
                    <a:pt x="880066" y="1452919"/>
                    <a:pt x="817999" y="1419500"/>
                    <a:pt x="765482" y="1349480"/>
                  </a:cubicBezTo>
                  <a:cubicBezTo>
                    <a:pt x="712965" y="1279460"/>
                    <a:pt x="654081" y="1139420"/>
                    <a:pt x="631801" y="1063034"/>
                  </a:cubicBezTo>
                  <a:cubicBezTo>
                    <a:pt x="615871" y="945373"/>
                    <a:pt x="625435" y="942090"/>
                    <a:pt x="631801" y="891166"/>
                  </a:cubicBezTo>
                  <a:close/>
                </a:path>
              </a:pathLst>
            </a:cu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grpSp>
      <p:grpSp>
        <p:nvGrpSpPr>
          <p:cNvPr id="78" name="Group 10"/>
          <p:cNvGrpSpPr/>
          <p:nvPr/>
        </p:nvGrpSpPr>
        <p:grpSpPr bwMode="auto">
          <a:xfrm rot="15300000" flipV="1">
            <a:off x="1780224" y="2250395"/>
            <a:ext cx="622078" cy="1043182"/>
            <a:chOff x="2761515" y="2286000"/>
            <a:chExt cx="1645174" cy="2760228"/>
          </a:xfrm>
          <a:solidFill>
            <a:schemeClr val="accent1">
              <a:lumMod val="75000"/>
            </a:schemeClr>
          </a:solidFill>
        </p:grpSpPr>
        <p:sp>
          <p:nvSpPr>
            <p:cNvPr id="137" name="Oval 11"/>
            <p:cNvSpPr/>
            <p:nvPr/>
          </p:nvSpPr>
          <p:spPr bwMode="auto">
            <a:xfrm rot="-733528">
              <a:off x="3352800" y="2286000"/>
              <a:ext cx="304800" cy="38100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sp>
          <p:nvSpPr>
            <p:cNvPr id="138" name="Oval 12"/>
            <p:cNvSpPr/>
            <p:nvPr/>
          </p:nvSpPr>
          <p:spPr bwMode="auto">
            <a:xfrm rot="-733528">
              <a:off x="3151531" y="2515499"/>
              <a:ext cx="213632" cy="25804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sp>
          <p:nvSpPr>
            <p:cNvPr id="139" name="Oval 13"/>
            <p:cNvSpPr/>
            <p:nvPr/>
          </p:nvSpPr>
          <p:spPr bwMode="auto">
            <a:xfrm rot="-733528">
              <a:off x="2992344" y="2729550"/>
              <a:ext cx="186338" cy="225072"/>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sp>
          <p:nvSpPr>
            <p:cNvPr id="140" name="Oval 14"/>
            <p:cNvSpPr/>
            <p:nvPr/>
          </p:nvSpPr>
          <p:spPr bwMode="auto">
            <a:xfrm rot="-733528">
              <a:off x="2879347" y="292135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sp>
          <p:nvSpPr>
            <p:cNvPr id="141" name="Oval 15"/>
            <p:cNvSpPr/>
            <p:nvPr/>
          </p:nvSpPr>
          <p:spPr bwMode="auto">
            <a:xfrm rot="-733528">
              <a:off x="2761515" y="313797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sp>
          <p:nvSpPr>
            <p:cNvPr id="142" name="Freeform: Shape 16"/>
            <p:cNvSpPr/>
            <p:nvPr/>
          </p:nvSpPr>
          <p:spPr bwMode="auto">
            <a:xfrm>
              <a:off x="2939384" y="2737153"/>
              <a:ext cx="1467305" cy="2309075"/>
            </a:xfrm>
            <a:custGeom>
              <a:avLst/>
              <a:gdLst>
                <a:gd name="T0" fmla="*/ 631801 w 1467305"/>
                <a:gd name="T1" fmla="*/ 891166 h 2309075"/>
                <a:gd name="T2" fmla="*/ 669995 w 1467305"/>
                <a:gd name="T3" fmla="*/ 757491 h 2309075"/>
                <a:gd name="T4" fmla="*/ 860968 w 1467305"/>
                <a:gd name="T5" fmla="*/ 547430 h 2309075"/>
                <a:gd name="T6" fmla="*/ 899162 w 1467305"/>
                <a:gd name="T7" fmla="*/ 289629 h 2309075"/>
                <a:gd name="T8" fmla="*/ 794128 w 1467305"/>
                <a:gd name="T9" fmla="*/ 89116 h 2309075"/>
                <a:gd name="T10" fmla="*/ 555412 w 1467305"/>
                <a:gd name="T11" fmla="*/ 60472 h 2309075"/>
                <a:gd name="T12" fmla="*/ 106627 w 1467305"/>
                <a:gd name="T13" fmla="*/ 451948 h 2309075"/>
                <a:gd name="T14" fmla="*/ 20689 w 1467305"/>
                <a:gd name="T15" fmla="*/ 805232 h 2309075"/>
                <a:gd name="T16" fmla="*/ 230759 w 1467305"/>
                <a:gd name="T17" fmla="*/ 1320835 h 2309075"/>
                <a:gd name="T18" fmla="*/ 679544 w 1467305"/>
                <a:gd name="T19" fmla="*/ 2017854 h 2309075"/>
                <a:gd name="T20" fmla="*/ 946906 w 1467305"/>
                <a:gd name="T21" fmla="*/ 2266108 h 2309075"/>
                <a:gd name="T22" fmla="*/ 1204718 w 1467305"/>
                <a:gd name="T23" fmla="*/ 2275656 h 2309075"/>
                <a:gd name="T24" fmla="*/ 1405239 w 1467305"/>
                <a:gd name="T25" fmla="*/ 2103788 h 2309075"/>
                <a:gd name="T26" fmla="*/ 1462531 w 1467305"/>
                <a:gd name="T27" fmla="*/ 1884179 h 2309075"/>
                <a:gd name="T28" fmla="*/ 1376594 w 1467305"/>
                <a:gd name="T29" fmla="*/ 1655022 h 2309075"/>
                <a:gd name="T30" fmla="*/ 1166524 w 1467305"/>
                <a:gd name="T31" fmla="*/ 1530896 h 2309075"/>
                <a:gd name="T32" fmla="*/ 946906 w 1467305"/>
                <a:gd name="T33" fmla="*/ 1483155 h 2309075"/>
                <a:gd name="T34" fmla="*/ 765482 w 1467305"/>
                <a:gd name="T35" fmla="*/ 1349480 h 2309075"/>
                <a:gd name="T36" fmla="*/ 631801 w 1467305"/>
                <a:gd name="T37" fmla="*/ 1063034 h 2309075"/>
                <a:gd name="T38" fmla="*/ 631801 w 1467305"/>
                <a:gd name="T39" fmla="*/ 891166 h 230907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67305"/>
                <a:gd name="T61" fmla="*/ 0 h 2309075"/>
                <a:gd name="T62" fmla="*/ 1467305 w 1467305"/>
                <a:gd name="T63" fmla="*/ 2309075 h 230907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67305" h="2309075">
                  <a:moveTo>
                    <a:pt x="631801" y="891166"/>
                  </a:moveTo>
                  <a:cubicBezTo>
                    <a:pt x="641342" y="827542"/>
                    <a:pt x="644500" y="814780"/>
                    <a:pt x="669995" y="757491"/>
                  </a:cubicBezTo>
                  <a:cubicBezTo>
                    <a:pt x="708190" y="700202"/>
                    <a:pt x="822774" y="625407"/>
                    <a:pt x="860968" y="547430"/>
                  </a:cubicBezTo>
                  <a:cubicBezTo>
                    <a:pt x="899162" y="469453"/>
                    <a:pt x="910302" y="366015"/>
                    <a:pt x="899162" y="289629"/>
                  </a:cubicBezTo>
                  <a:cubicBezTo>
                    <a:pt x="888022" y="213243"/>
                    <a:pt x="851420" y="127309"/>
                    <a:pt x="794128" y="89116"/>
                  </a:cubicBezTo>
                  <a:cubicBezTo>
                    <a:pt x="736836" y="50923"/>
                    <a:pt x="669995" y="0"/>
                    <a:pt x="555412" y="60472"/>
                  </a:cubicBezTo>
                  <a:cubicBezTo>
                    <a:pt x="440829" y="120944"/>
                    <a:pt x="195748" y="327821"/>
                    <a:pt x="106627" y="451948"/>
                  </a:cubicBezTo>
                  <a:cubicBezTo>
                    <a:pt x="17507" y="576075"/>
                    <a:pt x="0" y="660418"/>
                    <a:pt x="20689" y="805232"/>
                  </a:cubicBezTo>
                  <a:cubicBezTo>
                    <a:pt x="41378" y="950046"/>
                    <a:pt x="120950" y="1118731"/>
                    <a:pt x="230759" y="1320835"/>
                  </a:cubicBezTo>
                  <a:cubicBezTo>
                    <a:pt x="340568" y="1522939"/>
                    <a:pt x="560186" y="1860309"/>
                    <a:pt x="679544" y="2017854"/>
                  </a:cubicBezTo>
                  <a:cubicBezTo>
                    <a:pt x="798902" y="2175399"/>
                    <a:pt x="859377" y="2223141"/>
                    <a:pt x="946906" y="2266108"/>
                  </a:cubicBezTo>
                  <a:cubicBezTo>
                    <a:pt x="1034435" y="2309075"/>
                    <a:pt x="1128329" y="2302709"/>
                    <a:pt x="1204718" y="2275656"/>
                  </a:cubicBezTo>
                  <a:cubicBezTo>
                    <a:pt x="1281107" y="2248603"/>
                    <a:pt x="1362270" y="2169034"/>
                    <a:pt x="1405239" y="2103788"/>
                  </a:cubicBezTo>
                  <a:cubicBezTo>
                    <a:pt x="1448208" y="2038542"/>
                    <a:pt x="1467305" y="1958973"/>
                    <a:pt x="1462531" y="1884179"/>
                  </a:cubicBezTo>
                  <a:cubicBezTo>
                    <a:pt x="1457757" y="1809385"/>
                    <a:pt x="1425928" y="1713902"/>
                    <a:pt x="1376594" y="1655022"/>
                  </a:cubicBezTo>
                  <a:cubicBezTo>
                    <a:pt x="1327260" y="1596142"/>
                    <a:pt x="1238139" y="1559541"/>
                    <a:pt x="1166524" y="1530896"/>
                  </a:cubicBezTo>
                  <a:cubicBezTo>
                    <a:pt x="1094909" y="1502251"/>
                    <a:pt x="1013746" y="1513391"/>
                    <a:pt x="946906" y="1483155"/>
                  </a:cubicBezTo>
                  <a:cubicBezTo>
                    <a:pt x="880066" y="1452919"/>
                    <a:pt x="817999" y="1419500"/>
                    <a:pt x="765482" y="1349480"/>
                  </a:cubicBezTo>
                  <a:cubicBezTo>
                    <a:pt x="712965" y="1279460"/>
                    <a:pt x="654081" y="1139420"/>
                    <a:pt x="631801" y="1063034"/>
                  </a:cubicBezTo>
                  <a:cubicBezTo>
                    <a:pt x="615871" y="945373"/>
                    <a:pt x="625435" y="942090"/>
                    <a:pt x="631801" y="891166"/>
                  </a:cubicBezTo>
                  <a:close/>
                </a:path>
              </a:pathLst>
            </a:cu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grpSp>
      <p:grpSp>
        <p:nvGrpSpPr>
          <p:cNvPr id="79" name="Group 17"/>
          <p:cNvGrpSpPr/>
          <p:nvPr/>
        </p:nvGrpSpPr>
        <p:grpSpPr bwMode="auto">
          <a:xfrm rot="6300000">
            <a:off x="2908933" y="1771850"/>
            <a:ext cx="678416" cy="1138186"/>
            <a:chOff x="2761515" y="2286000"/>
            <a:chExt cx="1645174" cy="2760228"/>
          </a:xfrm>
          <a:solidFill>
            <a:schemeClr val="accent2"/>
          </a:solidFill>
        </p:grpSpPr>
        <p:sp>
          <p:nvSpPr>
            <p:cNvPr id="131" name="Oval 18"/>
            <p:cNvSpPr/>
            <p:nvPr/>
          </p:nvSpPr>
          <p:spPr bwMode="auto">
            <a:xfrm rot="-733528">
              <a:off x="3352800" y="2286000"/>
              <a:ext cx="304800" cy="38100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sp>
          <p:nvSpPr>
            <p:cNvPr id="132" name="Oval 19"/>
            <p:cNvSpPr/>
            <p:nvPr/>
          </p:nvSpPr>
          <p:spPr bwMode="auto">
            <a:xfrm rot="-733528">
              <a:off x="3151531" y="2515499"/>
              <a:ext cx="213632" cy="25804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sp>
          <p:nvSpPr>
            <p:cNvPr id="133" name="Oval 20"/>
            <p:cNvSpPr/>
            <p:nvPr/>
          </p:nvSpPr>
          <p:spPr bwMode="auto">
            <a:xfrm rot="-733528">
              <a:off x="2992344" y="2729550"/>
              <a:ext cx="186338" cy="225072"/>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sp>
          <p:nvSpPr>
            <p:cNvPr id="134" name="Oval 21"/>
            <p:cNvSpPr/>
            <p:nvPr/>
          </p:nvSpPr>
          <p:spPr bwMode="auto">
            <a:xfrm rot="-733528">
              <a:off x="2879347" y="292135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sp>
          <p:nvSpPr>
            <p:cNvPr id="135" name="Oval 22"/>
            <p:cNvSpPr/>
            <p:nvPr/>
          </p:nvSpPr>
          <p:spPr bwMode="auto">
            <a:xfrm rot="-733528">
              <a:off x="2761515" y="313797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sp>
          <p:nvSpPr>
            <p:cNvPr id="136" name="Freeform: Shape 23"/>
            <p:cNvSpPr/>
            <p:nvPr/>
          </p:nvSpPr>
          <p:spPr bwMode="auto">
            <a:xfrm>
              <a:off x="2939384" y="2737153"/>
              <a:ext cx="1467305" cy="2309075"/>
            </a:xfrm>
            <a:custGeom>
              <a:avLst/>
              <a:gdLst>
                <a:gd name="T0" fmla="*/ 631801 w 1467305"/>
                <a:gd name="T1" fmla="*/ 891166 h 2309075"/>
                <a:gd name="T2" fmla="*/ 669995 w 1467305"/>
                <a:gd name="T3" fmla="*/ 757491 h 2309075"/>
                <a:gd name="T4" fmla="*/ 860968 w 1467305"/>
                <a:gd name="T5" fmla="*/ 547430 h 2309075"/>
                <a:gd name="T6" fmla="*/ 899162 w 1467305"/>
                <a:gd name="T7" fmla="*/ 289629 h 2309075"/>
                <a:gd name="T8" fmla="*/ 794128 w 1467305"/>
                <a:gd name="T9" fmla="*/ 89116 h 2309075"/>
                <a:gd name="T10" fmla="*/ 555412 w 1467305"/>
                <a:gd name="T11" fmla="*/ 60472 h 2309075"/>
                <a:gd name="T12" fmla="*/ 106627 w 1467305"/>
                <a:gd name="T13" fmla="*/ 451948 h 2309075"/>
                <a:gd name="T14" fmla="*/ 20689 w 1467305"/>
                <a:gd name="T15" fmla="*/ 805232 h 2309075"/>
                <a:gd name="T16" fmla="*/ 230759 w 1467305"/>
                <a:gd name="T17" fmla="*/ 1320835 h 2309075"/>
                <a:gd name="T18" fmla="*/ 679544 w 1467305"/>
                <a:gd name="T19" fmla="*/ 2017854 h 2309075"/>
                <a:gd name="T20" fmla="*/ 946906 w 1467305"/>
                <a:gd name="T21" fmla="*/ 2266108 h 2309075"/>
                <a:gd name="T22" fmla="*/ 1204718 w 1467305"/>
                <a:gd name="T23" fmla="*/ 2275656 h 2309075"/>
                <a:gd name="T24" fmla="*/ 1405239 w 1467305"/>
                <a:gd name="T25" fmla="*/ 2103788 h 2309075"/>
                <a:gd name="T26" fmla="*/ 1462531 w 1467305"/>
                <a:gd name="T27" fmla="*/ 1884179 h 2309075"/>
                <a:gd name="T28" fmla="*/ 1376594 w 1467305"/>
                <a:gd name="T29" fmla="*/ 1655022 h 2309075"/>
                <a:gd name="T30" fmla="*/ 1166524 w 1467305"/>
                <a:gd name="T31" fmla="*/ 1530896 h 2309075"/>
                <a:gd name="T32" fmla="*/ 946906 w 1467305"/>
                <a:gd name="T33" fmla="*/ 1483155 h 2309075"/>
                <a:gd name="T34" fmla="*/ 765482 w 1467305"/>
                <a:gd name="T35" fmla="*/ 1349480 h 2309075"/>
                <a:gd name="T36" fmla="*/ 631801 w 1467305"/>
                <a:gd name="T37" fmla="*/ 1063034 h 2309075"/>
                <a:gd name="T38" fmla="*/ 631801 w 1467305"/>
                <a:gd name="T39" fmla="*/ 891166 h 230907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67305"/>
                <a:gd name="T61" fmla="*/ 0 h 2309075"/>
                <a:gd name="T62" fmla="*/ 1467305 w 1467305"/>
                <a:gd name="T63" fmla="*/ 2309075 h 230907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67305" h="2309075">
                  <a:moveTo>
                    <a:pt x="631801" y="891166"/>
                  </a:moveTo>
                  <a:cubicBezTo>
                    <a:pt x="641342" y="827542"/>
                    <a:pt x="644500" y="814780"/>
                    <a:pt x="669995" y="757491"/>
                  </a:cubicBezTo>
                  <a:cubicBezTo>
                    <a:pt x="708190" y="700202"/>
                    <a:pt x="822774" y="625407"/>
                    <a:pt x="860968" y="547430"/>
                  </a:cubicBezTo>
                  <a:cubicBezTo>
                    <a:pt x="899162" y="469453"/>
                    <a:pt x="910302" y="366015"/>
                    <a:pt x="899162" y="289629"/>
                  </a:cubicBezTo>
                  <a:cubicBezTo>
                    <a:pt x="888022" y="213243"/>
                    <a:pt x="851420" y="127309"/>
                    <a:pt x="794128" y="89116"/>
                  </a:cubicBezTo>
                  <a:cubicBezTo>
                    <a:pt x="736836" y="50923"/>
                    <a:pt x="669995" y="0"/>
                    <a:pt x="555412" y="60472"/>
                  </a:cubicBezTo>
                  <a:cubicBezTo>
                    <a:pt x="440829" y="120944"/>
                    <a:pt x="195748" y="327821"/>
                    <a:pt x="106627" y="451948"/>
                  </a:cubicBezTo>
                  <a:cubicBezTo>
                    <a:pt x="17507" y="576075"/>
                    <a:pt x="0" y="660418"/>
                    <a:pt x="20689" y="805232"/>
                  </a:cubicBezTo>
                  <a:cubicBezTo>
                    <a:pt x="41378" y="950046"/>
                    <a:pt x="120950" y="1118731"/>
                    <a:pt x="230759" y="1320835"/>
                  </a:cubicBezTo>
                  <a:cubicBezTo>
                    <a:pt x="340568" y="1522939"/>
                    <a:pt x="560186" y="1860309"/>
                    <a:pt x="679544" y="2017854"/>
                  </a:cubicBezTo>
                  <a:cubicBezTo>
                    <a:pt x="798902" y="2175399"/>
                    <a:pt x="859377" y="2223141"/>
                    <a:pt x="946906" y="2266108"/>
                  </a:cubicBezTo>
                  <a:cubicBezTo>
                    <a:pt x="1034435" y="2309075"/>
                    <a:pt x="1128329" y="2302709"/>
                    <a:pt x="1204718" y="2275656"/>
                  </a:cubicBezTo>
                  <a:cubicBezTo>
                    <a:pt x="1281107" y="2248603"/>
                    <a:pt x="1362270" y="2169034"/>
                    <a:pt x="1405239" y="2103788"/>
                  </a:cubicBezTo>
                  <a:cubicBezTo>
                    <a:pt x="1448208" y="2038542"/>
                    <a:pt x="1467305" y="1958973"/>
                    <a:pt x="1462531" y="1884179"/>
                  </a:cubicBezTo>
                  <a:cubicBezTo>
                    <a:pt x="1457757" y="1809385"/>
                    <a:pt x="1425928" y="1713902"/>
                    <a:pt x="1376594" y="1655022"/>
                  </a:cubicBezTo>
                  <a:cubicBezTo>
                    <a:pt x="1327260" y="1596142"/>
                    <a:pt x="1238139" y="1559541"/>
                    <a:pt x="1166524" y="1530896"/>
                  </a:cubicBezTo>
                  <a:cubicBezTo>
                    <a:pt x="1094909" y="1502251"/>
                    <a:pt x="1013746" y="1513391"/>
                    <a:pt x="946906" y="1483155"/>
                  </a:cubicBezTo>
                  <a:cubicBezTo>
                    <a:pt x="880066" y="1452919"/>
                    <a:pt x="817999" y="1419500"/>
                    <a:pt x="765482" y="1349480"/>
                  </a:cubicBezTo>
                  <a:cubicBezTo>
                    <a:pt x="712965" y="1279460"/>
                    <a:pt x="654081" y="1139420"/>
                    <a:pt x="631801" y="1063034"/>
                  </a:cubicBezTo>
                  <a:cubicBezTo>
                    <a:pt x="615871" y="945373"/>
                    <a:pt x="625435" y="942090"/>
                    <a:pt x="631801" y="891166"/>
                  </a:cubicBezTo>
                  <a:close/>
                </a:path>
              </a:pathLst>
            </a:cu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grpSp>
      <p:grpSp>
        <p:nvGrpSpPr>
          <p:cNvPr id="80" name="Group 24"/>
          <p:cNvGrpSpPr/>
          <p:nvPr/>
        </p:nvGrpSpPr>
        <p:grpSpPr bwMode="auto">
          <a:xfrm rot="15300000" flipV="1">
            <a:off x="3423790" y="2199313"/>
            <a:ext cx="678416" cy="1138186"/>
            <a:chOff x="2761515" y="2286000"/>
            <a:chExt cx="1645174" cy="2760228"/>
          </a:xfrm>
          <a:solidFill>
            <a:schemeClr val="accent2">
              <a:lumMod val="75000"/>
            </a:schemeClr>
          </a:solidFill>
        </p:grpSpPr>
        <p:sp>
          <p:nvSpPr>
            <p:cNvPr id="125" name="Oval 25"/>
            <p:cNvSpPr/>
            <p:nvPr/>
          </p:nvSpPr>
          <p:spPr bwMode="auto">
            <a:xfrm rot="-733528">
              <a:off x="3352800" y="2286000"/>
              <a:ext cx="304800" cy="38100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sp>
          <p:nvSpPr>
            <p:cNvPr id="126" name="Oval 26"/>
            <p:cNvSpPr/>
            <p:nvPr/>
          </p:nvSpPr>
          <p:spPr bwMode="auto">
            <a:xfrm rot="-733528">
              <a:off x="3151531" y="2515499"/>
              <a:ext cx="213632" cy="25804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sp>
          <p:nvSpPr>
            <p:cNvPr id="127" name="Oval 27"/>
            <p:cNvSpPr/>
            <p:nvPr/>
          </p:nvSpPr>
          <p:spPr bwMode="auto">
            <a:xfrm rot="-733528">
              <a:off x="2992344" y="2729550"/>
              <a:ext cx="186338" cy="225072"/>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sp>
          <p:nvSpPr>
            <p:cNvPr id="128" name="Oval 28"/>
            <p:cNvSpPr/>
            <p:nvPr/>
          </p:nvSpPr>
          <p:spPr bwMode="auto">
            <a:xfrm rot="-733528">
              <a:off x="2879347" y="292135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sp>
          <p:nvSpPr>
            <p:cNvPr id="129" name="Oval 29"/>
            <p:cNvSpPr/>
            <p:nvPr/>
          </p:nvSpPr>
          <p:spPr bwMode="auto">
            <a:xfrm rot="-733528">
              <a:off x="2761515" y="313797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sp>
          <p:nvSpPr>
            <p:cNvPr id="130" name="Freeform: Shape 30"/>
            <p:cNvSpPr/>
            <p:nvPr/>
          </p:nvSpPr>
          <p:spPr bwMode="auto">
            <a:xfrm>
              <a:off x="2939384" y="2737153"/>
              <a:ext cx="1467305" cy="2309075"/>
            </a:xfrm>
            <a:custGeom>
              <a:avLst/>
              <a:gdLst>
                <a:gd name="T0" fmla="*/ 631801 w 1467305"/>
                <a:gd name="T1" fmla="*/ 891166 h 2309075"/>
                <a:gd name="T2" fmla="*/ 669995 w 1467305"/>
                <a:gd name="T3" fmla="*/ 757491 h 2309075"/>
                <a:gd name="T4" fmla="*/ 860968 w 1467305"/>
                <a:gd name="T5" fmla="*/ 547430 h 2309075"/>
                <a:gd name="T6" fmla="*/ 899162 w 1467305"/>
                <a:gd name="T7" fmla="*/ 289629 h 2309075"/>
                <a:gd name="T8" fmla="*/ 794128 w 1467305"/>
                <a:gd name="T9" fmla="*/ 89116 h 2309075"/>
                <a:gd name="T10" fmla="*/ 555412 w 1467305"/>
                <a:gd name="T11" fmla="*/ 60472 h 2309075"/>
                <a:gd name="T12" fmla="*/ 106627 w 1467305"/>
                <a:gd name="T13" fmla="*/ 451948 h 2309075"/>
                <a:gd name="T14" fmla="*/ 20689 w 1467305"/>
                <a:gd name="T15" fmla="*/ 805232 h 2309075"/>
                <a:gd name="T16" fmla="*/ 230759 w 1467305"/>
                <a:gd name="T17" fmla="*/ 1320835 h 2309075"/>
                <a:gd name="T18" fmla="*/ 679544 w 1467305"/>
                <a:gd name="T19" fmla="*/ 2017854 h 2309075"/>
                <a:gd name="T20" fmla="*/ 946906 w 1467305"/>
                <a:gd name="T21" fmla="*/ 2266108 h 2309075"/>
                <a:gd name="T22" fmla="*/ 1204718 w 1467305"/>
                <a:gd name="T23" fmla="*/ 2275656 h 2309075"/>
                <a:gd name="T24" fmla="*/ 1405239 w 1467305"/>
                <a:gd name="T25" fmla="*/ 2103788 h 2309075"/>
                <a:gd name="T26" fmla="*/ 1462531 w 1467305"/>
                <a:gd name="T27" fmla="*/ 1884179 h 2309075"/>
                <a:gd name="T28" fmla="*/ 1376594 w 1467305"/>
                <a:gd name="T29" fmla="*/ 1655022 h 2309075"/>
                <a:gd name="T30" fmla="*/ 1166524 w 1467305"/>
                <a:gd name="T31" fmla="*/ 1530896 h 2309075"/>
                <a:gd name="T32" fmla="*/ 946906 w 1467305"/>
                <a:gd name="T33" fmla="*/ 1483155 h 2309075"/>
                <a:gd name="T34" fmla="*/ 765482 w 1467305"/>
                <a:gd name="T35" fmla="*/ 1349480 h 2309075"/>
                <a:gd name="T36" fmla="*/ 631801 w 1467305"/>
                <a:gd name="T37" fmla="*/ 1063034 h 2309075"/>
                <a:gd name="T38" fmla="*/ 631801 w 1467305"/>
                <a:gd name="T39" fmla="*/ 891166 h 230907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67305"/>
                <a:gd name="T61" fmla="*/ 0 h 2309075"/>
                <a:gd name="T62" fmla="*/ 1467305 w 1467305"/>
                <a:gd name="T63" fmla="*/ 2309075 h 230907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67305" h="2309075">
                  <a:moveTo>
                    <a:pt x="631801" y="891166"/>
                  </a:moveTo>
                  <a:cubicBezTo>
                    <a:pt x="641342" y="827542"/>
                    <a:pt x="644500" y="814780"/>
                    <a:pt x="669995" y="757491"/>
                  </a:cubicBezTo>
                  <a:cubicBezTo>
                    <a:pt x="708190" y="700202"/>
                    <a:pt x="822774" y="625407"/>
                    <a:pt x="860968" y="547430"/>
                  </a:cubicBezTo>
                  <a:cubicBezTo>
                    <a:pt x="899162" y="469453"/>
                    <a:pt x="910302" y="366015"/>
                    <a:pt x="899162" y="289629"/>
                  </a:cubicBezTo>
                  <a:cubicBezTo>
                    <a:pt x="888022" y="213243"/>
                    <a:pt x="851420" y="127309"/>
                    <a:pt x="794128" y="89116"/>
                  </a:cubicBezTo>
                  <a:cubicBezTo>
                    <a:pt x="736836" y="50923"/>
                    <a:pt x="669995" y="0"/>
                    <a:pt x="555412" y="60472"/>
                  </a:cubicBezTo>
                  <a:cubicBezTo>
                    <a:pt x="440829" y="120944"/>
                    <a:pt x="195748" y="327821"/>
                    <a:pt x="106627" y="451948"/>
                  </a:cubicBezTo>
                  <a:cubicBezTo>
                    <a:pt x="17507" y="576075"/>
                    <a:pt x="0" y="660418"/>
                    <a:pt x="20689" y="805232"/>
                  </a:cubicBezTo>
                  <a:cubicBezTo>
                    <a:pt x="41378" y="950046"/>
                    <a:pt x="120950" y="1118731"/>
                    <a:pt x="230759" y="1320835"/>
                  </a:cubicBezTo>
                  <a:cubicBezTo>
                    <a:pt x="340568" y="1522939"/>
                    <a:pt x="560186" y="1860309"/>
                    <a:pt x="679544" y="2017854"/>
                  </a:cubicBezTo>
                  <a:cubicBezTo>
                    <a:pt x="798902" y="2175399"/>
                    <a:pt x="859377" y="2223141"/>
                    <a:pt x="946906" y="2266108"/>
                  </a:cubicBezTo>
                  <a:cubicBezTo>
                    <a:pt x="1034435" y="2309075"/>
                    <a:pt x="1128329" y="2302709"/>
                    <a:pt x="1204718" y="2275656"/>
                  </a:cubicBezTo>
                  <a:cubicBezTo>
                    <a:pt x="1281107" y="2248603"/>
                    <a:pt x="1362270" y="2169034"/>
                    <a:pt x="1405239" y="2103788"/>
                  </a:cubicBezTo>
                  <a:cubicBezTo>
                    <a:pt x="1448208" y="2038542"/>
                    <a:pt x="1467305" y="1958973"/>
                    <a:pt x="1462531" y="1884179"/>
                  </a:cubicBezTo>
                  <a:cubicBezTo>
                    <a:pt x="1457757" y="1809385"/>
                    <a:pt x="1425928" y="1713902"/>
                    <a:pt x="1376594" y="1655022"/>
                  </a:cubicBezTo>
                  <a:cubicBezTo>
                    <a:pt x="1327260" y="1596142"/>
                    <a:pt x="1238139" y="1559541"/>
                    <a:pt x="1166524" y="1530896"/>
                  </a:cubicBezTo>
                  <a:cubicBezTo>
                    <a:pt x="1094909" y="1502251"/>
                    <a:pt x="1013746" y="1513391"/>
                    <a:pt x="946906" y="1483155"/>
                  </a:cubicBezTo>
                  <a:cubicBezTo>
                    <a:pt x="880066" y="1452919"/>
                    <a:pt x="817999" y="1419500"/>
                    <a:pt x="765482" y="1349480"/>
                  </a:cubicBezTo>
                  <a:cubicBezTo>
                    <a:pt x="712965" y="1279460"/>
                    <a:pt x="654081" y="1139420"/>
                    <a:pt x="631801" y="1063034"/>
                  </a:cubicBezTo>
                  <a:cubicBezTo>
                    <a:pt x="615871" y="945373"/>
                    <a:pt x="625435" y="942090"/>
                    <a:pt x="631801" y="891166"/>
                  </a:cubicBezTo>
                  <a:close/>
                </a:path>
              </a:pathLst>
            </a:cu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grpSp>
      <p:grpSp>
        <p:nvGrpSpPr>
          <p:cNvPr id="81" name="Group 31"/>
          <p:cNvGrpSpPr/>
          <p:nvPr/>
        </p:nvGrpSpPr>
        <p:grpSpPr bwMode="auto">
          <a:xfrm rot="6300000">
            <a:off x="4434015" y="1605291"/>
            <a:ext cx="758551" cy="1272841"/>
            <a:chOff x="2761515" y="2286000"/>
            <a:chExt cx="1645174" cy="2760228"/>
          </a:xfrm>
          <a:solidFill>
            <a:schemeClr val="accent3"/>
          </a:solidFill>
        </p:grpSpPr>
        <p:sp>
          <p:nvSpPr>
            <p:cNvPr id="119" name="Oval 32"/>
            <p:cNvSpPr/>
            <p:nvPr/>
          </p:nvSpPr>
          <p:spPr bwMode="auto">
            <a:xfrm rot="-733528">
              <a:off x="3352800" y="2286000"/>
              <a:ext cx="304800" cy="38100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sp>
          <p:nvSpPr>
            <p:cNvPr id="120" name="Oval 33"/>
            <p:cNvSpPr/>
            <p:nvPr/>
          </p:nvSpPr>
          <p:spPr bwMode="auto">
            <a:xfrm rot="-733528">
              <a:off x="3151531" y="2515499"/>
              <a:ext cx="213632" cy="25804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sp>
          <p:nvSpPr>
            <p:cNvPr id="121" name="Oval 34"/>
            <p:cNvSpPr/>
            <p:nvPr/>
          </p:nvSpPr>
          <p:spPr bwMode="auto">
            <a:xfrm rot="-733528">
              <a:off x="2992344" y="2729550"/>
              <a:ext cx="186338" cy="225072"/>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sp>
          <p:nvSpPr>
            <p:cNvPr id="122" name="Oval 35"/>
            <p:cNvSpPr/>
            <p:nvPr/>
          </p:nvSpPr>
          <p:spPr bwMode="auto">
            <a:xfrm rot="-733528">
              <a:off x="2879347" y="292135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sp>
          <p:nvSpPr>
            <p:cNvPr id="123" name="Oval 36"/>
            <p:cNvSpPr/>
            <p:nvPr/>
          </p:nvSpPr>
          <p:spPr bwMode="auto">
            <a:xfrm rot="-733528">
              <a:off x="2761515" y="313797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sp>
          <p:nvSpPr>
            <p:cNvPr id="124" name="Freeform: Shape 37"/>
            <p:cNvSpPr/>
            <p:nvPr/>
          </p:nvSpPr>
          <p:spPr bwMode="auto">
            <a:xfrm>
              <a:off x="2939384" y="2737153"/>
              <a:ext cx="1467305" cy="2309075"/>
            </a:xfrm>
            <a:custGeom>
              <a:avLst/>
              <a:gdLst>
                <a:gd name="T0" fmla="*/ 631801 w 1467305"/>
                <a:gd name="T1" fmla="*/ 891166 h 2309075"/>
                <a:gd name="T2" fmla="*/ 669995 w 1467305"/>
                <a:gd name="T3" fmla="*/ 757491 h 2309075"/>
                <a:gd name="T4" fmla="*/ 860968 w 1467305"/>
                <a:gd name="T5" fmla="*/ 547430 h 2309075"/>
                <a:gd name="T6" fmla="*/ 899162 w 1467305"/>
                <a:gd name="T7" fmla="*/ 289629 h 2309075"/>
                <a:gd name="T8" fmla="*/ 794128 w 1467305"/>
                <a:gd name="T9" fmla="*/ 89116 h 2309075"/>
                <a:gd name="T10" fmla="*/ 555412 w 1467305"/>
                <a:gd name="T11" fmla="*/ 60472 h 2309075"/>
                <a:gd name="T12" fmla="*/ 106627 w 1467305"/>
                <a:gd name="T13" fmla="*/ 451948 h 2309075"/>
                <a:gd name="T14" fmla="*/ 20689 w 1467305"/>
                <a:gd name="T15" fmla="*/ 805232 h 2309075"/>
                <a:gd name="T16" fmla="*/ 230759 w 1467305"/>
                <a:gd name="T17" fmla="*/ 1320835 h 2309075"/>
                <a:gd name="T18" fmla="*/ 679544 w 1467305"/>
                <a:gd name="T19" fmla="*/ 2017854 h 2309075"/>
                <a:gd name="T20" fmla="*/ 946906 w 1467305"/>
                <a:gd name="T21" fmla="*/ 2266108 h 2309075"/>
                <a:gd name="T22" fmla="*/ 1204718 w 1467305"/>
                <a:gd name="T23" fmla="*/ 2275656 h 2309075"/>
                <a:gd name="T24" fmla="*/ 1405239 w 1467305"/>
                <a:gd name="T25" fmla="*/ 2103788 h 2309075"/>
                <a:gd name="T26" fmla="*/ 1462531 w 1467305"/>
                <a:gd name="T27" fmla="*/ 1884179 h 2309075"/>
                <a:gd name="T28" fmla="*/ 1376594 w 1467305"/>
                <a:gd name="T29" fmla="*/ 1655022 h 2309075"/>
                <a:gd name="T30" fmla="*/ 1166524 w 1467305"/>
                <a:gd name="T31" fmla="*/ 1530896 h 2309075"/>
                <a:gd name="T32" fmla="*/ 946906 w 1467305"/>
                <a:gd name="T33" fmla="*/ 1483155 h 2309075"/>
                <a:gd name="T34" fmla="*/ 765482 w 1467305"/>
                <a:gd name="T35" fmla="*/ 1349480 h 2309075"/>
                <a:gd name="T36" fmla="*/ 631801 w 1467305"/>
                <a:gd name="T37" fmla="*/ 1063034 h 2309075"/>
                <a:gd name="T38" fmla="*/ 631801 w 1467305"/>
                <a:gd name="T39" fmla="*/ 891166 h 230907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67305"/>
                <a:gd name="T61" fmla="*/ 0 h 2309075"/>
                <a:gd name="T62" fmla="*/ 1467305 w 1467305"/>
                <a:gd name="T63" fmla="*/ 2309075 h 230907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67305" h="2309075">
                  <a:moveTo>
                    <a:pt x="631801" y="891166"/>
                  </a:moveTo>
                  <a:cubicBezTo>
                    <a:pt x="641342" y="827542"/>
                    <a:pt x="644500" y="814780"/>
                    <a:pt x="669995" y="757491"/>
                  </a:cubicBezTo>
                  <a:cubicBezTo>
                    <a:pt x="708190" y="700202"/>
                    <a:pt x="822774" y="625407"/>
                    <a:pt x="860968" y="547430"/>
                  </a:cubicBezTo>
                  <a:cubicBezTo>
                    <a:pt x="899162" y="469453"/>
                    <a:pt x="910302" y="366015"/>
                    <a:pt x="899162" y="289629"/>
                  </a:cubicBezTo>
                  <a:cubicBezTo>
                    <a:pt x="888022" y="213243"/>
                    <a:pt x="851420" y="127309"/>
                    <a:pt x="794128" y="89116"/>
                  </a:cubicBezTo>
                  <a:cubicBezTo>
                    <a:pt x="736836" y="50923"/>
                    <a:pt x="669995" y="0"/>
                    <a:pt x="555412" y="60472"/>
                  </a:cubicBezTo>
                  <a:cubicBezTo>
                    <a:pt x="440829" y="120944"/>
                    <a:pt x="195748" y="327821"/>
                    <a:pt x="106627" y="451948"/>
                  </a:cubicBezTo>
                  <a:cubicBezTo>
                    <a:pt x="17507" y="576075"/>
                    <a:pt x="0" y="660418"/>
                    <a:pt x="20689" y="805232"/>
                  </a:cubicBezTo>
                  <a:cubicBezTo>
                    <a:pt x="41378" y="950046"/>
                    <a:pt x="120950" y="1118731"/>
                    <a:pt x="230759" y="1320835"/>
                  </a:cubicBezTo>
                  <a:cubicBezTo>
                    <a:pt x="340568" y="1522939"/>
                    <a:pt x="560186" y="1860309"/>
                    <a:pt x="679544" y="2017854"/>
                  </a:cubicBezTo>
                  <a:cubicBezTo>
                    <a:pt x="798902" y="2175399"/>
                    <a:pt x="859377" y="2223141"/>
                    <a:pt x="946906" y="2266108"/>
                  </a:cubicBezTo>
                  <a:cubicBezTo>
                    <a:pt x="1034435" y="2309075"/>
                    <a:pt x="1128329" y="2302709"/>
                    <a:pt x="1204718" y="2275656"/>
                  </a:cubicBezTo>
                  <a:cubicBezTo>
                    <a:pt x="1281107" y="2248603"/>
                    <a:pt x="1362270" y="2169034"/>
                    <a:pt x="1405239" y="2103788"/>
                  </a:cubicBezTo>
                  <a:cubicBezTo>
                    <a:pt x="1448208" y="2038542"/>
                    <a:pt x="1467305" y="1958973"/>
                    <a:pt x="1462531" y="1884179"/>
                  </a:cubicBezTo>
                  <a:cubicBezTo>
                    <a:pt x="1457757" y="1809385"/>
                    <a:pt x="1425928" y="1713902"/>
                    <a:pt x="1376594" y="1655022"/>
                  </a:cubicBezTo>
                  <a:cubicBezTo>
                    <a:pt x="1327260" y="1596142"/>
                    <a:pt x="1238139" y="1559541"/>
                    <a:pt x="1166524" y="1530896"/>
                  </a:cubicBezTo>
                  <a:cubicBezTo>
                    <a:pt x="1094909" y="1502251"/>
                    <a:pt x="1013746" y="1513391"/>
                    <a:pt x="946906" y="1483155"/>
                  </a:cubicBezTo>
                  <a:cubicBezTo>
                    <a:pt x="880066" y="1452919"/>
                    <a:pt x="817999" y="1419500"/>
                    <a:pt x="765482" y="1349480"/>
                  </a:cubicBezTo>
                  <a:cubicBezTo>
                    <a:pt x="712965" y="1279460"/>
                    <a:pt x="654081" y="1139420"/>
                    <a:pt x="631801" y="1063034"/>
                  </a:cubicBezTo>
                  <a:cubicBezTo>
                    <a:pt x="615871" y="945373"/>
                    <a:pt x="625435" y="942090"/>
                    <a:pt x="631801" y="891166"/>
                  </a:cubicBezTo>
                  <a:close/>
                </a:path>
              </a:pathLst>
            </a:cu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grpSp>
      <p:grpSp>
        <p:nvGrpSpPr>
          <p:cNvPr id="82" name="Group 38"/>
          <p:cNvGrpSpPr/>
          <p:nvPr/>
        </p:nvGrpSpPr>
        <p:grpSpPr bwMode="auto">
          <a:xfrm rot="15300000" flipV="1">
            <a:off x="5064460" y="2165251"/>
            <a:ext cx="758551" cy="1272841"/>
            <a:chOff x="2761515" y="2286000"/>
            <a:chExt cx="1645174" cy="2760228"/>
          </a:xfrm>
          <a:solidFill>
            <a:schemeClr val="accent3">
              <a:lumMod val="75000"/>
            </a:schemeClr>
          </a:solidFill>
        </p:grpSpPr>
        <p:sp>
          <p:nvSpPr>
            <p:cNvPr id="113" name="Oval 39"/>
            <p:cNvSpPr/>
            <p:nvPr/>
          </p:nvSpPr>
          <p:spPr bwMode="auto">
            <a:xfrm rot="-733528">
              <a:off x="3352800" y="2286000"/>
              <a:ext cx="304800" cy="38100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sp>
          <p:nvSpPr>
            <p:cNvPr id="114" name="Oval 40"/>
            <p:cNvSpPr/>
            <p:nvPr/>
          </p:nvSpPr>
          <p:spPr bwMode="auto">
            <a:xfrm rot="-733528">
              <a:off x="3151531" y="2515499"/>
              <a:ext cx="213632" cy="25804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sp>
          <p:nvSpPr>
            <p:cNvPr id="115" name="Oval 41"/>
            <p:cNvSpPr/>
            <p:nvPr/>
          </p:nvSpPr>
          <p:spPr bwMode="auto">
            <a:xfrm rot="-733528">
              <a:off x="2992344" y="2729550"/>
              <a:ext cx="186338" cy="225072"/>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sp>
          <p:nvSpPr>
            <p:cNvPr id="116" name="Oval 42"/>
            <p:cNvSpPr/>
            <p:nvPr/>
          </p:nvSpPr>
          <p:spPr bwMode="auto">
            <a:xfrm rot="-733528">
              <a:off x="2879347" y="292135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sp>
          <p:nvSpPr>
            <p:cNvPr id="117" name="Oval 43"/>
            <p:cNvSpPr/>
            <p:nvPr/>
          </p:nvSpPr>
          <p:spPr bwMode="auto">
            <a:xfrm rot="-733528">
              <a:off x="2761515" y="313797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sp>
          <p:nvSpPr>
            <p:cNvPr id="118" name="Freeform: Shape 44"/>
            <p:cNvSpPr/>
            <p:nvPr/>
          </p:nvSpPr>
          <p:spPr bwMode="auto">
            <a:xfrm>
              <a:off x="2939384" y="2737153"/>
              <a:ext cx="1467305" cy="2309075"/>
            </a:xfrm>
            <a:custGeom>
              <a:avLst/>
              <a:gdLst>
                <a:gd name="T0" fmla="*/ 631801 w 1467305"/>
                <a:gd name="T1" fmla="*/ 891166 h 2309075"/>
                <a:gd name="T2" fmla="*/ 669995 w 1467305"/>
                <a:gd name="T3" fmla="*/ 757491 h 2309075"/>
                <a:gd name="T4" fmla="*/ 860968 w 1467305"/>
                <a:gd name="T5" fmla="*/ 547430 h 2309075"/>
                <a:gd name="T6" fmla="*/ 899162 w 1467305"/>
                <a:gd name="T7" fmla="*/ 289629 h 2309075"/>
                <a:gd name="T8" fmla="*/ 794128 w 1467305"/>
                <a:gd name="T9" fmla="*/ 89116 h 2309075"/>
                <a:gd name="T10" fmla="*/ 555412 w 1467305"/>
                <a:gd name="T11" fmla="*/ 60472 h 2309075"/>
                <a:gd name="T12" fmla="*/ 106627 w 1467305"/>
                <a:gd name="T13" fmla="*/ 451948 h 2309075"/>
                <a:gd name="T14" fmla="*/ 20689 w 1467305"/>
                <a:gd name="T15" fmla="*/ 805232 h 2309075"/>
                <a:gd name="T16" fmla="*/ 230759 w 1467305"/>
                <a:gd name="T17" fmla="*/ 1320835 h 2309075"/>
                <a:gd name="T18" fmla="*/ 679544 w 1467305"/>
                <a:gd name="T19" fmla="*/ 2017854 h 2309075"/>
                <a:gd name="T20" fmla="*/ 946906 w 1467305"/>
                <a:gd name="T21" fmla="*/ 2266108 h 2309075"/>
                <a:gd name="T22" fmla="*/ 1204718 w 1467305"/>
                <a:gd name="T23" fmla="*/ 2275656 h 2309075"/>
                <a:gd name="T24" fmla="*/ 1405239 w 1467305"/>
                <a:gd name="T25" fmla="*/ 2103788 h 2309075"/>
                <a:gd name="T26" fmla="*/ 1462531 w 1467305"/>
                <a:gd name="T27" fmla="*/ 1884179 h 2309075"/>
                <a:gd name="T28" fmla="*/ 1376594 w 1467305"/>
                <a:gd name="T29" fmla="*/ 1655022 h 2309075"/>
                <a:gd name="T30" fmla="*/ 1166524 w 1467305"/>
                <a:gd name="T31" fmla="*/ 1530896 h 2309075"/>
                <a:gd name="T32" fmla="*/ 946906 w 1467305"/>
                <a:gd name="T33" fmla="*/ 1483155 h 2309075"/>
                <a:gd name="T34" fmla="*/ 765482 w 1467305"/>
                <a:gd name="T35" fmla="*/ 1349480 h 2309075"/>
                <a:gd name="T36" fmla="*/ 631801 w 1467305"/>
                <a:gd name="T37" fmla="*/ 1063034 h 2309075"/>
                <a:gd name="T38" fmla="*/ 631801 w 1467305"/>
                <a:gd name="T39" fmla="*/ 891166 h 230907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67305"/>
                <a:gd name="T61" fmla="*/ 0 h 2309075"/>
                <a:gd name="T62" fmla="*/ 1467305 w 1467305"/>
                <a:gd name="T63" fmla="*/ 2309075 h 230907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67305" h="2309075">
                  <a:moveTo>
                    <a:pt x="631801" y="891166"/>
                  </a:moveTo>
                  <a:cubicBezTo>
                    <a:pt x="641342" y="827542"/>
                    <a:pt x="644500" y="814780"/>
                    <a:pt x="669995" y="757491"/>
                  </a:cubicBezTo>
                  <a:cubicBezTo>
                    <a:pt x="708190" y="700202"/>
                    <a:pt x="822774" y="625407"/>
                    <a:pt x="860968" y="547430"/>
                  </a:cubicBezTo>
                  <a:cubicBezTo>
                    <a:pt x="899162" y="469453"/>
                    <a:pt x="910302" y="366015"/>
                    <a:pt x="899162" y="289629"/>
                  </a:cubicBezTo>
                  <a:cubicBezTo>
                    <a:pt x="888022" y="213243"/>
                    <a:pt x="851420" y="127309"/>
                    <a:pt x="794128" y="89116"/>
                  </a:cubicBezTo>
                  <a:cubicBezTo>
                    <a:pt x="736836" y="50923"/>
                    <a:pt x="669995" y="0"/>
                    <a:pt x="555412" y="60472"/>
                  </a:cubicBezTo>
                  <a:cubicBezTo>
                    <a:pt x="440829" y="120944"/>
                    <a:pt x="195748" y="327821"/>
                    <a:pt x="106627" y="451948"/>
                  </a:cubicBezTo>
                  <a:cubicBezTo>
                    <a:pt x="17507" y="576075"/>
                    <a:pt x="0" y="660418"/>
                    <a:pt x="20689" y="805232"/>
                  </a:cubicBezTo>
                  <a:cubicBezTo>
                    <a:pt x="41378" y="950046"/>
                    <a:pt x="120950" y="1118731"/>
                    <a:pt x="230759" y="1320835"/>
                  </a:cubicBezTo>
                  <a:cubicBezTo>
                    <a:pt x="340568" y="1522939"/>
                    <a:pt x="560186" y="1860309"/>
                    <a:pt x="679544" y="2017854"/>
                  </a:cubicBezTo>
                  <a:cubicBezTo>
                    <a:pt x="798902" y="2175399"/>
                    <a:pt x="859377" y="2223141"/>
                    <a:pt x="946906" y="2266108"/>
                  </a:cubicBezTo>
                  <a:cubicBezTo>
                    <a:pt x="1034435" y="2309075"/>
                    <a:pt x="1128329" y="2302709"/>
                    <a:pt x="1204718" y="2275656"/>
                  </a:cubicBezTo>
                  <a:cubicBezTo>
                    <a:pt x="1281107" y="2248603"/>
                    <a:pt x="1362270" y="2169034"/>
                    <a:pt x="1405239" y="2103788"/>
                  </a:cubicBezTo>
                  <a:cubicBezTo>
                    <a:pt x="1448208" y="2038542"/>
                    <a:pt x="1467305" y="1958973"/>
                    <a:pt x="1462531" y="1884179"/>
                  </a:cubicBezTo>
                  <a:cubicBezTo>
                    <a:pt x="1457757" y="1809385"/>
                    <a:pt x="1425928" y="1713902"/>
                    <a:pt x="1376594" y="1655022"/>
                  </a:cubicBezTo>
                  <a:cubicBezTo>
                    <a:pt x="1327260" y="1596142"/>
                    <a:pt x="1238139" y="1559541"/>
                    <a:pt x="1166524" y="1530896"/>
                  </a:cubicBezTo>
                  <a:cubicBezTo>
                    <a:pt x="1094909" y="1502251"/>
                    <a:pt x="1013746" y="1513391"/>
                    <a:pt x="946906" y="1483155"/>
                  </a:cubicBezTo>
                  <a:cubicBezTo>
                    <a:pt x="880066" y="1452919"/>
                    <a:pt x="817999" y="1419500"/>
                    <a:pt x="765482" y="1349480"/>
                  </a:cubicBezTo>
                  <a:cubicBezTo>
                    <a:pt x="712965" y="1279460"/>
                    <a:pt x="654081" y="1139420"/>
                    <a:pt x="631801" y="1063034"/>
                  </a:cubicBezTo>
                  <a:cubicBezTo>
                    <a:pt x="615871" y="945373"/>
                    <a:pt x="625435" y="942090"/>
                    <a:pt x="631801" y="891166"/>
                  </a:cubicBezTo>
                  <a:close/>
                </a:path>
              </a:pathLst>
            </a:cu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grpSp>
      <p:grpSp>
        <p:nvGrpSpPr>
          <p:cNvPr id="83" name="Group 45"/>
          <p:cNvGrpSpPr/>
          <p:nvPr/>
        </p:nvGrpSpPr>
        <p:grpSpPr bwMode="auto">
          <a:xfrm rot="6300000">
            <a:off x="6227410" y="1508300"/>
            <a:ext cx="859323" cy="1440711"/>
            <a:chOff x="2761515" y="2286000"/>
            <a:chExt cx="1645174" cy="2760228"/>
          </a:xfrm>
          <a:solidFill>
            <a:schemeClr val="accent4"/>
          </a:solidFill>
        </p:grpSpPr>
        <p:sp>
          <p:nvSpPr>
            <p:cNvPr id="107" name="Oval 46"/>
            <p:cNvSpPr/>
            <p:nvPr/>
          </p:nvSpPr>
          <p:spPr bwMode="auto">
            <a:xfrm rot="-733528">
              <a:off x="3352800" y="2286000"/>
              <a:ext cx="304800" cy="38100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sp>
          <p:nvSpPr>
            <p:cNvPr id="108" name="Oval 47"/>
            <p:cNvSpPr/>
            <p:nvPr/>
          </p:nvSpPr>
          <p:spPr bwMode="auto">
            <a:xfrm rot="-733528">
              <a:off x="3151531" y="2515499"/>
              <a:ext cx="213632" cy="25804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sp>
          <p:nvSpPr>
            <p:cNvPr id="109" name="Oval 48"/>
            <p:cNvSpPr/>
            <p:nvPr/>
          </p:nvSpPr>
          <p:spPr bwMode="auto">
            <a:xfrm rot="-733528">
              <a:off x="2992344" y="2729550"/>
              <a:ext cx="186338" cy="225072"/>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sp>
          <p:nvSpPr>
            <p:cNvPr id="110" name="Oval 49"/>
            <p:cNvSpPr/>
            <p:nvPr/>
          </p:nvSpPr>
          <p:spPr bwMode="auto">
            <a:xfrm rot="-733528">
              <a:off x="2879347" y="292135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sp>
          <p:nvSpPr>
            <p:cNvPr id="111" name="Oval 50"/>
            <p:cNvSpPr/>
            <p:nvPr/>
          </p:nvSpPr>
          <p:spPr bwMode="auto">
            <a:xfrm rot="-733528">
              <a:off x="2761515" y="313797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sp>
          <p:nvSpPr>
            <p:cNvPr id="112" name="Freeform: Shape 51"/>
            <p:cNvSpPr/>
            <p:nvPr/>
          </p:nvSpPr>
          <p:spPr bwMode="auto">
            <a:xfrm>
              <a:off x="2939384" y="2737153"/>
              <a:ext cx="1467305" cy="2309075"/>
            </a:xfrm>
            <a:custGeom>
              <a:avLst/>
              <a:gdLst>
                <a:gd name="T0" fmla="*/ 631801 w 1467305"/>
                <a:gd name="T1" fmla="*/ 891166 h 2309075"/>
                <a:gd name="T2" fmla="*/ 669995 w 1467305"/>
                <a:gd name="T3" fmla="*/ 757491 h 2309075"/>
                <a:gd name="T4" fmla="*/ 860968 w 1467305"/>
                <a:gd name="T5" fmla="*/ 547430 h 2309075"/>
                <a:gd name="T6" fmla="*/ 899162 w 1467305"/>
                <a:gd name="T7" fmla="*/ 289629 h 2309075"/>
                <a:gd name="T8" fmla="*/ 794128 w 1467305"/>
                <a:gd name="T9" fmla="*/ 89116 h 2309075"/>
                <a:gd name="T10" fmla="*/ 555412 w 1467305"/>
                <a:gd name="T11" fmla="*/ 60472 h 2309075"/>
                <a:gd name="T12" fmla="*/ 106627 w 1467305"/>
                <a:gd name="T13" fmla="*/ 451948 h 2309075"/>
                <a:gd name="T14" fmla="*/ 20689 w 1467305"/>
                <a:gd name="T15" fmla="*/ 805232 h 2309075"/>
                <a:gd name="T16" fmla="*/ 230759 w 1467305"/>
                <a:gd name="T17" fmla="*/ 1320835 h 2309075"/>
                <a:gd name="T18" fmla="*/ 679544 w 1467305"/>
                <a:gd name="T19" fmla="*/ 2017854 h 2309075"/>
                <a:gd name="T20" fmla="*/ 946906 w 1467305"/>
                <a:gd name="T21" fmla="*/ 2266108 h 2309075"/>
                <a:gd name="T22" fmla="*/ 1204718 w 1467305"/>
                <a:gd name="T23" fmla="*/ 2275656 h 2309075"/>
                <a:gd name="T24" fmla="*/ 1405239 w 1467305"/>
                <a:gd name="T25" fmla="*/ 2103788 h 2309075"/>
                <a:gd name="T26" fmla="*/ 1462531 w 1467305"/>
                <a:gd name="T27" fmla="*/ 1884179 h 2309075"/>
                <a:gd name="T28" fmla="*/ 1376594 w 1467305"/>
                <a:gd name="T29" fmla="*/ 1655022 h 2309075"/>
                <a:gd name="T30" fmla="*/ 1166524 w 1467305"/>
                <a:gd name="T31" fmla="*/ 1530896 h 2309075"/>
                <a:gd name="T32" fmla="*/ 946906 w 1467305"/>
                <a:gd name="T33" fmla="*/ 1483155 h 2309075"/>
                <a:gd name="T34" fmla="*/ 765482 w 1467305"/>
                <a:gd name="T35" fmla="*/ 1349480 h 2309075"/>
                <a:gd name="T36" fmla="*/ 631801 w 1467305"/>
                <a:gd name="T37" fmla="*/ 1063034 h 2309075"/>
                <a:gd name="T38" fmla="*/ 631801 w 1467305"/>
                <a:gd name="T39" fmla="*/ 891166 h 230907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67305"/>
                <a:gd name="T61" fmla="*/ 0 h 2309075"/>
                <a:gd name="T62" fmla="*/ 1467305 w 1467305"/>
                <a:gd name="T63" fmla="*/ 2309075 h 230907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67305" h="2309075">
                  <a:moveTo>
                    <a:pt x="631801" y="891166"/>
                  </a:moveTo>
                  <a:cubicBezTo>
                    <a:pt x="641342" y="827542"/>
                    <a:pt x="644500" y="814780"/>
                    <a:pt x="669995" y="757491"/>
                  </a:cubicBezTo>
                  <a:cubicBezTo>
                    <a:pt x="708190" y="700202"/>
                    <a:pt x="822774" y="625407"/>
                    <a:pt x="860968" y="547430"/>
                  </a:cubicBezTo>
                  <a:cubicBezTo>
                    <a:pt x="899162" y="469453"/>
                    <a:pt x="910302" y="366015"/>
                    <a:pt x="899162" y="289629"/>
                  </a:cubicBezTo>
                  <a:cubicBezTo>
                    <a:pt x="888022" y="213243"/>
                    <a:pt x="851420" y="127309"/>
                    <a:pt x="794128" y="89116"/>
                  </a:cubicBezTo>
                  <a:cubicBezTo>
                    <a:pt x="736836" y="50923"/>
                    <a:pt x="669995" y="0"/>
                    <a:pt x="555412" y="60472"/>
                  </a:cubicBezTo>
                  <a:cubicBezTo>
                    <a:pt x="440829" y="120944"/>
                    <a:pt x="195748" y="327821"/>
                    <a:pt x="106627" y="451948"/>
                  </a:cubicBezTo>
                  <a:cubicBezTo>
                    <a:pt x="17507" y="576075"/>
                    <a:pt x="0" y="660418"/>
                    <a:pt x="20689" y="805232"/>
                  </a:cubicBezTo>
                  <a:cubicBezTo>
                    <a:pt x="41378" y="950046"/>
                    <a:pt x="120950" y="1118731"/>
                    <a:pt x="230759" y="1320835"/>
                  </a:cubicBezTo>
                  <a:cubicBezTo>
                    <a:pt x="340568" y="1522939"/>
                    <a:pt x="560186" y="1860309"/>
                    <a:pt x="679544" y="2017854"/>
                  </a:cubicBezTo>
                  <a:cubicBezTo>
                    <a:pt x="798902" y="2175399"/>
                    <a:pt x="859377" y="2223141"/>
                    <a:pt x="946906" y="2266108"/>
                  </a:cubicBezTo>
                  <a:cubicBezTo>
                    <a:pt x="1034435" y="2309075"/>
                    <a:pt x="1128329" y="2302709"/>
                    <a:pt x="1204718" y="2275656"/>
                  </a:cubicBezTo>
                  <a:cubicBezTo>
                    <a:pt x="1281107" y="2248603"/>
                    <a:pt x="1362270" y="2169034"/>
                    <a:pt x="1405239" y="2103788"/>
                  </a:cubicBezTo>
                  <a:cubicBezTo>
                    <a:pt x="1448208" y="2038542"/>
                    <a:pt x="1467305" y="1958973"/>
                    <a:pt x="1462531" y="1884179"/>
                  </a:cubicBezTo>
                  <a:cubicBezTo>
                    <a:pt x="1457757" y="1809385"/>
                    <a:pt x="1425928" y="1713902"/>
                    <a:pt x="1376594" y="1655022"/>
                  </a:cubicBezTo>
                  <a:cubicBezTo>
                    <a:pt x="1327260" y="1596142"/>
                    <a:pt x="1238139" y="1559541"/>
                    <a:pt x="1166524" y="1530896"/>
                  </a:cubicBezTo>
                  <a:cubicBezTo>
                    <a:pt x="1094909" y="1502251"/>
                    <a:pt x="1013746" y="1513391"/>
                    <a:pt x="946906" y="1483155"/>
                  </a:cubicBezTo>
                  <a:cubicBezTo>
                    <a:pt x="880066" y="1452919"/>
                    <a:pt x="817999" y="1419500"/>
                    <a:pt x="765482" y="1349480"/>
                  </a:cubicBezTo>
                  <a:cubicBezTo>
                    <a:pt x="712965" y="1279460"/>
                    <a:pt x="654081" y="1139420"/>
                    <a:pt x="631801" y="1063034"/>
                  </a:cubicBezTo>
                  <a:cubicBezTo>
                    <a:pt x="615871" y="945373"/>
                    <a:pt x="625435" y="942090"/>
                    <a:pt x="631801" y="891166"/>
                  </a:cubicBezTo>
                  <a:close/>
                </a:path>
              </a:pathLst>
            </a:cu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grpSp>
      <p:grpSp>
        <p:nvGrpSpPr>
          <p:cNvPr id="84" name="Group 52"/>
          <p:cNvGrpSpPr/>
          <p:nvPr/>
        </p:nvGrpSpPr>
        <p:grpSpPr bwMode="auto">
          <a:xfrm rot="15300000" flipV="1">
            <a:off x="6941003" y="2142644"/>
            <a:ext cx="859323" cy="1440711"/>
            <a:chOff x="2761515" y="2286000"/>
            <a:chExt cx="1645174" cy="2760228"/>
          </a:xfrm>
          <a:solidFill>
            <a:schemeClr val="accent4">
              <a:lumMod val="75000"/>
            </a:schemeClr>
          </a:solidFill>
        </p:grpSpPr>
        <p:sp>
          <p:nvSpPr>
            <p:cNvPr id="101" name="Oval 53"/>
            <p:cNvSpPr/>
            <p:nvPr/>
          </p:nvSpPr>
          <p:spPr bwMode="auto">
            <a:xfrm rot="-733528">
              <a:off x="3352800" y="2286000"/>
              <a:ext cx="304800" cy="38100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sp>
          <p:nvSpPr>
            <p:cNvPr id="102" name="Oval 54"/>
            <p:cNvSpPr/>
            <p:nvPr/>
          </p:nvSpPr>
          <p:spPr bwMode="auto">
            <a:xfrm rot="-733528">
              <a:off x="3151531" y="2515499"/>
              <a:ext cx="213632" cy="25804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sp>
          <p:nvSpPr>
            <p:cNvPr id="103" name="Oval 55"/>
            <p:cNvSpPr/>
            <p:nvPr/>
          </p:nvSpPr>
          <p:spPr bwMode="auto">
            <a:xfrm rot="-733528">
              <a:off x="2992344" y="2729550"/>
              <a:ext cx="186338" cy="225072"/>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sp>
          <p:nvSpPr>
            <p:cNvPr id="104" name="Oval 56"/>
            <p:cNvSpPr/>
            <p:nvPr/>
          </p:nvSpPr>
          <p:spPr bwMode="auto">
            <a:xfrm rot="-733528">
              <a:off x="2879347" y="292135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sp>
          <p:nvSpPr>
            <p:cNvPr id="105" name="Oval 57"/>
            <p:cNvSpPr/>
            <p:nvPr/>
          </p:nvSpPr>
          <p:spPr bwMode="auto">
            <a:xfrm rot="-733528">
              <a:off x="2761515" y="313797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sp>
          <p:nvSpPr>
            <p:cNvPr id="106" name="Freeform: Shape 58"/>
            <p:cNvSpPr/>
            <p:nvPr/>
          </p:nvSpPr>
          <p:spPr bwMode="auto">
            <a:xfrm>
              <a:off x="2939384" y="2737153"/>
              <a:ext cx="1467305" cy="2309075"/>
            </a:xfrm>
            <a:custGeom>
              <a:avLst/>
              <a:gdLst>
                <a:gd name="T0" fmla="*/ 631801 w 1467305"/>
                <a:gd name="T1" fmla="*/ 891166 h 2309075"/>
                <a:gd name="T2" fmla="*/ 669995 w 1467305"/>
                <a:gd name="T3" fmla="*/ 757491 h 2309075"/>
                <a:gd name="T4" fmla="*/ 860968 w 1467305"/>
                <a:gd name="T5" fmla="*/ 547430 h 2309075"/>
                <a:gd name="T6" fmla="*/ 899162 w 1467305"/>
                <a:gd name="T7" fmla="*/ 289629 h 2309075"/>
                <a:gd name="T8" fmla="*/ 794128 w 1467305"/>
                <a:gd name="T9" fmla="*/ 89116 h 2309075"/>
                <a:gd name="T10" fmla="*/ 555412 w 1467305"/>
                <a:gd name="T11" fmla="*/ 60472 h 2309075"/>
                <a:gd name="T12" fmla="*/ 106627 w 1467305"/>
                <a:gd name="T13" fmla="*/ 451948 h 2309075"/>
                <a:gd name="T14" fmla="*/ 20689 w 1467305"/>
                <a:gd name="T15" fmla="*/ 805232 h 2309075"/>
                <a:gd name="T16" fmla="*/ 230759 w 1467305"/>
                <a:gd name="T17" fmla="*/ 1320835 h 2309075"/>
                <a:gd name="T18" fmla="*/ 679544 w 1467305"/>
                <a:gd name="T19" fmla="*/ 2017854 h 2309075"/>
                <a:gd name="T20" fmla="*/ 946906 w 1467305"/>
                <a:gd name="T21" fmla="*/ 2266108 h 2309075"/>
                <a:gd name="T22" fmla="*/ 1204718 w 1467305"/>
                <a:gd name="T23" fmla="*/ 2275656 h 2309075"/>
                <a:gd name="T24" fmla="*/ 1405239 w 1467305"/>
                <a:gd name="T25" fmla="*/ 2103788 h 2309075"/>
                <a:gd name="T26" fmla="*/ 1462531 w 1467305"/>
                <a:gd name="T27" fmla="*/ 1884179 h 2309075"/>
                <a:gd name="T28" fmla="*/ 1376594 w 1467305"/>
                <a:gd name="T29" fmla="*/ 1655022 h 2309075"/>
                <a:gd name="T30" fmla="*/ 1166524 w 1467305"/>
                <a:gd name="T31" fmla="*/ 1530896 h 2309075"/>
                <a:gd name="T32" fmla="*/ 946906 w 1467305"/>
                <a:gd name="T33" fmla="*/ 1483155 h 2309075"/>
                <a:gd name="T34" fmla="*/ 765482 w 1467305"/>
                <a:gd name="T35" fmla="*/ 1349480 h 2309075"/>
                <a:gd name="T36" fmla="*/ 631801 w 1467305"/>
                <a:gd name="T37" fmla="*/ 1063034 h 2309075"/>
                <a:gd name="T38" fmla="*/ 631801 w 1467305"/>
                <a:gd name="T39" fmla="*/ 891166 h 230907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67305"/>
                <a:gd name="T61" fmla="*/ 0 h 2309075"/>
                <a:gd name="T62" fmla="*/ 1467305 w 1467305"/>
                <a:gd name="T63" fmla="*/ 2309075 h 230907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67305" h="2309075">
                  <a:moveTo>
                    <a:pt x="631801" y="891166"/>
                  </a:moveTo>
                  <a:cubicBezTo>
                    <a:pt x="641342" y="827542"/>
                    <a:pt x="644500" y="814780"/>
                    <a:pt x="669995" y="757491"/>
                  </a:cubicBezTo>
                  <a:cubicBezTo>
                    <a:pt x="708190" y="700202"/>
                    <a:pt x="822774" y="625407"/>
                    <a:pt x="860968" y="547430"/>
                  </a:cubicBezTo>
                  <a:cubicBezTo>
                    <a:pt x="899162" y="469453"/>
                    <a:pt x="910302" y="366015"/>
                    <a:pt x="899162" y="289629"/>
                  </a:cubicBezTo>
                  <a:cubicBezTo>
                    <a:pt x="888022" y="213243"/>
                    <a:pt x="851420" y="127309"/>
                    <a:pt x="794128" y="89116"/>
                  </a:cubicBezTo>
                  <a:cubicBezTo>
                    <a:pt x="736836" y="50923"/>
                    <a:pt x="669995" y="0"/>
                    <a:pt x="555412" y="60472"/>
                  </a:cubicBezTo>
                  <a:cubicBezTo>
                    <a:pt x="440829" y="120944"/>
                    <a:pt x="195748" y="327821"/>
                    <a:pt x="106627" y="451948"/>
                  </a:cubicBezTo>
                  <a:cubicBezTo>
                    <a:pt x="17507" y="576075"/>
                    <a:pt x="0" y="660418"/>
                    <a:pt x="20689" y="805232"/>
                  </a:cubicBezTo>
                  <a:cubicBezTo>
                    <a:pt x="41378" y="950046"/>
                    <a:pt x="120950" y="1118731"/>
                    <a:pt x="230759" y="1320835"/>
                  </a:cubicBezTo>
                  <a:cubicBezTo>
                    <a:pt x="340568" y="1522939"/>
                    <a:pt x="560186" y="1860309"/>
                    <a:pt x="679544" y="2017854"/>
                  </a:cubicBezTo>
                  <a:cubicBezTo>
                    <a:pt x="798902" y="2175399"/>
                    <a:pt x="859377" y="2223141"/>
                    <a:pt x="946906" y="2266108"/>
                  </a:cubicBezTo>
                  <a:cubicBezTo>
                    <a:pt x="1034435" y="2309075"/>
                    <a:pt x="1128329" y="2302709"/>
                    <a:pt x="1204718" y="2275656"/>
                  </a:cubicBezTo>
                  <a:cubicBezTo>
                    <a:pt x="1281107" y="2248603"/>
                    <a:pt x="1362270" y="2169034"/>
                    <a:pt x="1405239" y="2103788"/>
                  </a:cubicBezTo>
                  <a:cubicBezTo>
                    <a:pt x="1448208" y="2038542"/>
                    <a:pt x="1467305" y="1958973"/>
                    <a:pt x="1462531" y="1884179"/>
                  </a:cubicBezTo>
                  <a:cubicBezTo>
                    <a:pt x="1457757" y="1809385"/>
                    <a:pt x="1425928" y="1713902"/>
                    <a:pt x="1376594" y="1655022"/>
                  </a:cubicBezTo>
                  <a:cubicBezTo>
                    <a:pt x="1327260" y="1596142"/>
                    <a:pt x="1238139" y="1559541"/>
                    <a:pt x="1166524" y="1530896"/>
                  </a:cubicBezTo>
                  <a:cubicBezTo>
                    <a:pt x="1094909" y="1502251"/>
                    <a:pt x="1013746" y="1513391"/>
                    <a:pt x="946906" y="1483155"/>
                  </a:cubicBezTo>
                  <a:cubicBezTo>
                    <a:pt x="880066" y="1452919"/>
                    <a:pt x="817999" y="1419500"/>
                    <a:pt x="765482" y="1349480"/>
                  </a:cubicBezTo>
                  <a:cubicBezTo>
                    <a:pt x="712965" y="1279460"/>
                    <a:pt x="654081" y="1139420"/>
                    <a:pt x="631801" y="1063034"/>
                  </a:cubicBezTo>
                  <a:cubicBezTo>
                    <a:pt x="615871" y="945373"/>
                    <a:pt x="625435" y="942090"/>
                    <a:pt x="631801" y="891166"/>
                  </a:cubicBezTo>
                  <a:close/>
                </a:path>
              </a:pathLst>
            </a:cu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grpSp>
      <p:cxnSp>
        <p:nvCxnSpPr>
          <p:cNvPr id="85" name="Straight Connector 60"/>
          <p:cNvCxnSpPr/>
          <p:nvPr/>
        </p:nvCxnSpPr>
        <p:spPr>
          <a:xfrm>
            <a:off x="2128639" y="3053518"/>
            <a:ext cx="0" cy="529610"/>
          </a:xfrm>
          <a:prstGeom prst="line">
            <a:avLst/>
          </a:prstGeom>
          <a:ln w="12700">
            <a:solidFill>
              <a:schemeClr val="tx1">
                <a:lumMod val="40000"/>
                <a:lumOff val="6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sp>
        <p:nvSpPr>
          <p:cNvPr id="86" name="Rectangle 61"/>
          <p:cNvSpPr/>
          <p:nvPr/>
        </p:nvSpPr>
        <p:spPr bwMode="auto">
          <a:xfrm>
            <a:off x="1760976" y="3583847"/>
            <a:ext cx="735327" cy="147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anchor="t" anchorCtr="0" compatLnSpc="1">
            <a:noAutofit/>
          </a:bodyPr>
          <a:lstStyle/>
          <a:p>
            <a:pPr lvl="0" algn="ctr" defTabSz="914400" fontAlgn="base">
              <a:spcBef>
                <a:spcPct val="0"/>
              </a:spcBef>
              <a:spcAft>
                <a:spcPct val="0"/>
              </a:spcAft>
            </a:pP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标题文本预设</a:t>
            </a:r>
            <a:endParaRPr lang="zh-CN" altLang="en-US" sz="1600" b="1" dirty="0">
              <a:solidFill>
                <a:schemeClr val="accent1">
                  <a:lumMod val="75000"/>
                </a:schemeClr>
              </a:solidFill>
              <a:latin typeface="微软雅黑" panose="020B0503020204020204" pitchFamily="34" charset="-122"/>
              <a:ea typeface="微软雅黑" panose="020B0503020204020204" pitchFamily="34" charset="-122"/>
            </a:endParaRPr>
          </a:p>
        </p:txBody>
      </p:sp>
      <p:cxnSp>
        <p:nvCxnSpPr>
          <p:cNvPr id="87" name="Straight Connector 63"/>
          <p:cNvCxnSpPr/>
          <p:nvPr/>
        </p:nvCxnSpPr>
        <p:spPr>
          <a:xfrm flipV="1">
            <a:off x="1669603" y="1556206"/>
            <a:ext cx="0" cy="442344"/>
          </a:xfrm>
          <a:prstGeom prst="line">
            <a:avLst/>
          </a:prstGeom>
          <a:ln w="12700">
            <a:solidFill>
              <a:schemeClr val="tx1">
                <a:lumMod val="40000"/>
                <a:lumOff val="6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sp>
        <p:nvSpPr>
          <p:cNvPr id="88" name="Rectangle 64"/>
          <p:cNvSpPr/>
          <p:nvPr/>
        </p:nvSpPr>
        <p:spPr bwMode="auto">
          <a:xfrm>
            <a:off x="1301942" y="1328089"/>
            <a:ext cx="735327" cy="147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anchor="t" anchorCtr="0" compatLnSpc="1">
            <a:noAutofit/>
          </a:bodyPr>
          <a:lstStyle/>
          <a:p>
            <a:pPr lvl="0" algn="ctr" defTabSz="914400" fontAlgn="base">
              <a:spcBef>
                <a:spcPct val="0"/>
              </a:spcBef>
              <a:spcAft>
                <a:spcPct val="0"/>
              </a:spcAft>
            </a:pPr>
            <a:r>
              <a:rPr lang="zh-CN" altLang="en-US" sz="1600" b="1" dirty="0">
                <a:solidFill>
                  <a:schemeClr val="accent1"/>
                </a:solidFill>
                <a:latin typeface="微软雅黑" panose="020B0503020204020204" pitchFamily="34" charset="-122"/>
                <a:ea typeface="微软雅黑" panose="020B0503020204020204" pitchFamily="34" charset="-122"/>
              </a:rPr>
              <a:t>标题文本预设</a:t>
            </a:r>
            <a:endParaRPr lang="zh-CN" altLang="en-US" sz="1600" b="1" dirty="0">
              <a:solidFill>
                <a:schemeClr val="accent1"/>
              </a:solidFill>
              <a:latin typeface="微软雅黑" panose="020B0503020204020204" pitchFamily="34" charset="-122"/>
              <a:ea typeface="微软雅黑" panose="020B0503020204020204" pitchFamily="34" charset="-122"/>
            </a:endParaRPr>
          </a:p>
        </p:txBody>
      </p:sp>
      <p:cxnSp>
        <p:nvCxnSpPr>
          <p:cNvPr id="89" name="Straight Connector 66"/>
          <p:cNvCxnSpPr/>
          <p:nvPr/>
        </p:nvCxnSpPr>
        <p:spPr>
          <a:xfrm>
            <a:off x="3776331" y="3125618"/>
            <a:ext cx="0" cy="469143"/>
          </a:xfrm>
          <a:prstGeom prst="line">
            <a:avLst/>
          </a:prstGeom>
          <a:ln w="12700">
            <a:solidFill>
              <a:schemeClr val="tx1">
                <a:lumMod val="40000"/>
                <a:lumOff val="6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sp>
        <p:nvSpPr>
          <p:cNvPr id="90" name="Rectangle 67"/>
          <p:cNvSpPr/>
          <p:nvPr/>
        </p:nvSpPr>
        <p:spPr bwMode="auto">
          <a:xfrm>
            <a:off x="3408669" y="3582616"/>
            <a:ext cx="735327" cy="147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anchor="t" anchorCtr="0" compatLnSpc="1">
            <a:noAutofit/>
          </a:bodyPr>
          <a:lstStyle/>
          <a:p>
            <a:pPr lvl="0" algn="ctr" defTabSz="914400" fontAlgn="base">
              <a:spcBef>
                <a:spcPct val="0"/>
              </a:spcBef>
              <a:spcAft>
                <a:spcPct val="0"/>
              </a:spcAft>
            </a:pPr>
            <a:r>
              <a:rPr lang="zh-CN" altLang="en-US" sz="1600" b="1" dirty="0">
                <a:solidFill>
                  <a:schemeClr val="accent2">
                    <a:lumMod val="75000"/>
                  </a:schemeClr>
                </a:solidFill>
                <a:latin typeface="微软雅黑" panose="020B0503020204020204" pitchFamily="34" charset="-122"/>
                <a:ea typeface="微软雅黑" panose="020B0503020204020204" pitchFamily="34" charset="-122"/>
              </a:rPr>
              <a:t>标题文本预设</a:t>
            </a:r>
            <a:endParaRPr lang="zh-CN" altLang="en-US" sz="1600" b="1" dirty="0">
              <a:solidFill>
                <a:schemeClr val="accent2">
                  <a:lumMod val="75000"/>
                </a:schemeClr>
              </a:solidFill>
              <a:latin typeface="微软雅黑" panose="020B0503020204020204" pitchFamily="34" charset="-122"/>
              <a:ea typeface="微软雅黑" panose="020B0503020204020204" pitchFamily="34" charset="-122"/>
            </a:endParaRPr>
          </a:p>
        </p:txBody>
      </p:sp>
      <p:cxnSp>
        <p:nvCxnSpPr>
          <p:cNvPr id="91" name="Straight Connector 69"/>
          <p:cNvCxnSpPr/>
          <p:nvPr/>
        </p:nvCxnSpPr>
        <p:spPr>
          <a:xfrm flipV="1">
            <a:off x="3317295" y="1554975"/>
            <a:ext cx="0" cy="442344"/>
          </a:xfrm>
          <a:prstGeom prst="line">
            <a:avLst/>
          </a:prstGeom>
          <a:ln w="12700">
            <a:solidFill>
              <a:schemeClr val="tx1">
                <a:lumMod val="40000"/>
                <a:lumOff val="6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sp>
        <p:nvSpPr>
          <p:cNvPr id="92" name="Rectangle 70"/>
          <p:cNvSpPr/>
          <p:nvPr/>
        </p:nvSpPr>
        <p:spPr bwMode="auto">
          <a:xfrm>
            <a:off x="2949635" y="1326857"/>
            <a:ext cx="735327" cy="147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anchor="t" anchorCtr="0" compatLnSpc="1">
            <a:noAutofit/>
          </a:bodyPr>
          <a:lstStyle/>
          <a:p>
            <a:pPr lvl="0" algn="ctr" defTabSz="914400" fontAlgn="base">
              <a:spcBef>
                <a:spcPct val="0"/>
              </a:spcBef>
              <a:spcAft>
                <a:spcPct val="0"/>
              </a:spcAft>
            </a:pPr>
            <a:r>
              <a:rPr lang="zh-CN" altLang="en-US" sz="1600" b="1" dirty="0">
                <a:solidFill>
                  <a:schemeClr val="accent2"/>
                </a:solidFill>
                <a:latin typeface="微软雅黑" panose="020B0503020204020204" pitchFamily="34" charset="-122"/>
                <a:ea typeface="微软雅黑" panose="020B0503020204020204" pitchFamily="34" charset="-122"/>
              </a:rPr>
              <a:t>标题文本预设</a:t>
            </a:r>
            <a:endParaRPr lang="zh-CN" altLang="en-US" sz="1600" b="1" dirty="0">
              <a:solidFill>
                <a:schemeClr val="accent2"/>
              </a:solidFill>
              <a:latin typeface="微软雅黑" panose="020B0503020204020204" pitchFamily="34" charset="-122"/>
              <a:ea typeface="微软雅黑" panose="020B0503020204020204" pitchFamily="34" charset="-122"/>
            </a:endParaRPr>
          </a:p>
        </p:txBody>
      </p:sp>
      <p:cxnSp>
        <p:nvCxnSpPr>
          <p:cNvPr id="93" name="Straight Connector 72"/>
          <p:cNvCxnSpPr/>
          <p:nvPr/>
        </p:nvCxnSpPr>
        <p:spPr>
          <a:xfrm>
            <a:off x="5328339" y="3150062"/>
            <a:ext cx="0" cy="437867"/>
          </a:xfrm>
          <a:prstGeom prst="line">
            <a:avLst/>
          </a:prstGeom>
          <a:ln w="12700">
            <a:solidFill>
              <a:schemeClr val="tx1">
                <a:lumMod val="40000"/>
                <a:lumOff val="6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sp>
        <p:nvSpPr>
          <p:cNvPr id="94" name="Rectangle 73"/>
          <p:cNvSpPr/>
          <p:nvPr/>
        </p:nvSpPr>
        <p:spPr bwMode="auto">
          <a:xfrm>
            <a:off x="4960676" y="3582616"/>
            <a:ext cx="735327" cy="147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anchor="t" anchorCtr="0" compatLnSpc="1">
            <a:noAutofit/>
          </a:bodyPr>
          <a:lstStyle/>
          <a:p>
            <a:pPr lvl="0" algn="ctr" defTabSz="914400" fontAlgn="base">
              <a:spcBef>
                <a:spcPct val="0"/>
              </a:spcBef>
              <a:spcAft>
                <a:spcPct val="0"/>
              </a:spcAft>
            </a:pPr>
            <a:r>
              <a:rPr lang="zh-CN" altLang="en-US" sz="1600" b="1" dirty="0">
                <a:solidFill>
                  <a:schemeClr val="accent3">
                    <a:lumMod val="75000"/>
                  </a:schemeClr>
                </a:solidFill>
                <a:latin typeface="微软雅黑" panose="020B0503020204020204" pitchFamily="34" charset="-122"/>
                <a:ea typeface="微软雅黑" panose="020B0503020204020204" pitchFamily="34" charset="-122"/>
              </a:rPr>
              <a:t>标题文本预设</a:t>
            </a:r>
            <a:endParaRPr lang="zh-CN" altLang="en-US" sz="1600" b="1" dirty="0">
              <a:solidFill>
                <a:schemeClr val="accent3">
                  <a:lumMod val="75000"/>
                </a:schemeClr>
              </a:solidFill>
              <a:latin typeface="微软雅黑" panose="020B0503020204020204" pitchFamily="34" charset="-122"/>
              <a:ea typeface="微软雅黑" panose="020B0503020204020204" pitchFamily="34" charset="-122"/>
            </a:endParaRPr>
          </a:p>
        </p:txBody>
      </p:sp>
      <p:cxnSp>
        <p:nvCxnSpPr>
          <p:cNvPr id="95" name="Straight Connector 75"/>
          <p:cNvCxnSpPr/>
          <p:nvPr/>
        </p:nvCxnSpPr>
        <p:spPr>
          <a:xfrm flipV="1">
            <a:off x="4869303" y="1554975"/>
            <a:ext cx="0" cy="344039"/>
          </a:xfrm>
          <a:prstGeom prst="line">
            <a:avLst/>
          </a:prstGeom>
          <a:ln w="12700">
            <a:solidFill>
              <a:schemeClr val="tx1">
                <a:lumMod val="40000"/>
                <a:lumOff val="6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sp>
        <p:nvSpPr>
          <p:cNvPr id="96" name="Rectangle 76"/>
          <p:cNvSpPr/>
          <p:nvPr/>
        </p:nvSpPr>
        <p:spPr bwMode="auto">
          <a:xfrm>
            <a:off x="4501645" y="1326857"/>
            <a:ext cx="735327" cy="147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anchor="t" anchorCtr="0" compatLnSpc="1">
            <a:noAutofit/>
          </a:bodyPr>
          <a:lstStyle/>
          <a:p>
            <a:pPr lvl="0" algn="ctr" defTabSz="914400" fontAlgn="base">
              <a:spcBef>
                <a:spcPct val="0"/>
              </a:spcBef>
              <a:spcAft>
                <a:spcPct val="0"/>
              </a:spcAft>
            </a:pPr>
            <a:r>
              <a:rPr lang="zh-CN" altLang="en-US" sz="1600" b="1" dirty="0">
                <a:solidFill>
                  <a:schemeClr val="accent3"/>
                </a:solidFill>
                <a:latin typeface="微软雅黑" panose="020B0503020204020204" pitchFamily="34" charset="-122"/>
                <a:ea typeface="微软雅黑" panose="020B0503020204020204" pitchFamily="34" charset="-122"/>
              </a:rPr>
              <a:t>标题文本预设</a:t>
            </a:r>
            <a:endParaRPr lang="zh-CN" altLang="en-US" sz="1600" b="1" dirty="0">
              <a:solidFill>
                <a:schemeClr val="accent3"/>
              </a:solidFill>
              <a:latin typeface="微软雅黑" panose="020B0503020204020204" pitchFamily="34" charset="-122"/>
              <a:ea typeface="微软雅黑" panose="020B0503020204020204" pitchFamily="34" charset="-122"/>
            </a:endParaRPr>
          </a:p>
        </p:txBody>
      </p:sp>
      <p:cxnSp>
        <p:nvCxnSpPr>
          <p:cNvPr id="97" name="Straight Connector 78"/>
          <p:cNvCxnSpPr/>
          <p:nvPr/>
        </p:nvCxnSpPr>
        <p:spPr>
          <a:xfrm>
            <a:off x="7198476" y="3235613"/>
            <a:ext cx="0" cy="344039"/>
          </a:xfrm>
          <a:prstGeom prst="line">
            <a:avLst/>
          </a:prstGeom>
          <a:ln w="12700">
            <a:solidFill>
              <a:schemeClr val="tx1">
                <a:lumMod val="40000"/>
                <a:lumOff val="6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sp>
        <p:nvSpPr>
          <p:cNvPr id="98" name="Rectangle 79"/>
          <p:cNvSpPr/>
          <p:nvPr/>
        </p:nvSpPr>
        <p:spPr bwMode="auto">
          <a:xfrm>
            <a:off x="6830812" y="3582616"/>
            <a:ext cx="735327" cy="147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anchor="t" anchorCtr="0" compatLnSpc="1">
            <a:noAutofit/>
          </a:bodyPr>
          <a:lstStyle/>
          <a:p>
            <a:pPr lvl="0" algn="ctr" defTabSz="914400" fontAlgn="base">
              <a:spcBef>
                <a:spcPct val="0"/>
              </a:spcBef>
              <a:spcAft>
                <a:spcPct val="0"/>
              </a:spcAft>
            </a:pPr>
            <a:r>
              <a:rPr lang="zh-CN" altLang="en-US" sz="1600" b="1" dirty="0">
                <a:solidFill>
                  <a:schemeClr val="accent4">
                    <a:lumMod val="75000"/>
                  </a:schemeClr>
                </a:solidFill>
                <a:latin typeface="微软雅黑" panose="020B0503020204020204" pitchFamily="34" charset="-122"/>
                <a:ea typeface="微软雅黑" panose="020B0503020204020204" pitchFamily="34" charset="-122"/>
              </a:rPr>
              <a:t>标题文本预设</a:t>
            </a:r>
            <a:endParaRPr lang="zh-CN" altLang="en-US" sz="1600" b="1" dirty="0">
              <a:solidFill>
                <a:schemeClr val="accent4">
                  <a:lumMod val="75000"/>
                </a:schemeClr>
              </a:solidFill>
              <a:latin typeface="微软雅黑" panose="020B0503020204020204" pitchFamily="34" charset="-122"/>
              <a:ea typeface="微软雅黑" panose="020B0503020204020204" pitchFamily="34" charset="-122"/>
            </a:endParaRPr>
          </a:p>
        </p:txBody>
      </p:sp>
      <p:cxnSp>
        <p:nvCxnSpPr>
          <p:cNvPr id="99" name="Straight Connector 81"/>
          <p:cNvCxnSpPr/>
          <p:nvPr/>
        </p:nvCxnSpPr>
        <p:spPr>
          <a:xfrm flipV="1">
            <a:off x="6739438" y="1554975"/>
            <a:ext cx="0" cy="281486"/>
          </a:xfrm>
          <a:prstGeom prst="line">
            <a:avLst/>
          </a:prstGeom>
          <a:ln w="12700">
            <a:solidFill>
              <a:schemeClr val="tx1">
                <a:lumMod val="40000"/>
                <a:lumOff val="6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sp>
        <p:nvSpPr>
          <p:cNvPr id="100" name="Rectangle 82"/>
          <p:cNvSpPr/>
          <p:nvPr/>
        </p:nvSpPr>
        <p:spPr bwMode="auto">
          <a:xfrm>
            <a:off x="6371783" y="1326853"/>
            <a:ext cx="735327" cy="147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anchor="t" anchorCtr="0" compatLnSpc="1">
            <a:noAutofit/>
          </a:bodyPr>
          <a:lstStyle/>
          <a:p>
            <a:pPr lvl="0" algn="ctr" defTabSz="914400" fontAlgn="base">
              <a:spcBef>
                <a:spcPct val="0"/>
              </a:spcBef>
              <a:spcAft>
                <a:spcPct val="0"/>
              </a:spcAft>
            </a:pPr>
            <a:r>
              <a:rPr lang="zh-CN" altLang="en-US" sz="1600" b="1" dirty="0">
                <a:solidFill>
                  <a:schemeClr val="accent4"/>
                </a:solidFill>
                <a:latin typeface="微软雅黑" panose="020B0503020204020204" pitchFamily="34" charset="-122"/>
                <a:ea typeface="微软雅黑" panose="020B0503020204020204" pitchFamily="34" charset="-122"/>
              </a:rPr>
              <a:t>标题文本预设</a:t>
            </a:r>
            <a:endParaRPr lang="zh-CN" altLang="en-US" sz="1600" b="1" dirty="0">
              <a:solidFill>
                <a:schemeClr val="accent4"/>
              </a:solidFill>
              <a:latin typeface="微软雅黑" panose="020B0503020204020204" pitchFamily="34" charset="-122"/>
              <a:ea typeface="微软雅黑" panose="020B0503020204020204" pitchFamily="34" charset="-122"/>
            </a:endParaRPr>
          </a:p>
        </p:txBody>
      </p:sp>
      <p:sp>
        <p:nvSpPr>
          <p:cNvPr id="295" name="Rectangle 25"/>
          <p:cNvSpPr/>
          <p:nvPr/>
        </p:nvSpPr>
        <p:spPr>
          <a:xfrm>
            <a:off x="803528" y="3975023"/>
            <a:ext cx="7476102" cy="574425"/>
          </a:xfrm>
          <a:prstGeom prst="rect">
            <a:avLst/>
          </a:prstGeom>
        </p:spPr>
        <p:txBody>
          <a:bodyPr wrap="square" lIns="144000" rIns="144000">
            <a:noAutofit/>
          </a:bodyPr>
          <a:lstStyle/>
          <a:p>
            <a:pPr algn="ctr" font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点击此处更换文本点击此处更换文本点击此处更换文本点击此处更换文本点击此处更换文本点击此处更换文本点击此处更换文本点击此处更换文本点击此处更换文本</a:t>
            </a:r>
            <a:endPar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endParaRPr>
          </a:p>
          <a:p>
            <a:pPr algn="ctr" fontAlgn="ctr"/>
            <a:endPar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endParaRPr>
          </a:p>
          <a:p>
            <a:pPr algn="ctr" fontAlgn="ctr"/>
            <a:endPar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Click="0" advTm="3000"/>
    </mc:Choice>
    <mc:Fallback>
      <p:transition spd="slow" advClick="0" advTm="3000"/>
    </mc:Fallback>
  </mc:AlternateContent>
  <p:timing>
    <p:tnLst>
      <p:par>
        <p:cTn id="1" dur="indefinite" restart="never" nodeType="tmRoot"/>
      </p:par>
    </p:tnLst>
    <p:bldLst>
      <p:bldP spid="4" grpId="0" animBg="1"/>
      <p:bldP spid="7" grpId="0" animBg="1"/>
      <p:bldP spid="18" grpId="0"/>
      <p:bldP spid="19" grpId="0"/>
      <p:bldP spid="40" grpId="0"/>
      <p:bldP spid="86" grpId="0"/>
      <p:bldP spid="88" grpId="0"/>
      <p:bldP spid="90" grpId="0"/>
      <p:bldP spid="92" grpId="0"/>
      <p:bldP spid="94" grpId="0"/>
      <p:bldP spid="96" grpId="0"/>
      <p:bldP spid="98" grpId="0"/>
      <p:bldP spid="100" grpId="0"/>
      <p:bldP spid="29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0" y="133350"/>
            <a:ext cx="9144000" cy="457200"/>
            <a:chOff x="0" y="133350"/>
            <a:chExt cx="9144000" cy="457200"/>
          </a:xfrm>
        </p:grpSpPr>
        <p:sp>
          <p:nvSpPr>
            <p:cNvPr id="3" name="矩形 2"/>
            <p:cNvSpPr/>
            <p:nvPr/>
          </p:nvSpPr>
          <p:spPr>
            <a:xfrm>
              <a:off x="0" y="133350"/>
              <a:ext cx="9144000" cy="457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1" name="椭圆 10"/>
            <p:cNvSpPr/>
            <p:nvPr/>
          </p:nvSpPr>
          <p:spPr>
            <a:xfrm>
              <a:off x="6976110" y="259199"/>
              <a:ext cx="295275" cy="295275"/>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2" name="椭圆 11"/>
            <p:cNvSpPr/>
            <p:nvPr/>
          </p:nvSpPr>
          <p:spPr>
            <a:xfrm>
              <a:off x="7378661" y="259199"/>
              <a:ext cx="295275" cy="295275"/>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3" name="椭圆 12"/>
            <p:cNvSpPr/>
            <p:nvPr/>
          </p:nvSpPr>
          <p:spPr>
            <a:xfrm>
              <a:off x="7757399" y="259199"/>
              <a:ext cx="295275" cy="295275"/>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4" name="椭圆 13"/>
            <p:cNvSpPr/>
            <p:nvPr/>
          </p:nvSpPr>
          <p:spPr>
            <a:xfrm>
              <a:off x="8159950" y="259199"/>
              <a:ext cx="295275" cy="295275"/>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5" name="椭圆 14"/>
            <p:cNvSpPr/>
            <p:nvPr/>
          </p:nvSpPr>
          <p:spPr>
            <a:xfrm>
              <a:off x="8516302"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sp>
        <p:nvSpPr>
          <p:cNvPr id="4" name="椭圆 3"/>
          <p:cNvSpPr/>
          <p:nvPr/>
        </p:nvSpPr>
        <p:spPr>
          <a:xfrm>
            <a:off x="247058" y="179071"/>
            <a:ext cx="384810" cy="3848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accent4"/>
                </a:solidFill>
                <a:latin typeface="微软雅黑" panose="020B0503020204020204" pitchFamily="34" charset="-122"/>
                <a:ea typeface="微软雅黑" panose="020B0503020204020204" pitchFamily="34" charset="-122"/>
              </a:rPr>
              <a:t>4</a:t>
            </a:r>
            <a:endParaRPr lang="zh-CN" altLang="en-US" sz="2000" dirty="0">
              <a:solidFill>
                <a:schemeClr val="accent4"/>
              </a:solidFill>
              <a:latin typeface="微软雅黑" panose="020B0503020204020204" pitchFamily="34" charset="-122"/>
              <a:ea typeface="微软雅黑" panose="020B0503020204020204" pitchFamily="34" charset="-122"/>
            </a:endParaRPr>
          </a:p>
        </p:txBody>
      </p:sp>
      <p:sp>
        <p:nvSpPr>
          <p:cNvPr id="7" name="矩形 6"/>
          <p:cNvSpPr/>
          <p:nvPr/>
        </p:nvSpPr>
        <p:spPr>
          <a:xfrm>
            <a:off x="2827737" y="140970"/>
            <a:ext cx="45719" cy="4419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nvGrpSpPr>
          <p:cNvPr id="16" name="组合 15"/>
          <p:cNvGrpSpPr/>
          <p:nvPr/>
        </p:nvGrpSpPr>
        <p:grpSpPr>
          <a:xfrm>
            <a:off x="0" y="4764643"/>
            <a:ext cx="9144000" cy="369332"/>
            <a:chOff x="0" y="4764643"/>
            <a:chExt cx="9144000" cy="369332"/>
          </a:xfrm>
        </p:grpSpPr>
        <p:sp>
          <p:nvSpPr>
            <p:cNvPr id="8" name="矩形 7"/>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9" name="文本框 8"/>
            <p:cNvSpPr txBox="1"/>
            <p:nvPr/>
          </p:nvSpPr>
          <p:spPr>
            <a:xfrm>
              <a:off x="8602980" y="4764643"/>
              <a:ext cx="541020" cy="369332"/>
            </a:xfrm>
            <a:prstGeom prst="rect">
              <a:avLst/>
            </a:prstGeom>
            <a:noFill/>
          </p:spPr>
          <p:txBody>
            <a:bodyPr wrap="squar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17</a:t>
              </a:r>
              <a:endParaRPr lang="zh-CN" altLang="en-US" dirty="0">
                <a:solidFill>
                  <a:schemeClr val="bg1"/>
                </a:solidFill>
                <a:latin typeface="微软雅黑" panose="020B0503020204020204" pitchFamily="34" charset="-122"/>
                <a:ea typeface="微软雅黑" panose="020B0503020204020204" pitchFamily="34" charset="-122"/>
              </a:endParaRPr>
            </a:p>
          </p:txBody>
        </p:sp>
      </p:grpSp>
      <p:sp>
        <p:nvSpPr>
          <p:cNvPr id="18" name="文本框 17"/>
          <p:cNvSpPr txBox="1"/>
          <p:nvPr/>
        </p:nvSpPr>
        <p:spPr>
          <a:xfrm>
            <a:off x="439463" y="697230"/>
            <a:ext cx="1875112" cy="461665"/>
          </a:xfrm>
          <a:prstGeom prst="rect">
            <a:avLst/>
          </a:prstGeom>
          <a:noFill/>
        </p:spPr>
        <p:txBody>
          <a:bodyPr wrap="square" rtlCol="0">
            <a:spAutoFit/>
          </a:bodyPr>
          <a:lstStyle/>
          <a:p>
            <a:pPr marL="285750" indent="-285750">
              <a:buFont typeface="Wingdings" panose="05000000000000000000" pitchFamily="2" charset="2"/>
              <a:buChar char="p"/>
            </a:pPr>
            <a:r>
              <a:rPr lang="zh-CN" altLang="en-US" sz="2400" b="1" dirty="0">
                <a:solidFill>
                  <a:schemeClr val="accent4"/>
                </a:solidFill>
                <a:latin typeface="微软雅黑" panose="020B0503020204020204" pitchFamily="34" charset="-122"/>
                <a:ea typeface="微软雅黑" panose="020B0503020204020204" pitchFamily="34" charset="-122"/>
              </a:rPr>
              <a:t>研究成果</a:t>
            </a:r>
            <a:endParaRPr lang="zh-CN" altLang="en-US" sz="2400" b="1" dirty="0">
              <a:solidFill>
                <a:schemeClr val="accent4"/>
              </a:solidFill>
              <a:latin typeface="微软雅黑" panose="020B0503020204020204" pitchFamily="34" charset="-122"/>
              <a:ea typeface="微软雅黑" panose="020B0503020204020204" pitchFamily="34" charset="-122"/>
            </a:endParaRPr>
          </a:p>
        </p:txBody>
      </p:sp>
      <p:sp>
        <p:nvSpPr>
          <p:cNvPr id="19" name="矩形 18"/>
          <p:cNvSpPr/>
          <p:nvPr/>
        </p:nvSpPr>
        <p:spPr>
          <a:xfrm>
            <a:off x="715331" y="161895"/>
            <a:ext cx="1980029" cy="400110"/>
          </a:xfrm>
          <a:prstGeom prst="rect">
            <a:avLst/>
          </a:prstGeom>
        </p:spPr>
        <p:txBody>
          <a:bodyPr wrap="none">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研究成果与应用</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40" name="矩形 39"/>
          <p:cNvSpPr/>
          <p:nvPr/>
        </p:nvSpPr>
        <p:spPr>
          <a:xfrm>
            <a:off x="2903936" y="213717"/>
            <a:ext cx="3384966" cy="369332"/>
          </a:xfrm>
          <a:prstGeom prst="rect">
            <a:avLst/>
          </a:prstGeom>
        </p:spPr>
        <p:txBody>
          <a:bodyPr wrap="none">
            <a:spAutoFit/>
          </a:bodyPr>
          <a:lstStyle/>
          <a:p>
            <a:r>
              <a:rPr lang="en-US" altLang="zh-CN" b="1" dirty="0">
                <a:solidFill>
                  <a:schemeClr val="bg1"/>
                </a:solidFill>
                <a:latin typeface="微软雅黑" panose="020B0503020204020204" pitchFamily="34" charset="-122"/>
                <a:ea typeface="微软雅黑" panose="020B0503020204020204" pitchFamily="34" charset="-122"/>
              </a:rPr>
              <a:t>Achievement &amp; Application</a:t>
            </a:r>
            <a:endParaRPr lang="zh-CN" altLang="en-US" dirty="0">
              <a:solidFill>
                <a:schemeClr val="bg1"/>
              </a:solidFill>
            </a:endParaRPr>
          </a:p>
        </p:txBody>
      </p:sp>
      <p:sp>
        <p:nvSpPr>
          <p:cNvPr id="2" name="矩形 1"/>
          <p:cNvSpPr/>
          <p:nvPr/>
        </p:nvSpPr>
        <p:spPr>
          <a:xfrm>
            <a:off x="247058" y="1417439"/>
            <a:ext cx="2164080" cy="1219200"/>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 name="矩形 20"/>
          <p:cNvSpPr/>
          <p:nvPr/>
        </p:nvSpPr>
        <p:spPr>
          <a:xfrm>
            <a:off x="4575218" y="1417439"/>
            <a:ext cx="2164080" cy="1219200"/>
          </a:xfrm>
          <a:prstGeom prst="rect">
            <a:avLst/>
          </a:prstGeom>
          <a:blipFill dpi="0" rotWithShape="1">
            <a:blip r:embed="rId2"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4" name="矩形 23"/>
          <p:cNvSpPr/>
          <p:nvPr/>
        </p:nvSpPr>
        <p:spPr>
          <a:xfrm>
            <a:off x="2411138" y="2722811"/>
            <a:ext cx="2164080" cy="1219200"/>
          </a:xfrm>
          <a:prstGeom prst="rect">
            <a:avLst/>
          </a:prstGeom>
          <a:blipFill dpi="0" rotWithShape="1">
            <a:blip r:embed="rId3"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矩形 25"/>
          <p:cNvSpPr/>
          <p:nvPr/>
        </p:nvSpPr>
        <p:spPr>
          <a:xfrm>
            <a:off x="6739298" y="2716738"/>
            <a:ext cx="2164080" cy="1219200"/>
          </a:xfrm>
          <a:prstGeom prst="rect">
            <a:avLst/>
          </a:prstGeom>
          <a:blipFill dpi="0" rotWithShape="1">
            <a:blip r:embed="rId4"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45" name="组合 44"/>
          <p:cNvGrpSpPr/>
          <p:nvPr/>
        </p:nvGrpSpPr>
        <p:grpSpPr>
          <a:xfrm>
            <a:off x="247058" y="2722811"/>
            <a:ext cx="2164080" cy="1219200"/>
            <a:chOff x="247058" y="2722811"/>
            <a:chExt cx="2164080" cy="1219200"/>
          </a:xfrm>
        </p:grpSpPr>
        <p:grpSp>
          <p:nvGrpSpPr>
            <p:cNvPr id="39" name="组合 38"/>
            <p:cNvGrpSpPr/>
            <p:nvPr/>
          </p:nvGrpSpPr>
          <p:grpSpPr>
            <a:xfrm>
              <a:off x="247058" y="2722811"/>
              <a:ext cx="2164080" cy="1219200"/>
              <a:chOff x="247058" y="2783771"/>
              <a:chExt cx="2164080" cy="1219200"/>
            </a:xfrm>
          </p:grpSpPr>
          <p:sp>
            <p:nvSpPr>
              <p:cNvPr id="23" name="矩形 22"/>
              <p:cNvSpPr/>
              <p:nvPr/>
            </p:nvSpPr>
            <p:spPr>
              <a:xfrm>
                <a:off x="247058" y="2783771"/>
                <a:ext cx="2164080" cy="1219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4" name="组合 33"/>
              <p:cNvGrpSpPr/>
              <p:nvPr/>
            </p:nvGrpSpPr>
            <p:grpSpPr>
              <a:xfrm>
                <a:off x="247058" y="2872323"/>
                <a:ext cx="2164080" cy="289560"/>
                <a:chOff x="2411138" y="1546860"/>
                <a:chExt cx="2164080" cy="289560"/>
              </a:xfrm>
            </p:grpSpPr>
            <p:sp>
              <p:nvSpPr>
                <p:cNvPr id="35" name="矩形 34"/>
                <p:cNvSpPr/>
                <p:nvPr/>
              </p:nvSpPr>
              <p:spPr>
                <a:xfrm>
                  <a:off x="2411138" y="1546860"/>
                  <a:ext cx="2164080" cy="2895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Rectangle 61"/>
                <p:cNvSpPr/>
                <p:nvPr/>
              </p:nvSpPr>
              <p:spPr bwMode="auto">
                <a:xfrm>
                  <a:off x="3048756" y="1583181"/>
                  <a:ext cx="735327" cy="147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anchor="t" anchorCtr="0" compatLnSpc="1">
                  <a:noAutofit/>
                </a:bodyPr>
                <a:lstStyle/>
                <a:p>
                  <a:pPr lvl="0" algn="ctr" defTabSz="914400" fontAlgn="base">
                    <a:spcBef>
                      <a:spcPct val="0"/>
                    </a:spcBef>
                    <a:spcAft>
                      <a:spcPct val="0"/>
                    </a:spcAft>
                  </a:pPr>
                  <a:r>
                    <a:rPr lang="zh-CN" altLang="en-US" sz="1600" b="1" dirty="0">
                      <a:solidFill>
                        <a:schemeClr val="accent2"/>
                      </a:solidFill>
                      <a:latin typeface="微软雅黑" panose="020B0503020204020204" pitchFamily="34" charset="-122"/>
                      <a:ea typeface="微软雅黑" panose="020B0503020204020204" pitchFamily="34" charset="-122"/>
                    </a:rPr>
                    <a:t>标题文本预设</a:t>
                  </a:r>
                  <a:endParaRPr lang="zh-CN" altLang="en-US" sz="1600" b="1" dirty="0">
                    <a:solidFill>
                      <a:schemeClr val="accent2"/>
                    </a:solidFill>
                    <a:latin typeface="微软雅黑" panose="020B0503020204020204" pitchFamily="34" charset="-122"/>
                    <a:ea typeface="微软雅黑" panose="020B0503020204020204" pitchFamily="34" charset="-122"/>
                  </a:endParaRPr>
                </a:p>
              </p:txBody>
            </p:sp>
          </p:grpSp>
        </p:grpSp>
        <p:sp>
          <p:nvSpPr>
            <p:cNvPr id="41" name="TextBox 35"/>
            <p:cNvSpPr txBox="1"/>
            <p:nvPr/>
          </p:nvSpPr>
          <p:spPr bwMode="auto">
            <a:xfrm>
              <a:off x="303973" y="3332411"/>
              <a:ext cx="1957692" cy="430672"/>
            </a:xfrm>
            <a:prstGeom prst="rect">
              <a:avLst/>
            </a:prstGeom>
            <a:noFill/>
            <a:ln w="9525">
              <a:noFill/>
              <a:miter lim="800000"/>
            </a:ln>
          </p:spPr>
          <p:txBody>
            <a:bodyPr wrap="square" lIns="0" tIns="0" rIns="0" bIns="0" anchor="ctr" anchorCtr="1">
              <a:noAutofit/>
              <a:scene3d>
                <a:camera prst="orthographicFront"/>
                <a:lightRig rig="threePt" dir="t"/>
              </a:scene3d>
              <a:sp3d>
                <a:bevelT w="0" h="0"/>
              </a:sp3d>
            </a:bodyPr>
            <a:lstStyle/>
            <a:p>
              <a:pPr fontAlgn="ctr"/>
              <a:r>
                <a:rPr lang="zh-CN" altLang="en-US" sz="1200" dirty="0">
                  <a:solidFill>
                    <a:schemeClr val="bg1"/>
                  </a:solidFill>
                  <a:latin typeface="微软雅黑" panose="020B0503020204020204" pitchFamily="34" charset="-122"/>
                  <a:ea typeface="微软雅黑" panose="020B0503020204020204" pitchFamily="34" charset="-122"/>
                </a:rPr>
                <a:t>点击此处更换文本点击此处更换文本点击此处更换文本</a:t>
              </a:r>
              <a:endParaRPr lang="en-US" altLang="zh-CN" sz="1200" dirty="0">
                <a:solidFill>
                  <a:schemeClr val="bg1"/>
                </a:solidFill>
                <a:latin typeface="微软雅黑" panose="020B0503020204020204" pitchFamily="34" charset="-122"/>
                <a:ea typeface="微软雅黑" panose="020B0503020204020204" pitchFamily="34" charset="-122"/>
              </a:endParaRPr>
            </a:p>
          </p:txBody>
        </p:sp>
      </p:grpSp>
      <p:grpSp>
        <p:nvGrpSpPr>
          <p:cNvPr id="47" name="组合 46"/>
          <p:cNvGrpSpPr/>
          <p:nvPr/>
        </p:nvGrpSpPr>
        <p:grpSpPr>
          <a:xfrm>
            <a:off x="4572000" y="2722811"/>
            <a:ext cx="2167298" cy="1219200"/>
            <a:chOff x="4572000" y="2722811"/>
            <a:chExt cx="2167298" cy="1219200"/>
          </a:xfrm>
        </p:grpSpPr>
        <p:grpSp>
          <p:nvGrpSpPr>
            <p:cNvPr id="38" name="组合 37"/>
            <p:cNvGrpSpPr/>
            <p:nvPr/>
          </p:nvGrpSpPr>
          <p:grpSpPr>
            <a:xfrm>
              <a:off x="4572000" y="2722811"/>
              <a:ext cx="2167298" cy="1219200"/>
              <a:chOff x="4572000" y="2783771"/>
              <a:chExt cx="2167298" cy="1219200"/>
            </a:xfrm>
          </p:grpSpPr>
          <p:sp>
            <p:nvSpPr>
              <p:cNvPr id="25" name="矩形 24"/>
              <p:cNvSpPr/>
              <p:nvPr/>
            </p:nvSpPr>
            <p:spPr>
              <a:xfrm>
                <a:off x="4575218" y="2783771"/>
                <a:ext cx="2164080" cy="1219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1" name="组合 30"/>
              <p:cNvGrpSpPr/>
              <p:nvPr/>
            </p:nvGrpSpPr>
            <p:grpSpPr>
              <a:xfrm>
                <a:off x="4572000" y="2838628"/>
                <a:ext cx="2164080" cy="289560"/>
                <a:chOff x="2411138" y="1546860"/>
                <a:chExt cx="2164080" cy="289560"/>
              </a:xfrm>
            </p:grpSpPr>
            <p:sp>
              <p:nvSpPr>
                <p:cNvPr id="32" name="矩形 31"/>
                <p:cNvSpPr/>
                <p:nvPr/>
              </p:nvSpPr>
              <p:spPr>
                <a:xfrm>
                  <a:off x="2411138" y="1546860"/>
                  <a:ext cx="2164080" cy="2895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Rectangle 61"/>
                <p:cNvSpPr/>
                <p:nvPr/>
              </p:nvSpPr>
              <p:spPr bwMode="auto">
                <a:xfrm>
                  <a:off x="3048756" y="1583181"/>
                  <a:ext cx="735327" cy="147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anchor="t" anchorCtr="0" compatLnSpc="1">
                  <a:noAutofit/>
                </a:bodyPr>
                <a:lstStyle/>
                <a:p>
                  <a:pPr lvl="0" algn="ctr" defTabSz="914400" fontAlgn="base">
                    <a:spcBef>
                      <a:spcPct val="0"/>
                    </a:spcBef>
                    <a:spcAft>
                      <a:spcPct val="0"/>
                    </a:spcAft>
                  </a:pPr>
                  <a:r>
                    <a:rPr lang="zh-CN" altLang="en-US" sz="1600" b="1" dirty="0">
                      <a:solidFill>
                        <a:schemeClr val="accent5"/>
                      </a:solidFill>
                      <a:latin typeface="微软雅黑" panose="020B0503020204020204" pitchFamily="34" charset="-122"/>
                      <a:ea typeface="微软雅黑" panose="020B0503020204020204" pitchFamily="34" charset="-122"/>
                    </a:rPr>
                    <a:t>标题文本预设</a:t>
                  </a:r>
                  <a:endParaRPr lang="zh-CN" altLang="en-US" sz="1600" b="1" dirty="0">
                    <a:solidFill>
                      <a:schemeClr val="accent5"/>
                    </a:solidFill>
                    <a:latin typeface="微软雅黑" panose="020B0503020204020204" pitchFamily="34" charset="-122"/>
                    <a:ea typeface="微软雅黑" panose="020B0503020204020204" pitchFamily="34" charset="-122"/>
                  </a:endParaRPr>
                </a:p>
              </p:txBody>
            </p:sp>
          </p:grpSp>
        </p:grpSp>
        <p:sp>
          <p:nvSpPr>
            <p:cNvPr id="42" name="TextBox 35"/>
            <p:cNvSpPr txBox="1"/>
            <p:nvPr/>
          </p:nvSpPr>
          <p:spPr bwMode="auto">
            <a:xfrm>
              <a:off x="4676803" y="3332411"/>
              <a:ext cx="1957692" cy="430672"/>
            </a:xfrm>
            <a:prstGeom prst="rect">
              <a:avLst/>
            </a:prstGeom>
            <a:noFill/>
            <a:ln w="9525">
              <a:noFill/>
              <a:miter lim="800000"/>
            </a:ln>
          </p:spPr>
          <p:txBody>
            <a:bodyPr wrap="square" lIns="0" tIns="0" rIns="0" bIns="0" anchor="ctr" anchorCtr="1">
              <a:noAutofit/>
              <a:scene3d>
                <a:camera prst="orthographicFront"/>
                <a:lightRig rig="threePt" dir="t"/>
              </a:scene3d>
              <a:sp3d>
                <a:bevelT w="0" h="0"/>
              </a:sp3d>
            </a:bodyPr>
            <a:lstStyle/>
            <a:p>
              <a:pPr fontAlgn="ctr"/>
              <a:r>
                <a:rPr lang="zh-CN" altLang="en-US" sz="1200" dirty="0">
                  <a:solidFill>
                    <a:schemeClr val="bg1"/>
                  </a:solidFill>
                  <a:latin typeface="微软雅黑" panose="020B0503020204020204" pitchFamily="34" charset="-122"/>
                  <a:ea typeface="微软雅黑" panose="020B0503020204020204" pitchFamily="34" charset="-122"/>
                </a:rPr>
                <a:t>点击此处更换文本点击此处更换文本点击此处更换文本</a:t>
              </a:r>
              <a:endParaRPr lang="en-US" altLang="zh-CN" sz="1200" dirty="0">
                <a:solidFill>
                  <a:schemeClr val="bg1"/>
                </a:solidFill>
                <a:latin typeface="微软雅黑" panose="020B0503020204020204" pitchFamily="34" charset="-122"/>
                <a:ea typeface="微软雅黑" panose="020B0503020204020204" pitchFamily="34" charset="-122"/>
              </a:endParaRPr>
            </a:p>
          </p:txBody>
        </p:sp>
      </p:grpSp>
      <p:grpSp>
        <p:nvGrpSpPr>
          <p:cNvPr id="46" name="组合 45"/>
          <p:cNvGrpSpPr/>
          <p:nvPr/>
        </p:nvGrpSpPr>
        <p:grpSpPr>
          <a:xfrm>
            <a:off x="2411138" y="1417439"/>
            <a:ext cx="2164080" cy="1219200"/>
            <a:chOff x="2411138" y="1417439"/>
            <a:chExt cx="2164080" cy="1219200"/>
          </a:xfrm>
        </p:grpSpPr>
        <p:grpSp>
          <p:nvGrpSpPr>
            <p:cNvPr id="10" name="组合 9"/>
            <p:cNvGrpSpPr/>
            <p:nvPr/>
          </p:nvGrpSpPr>
          <p:grpSpPr>
            <a:xfrm>
              <a:off x="2411138" y="1417439"/>
              <a:ext cx="2164080" cy="1219200"/>
              <a:chOff x="2411138" y="1478399"/>
              <a:chExt cx="2164080" cy="1219200"/>
            </a:xfrm>
          </p:grpSpPr>
          <p:sp>
            <p:nvSpPr>
              <p:cNvPr id="20" name="矩形 19"/>
              <p:cNvSpPr/>
              <p:nvPr/>
            </p:nvSpPr>
            <p:spPr>
              <a:xfrm>
                <a:off x="2411138" y="1478399"/>
                <a:ext cx="2164080" cy="1219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p:cNvGrpSpPr/>
              <p:nvPr/>
            </p:nvGrpSpPr>
            <p:grpSpPr>
              <a:xfrm>
                <a:off x="2411138" y="1546860"/>
                <a:ext cx="2164080" cy="289560"/>
                <a:chOff x="2411138" y="1546860"/>
                <a:chExt cx="2164080" cy="289560"/>
              </a:xfrm>
            </p:grpSpPr>
            <p:sp>
              <p:nvSpPr>
                <p:cNvPr id="5" name="矩形 4"/>
                <p:cNvSpPr/>
                <p:nvPr/>
              </p:nvSpPr>
              <p:spPr>
                <a:xfrm>
                  <a:off x="2411138" y="1546860"/>
                  <a:ext cx="2164080" cy="2895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Rectangle 61"/>
                <p:cNvSpPr/>
                <p:nvPr/>
              </p:nvSpPr>
              <p:spPr bwMode="auto">
                <a:xfrm>
                  <a:off x="3048756" y="1583181"/>
                  <a:ext cx="735327" cy="147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anchor="t" anchorCtr="0" compatLnSpc="1">
                  <a:noAutofit/>
                </a:bodyPr>
                <a:lstStyle/>
                <a:p>
                  <a:pPr lvl="0" algn="ctr" defTabSz="914400" fontAlgn="base">
                    <a:spcBef>
                      <a:spcPct val="0"/>
                    </a:spcBef>
                    <a:spcAft>
                      <a:spcPct val="0"/>
                    </a:spcAft>
                  </a:pP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标题文本预设</a:t>
                  </a:r>
                  <a:endParaRPr lang="zh-CN" altLang="en-US" sz="1600" b="1" dirty="0">
                    <a:solidFill>
                      <a:schemeClr val="accent1">
                        <a:lumMod val="75000"/>
                      </a:schemeClr>
                    </a:solidFill>
                    <a:latin typeface="微软雅黑" panose="020B0503020204020204" pitchFamily="34" charset="-122"/>
                    <a:ea typeface="微软雅黑" panose="020B0503020204020204" pitchFamily="34" charset="-122"/>
                  </a:endParaRPr>
                </a:p>
              </p:txBody>
            </p:sp>
          </p:grpSp>
        </p:grpSp>
        <p:sp>
          <p:nvSpPr>
            <p:cNvPr id="43" name="TextBox 35"/>
            <p:cNvSpPr txBox="1"/>
            <p:nvPr/>
          </p:nvSpPr>
          <p:spPr bwMode="auto">
            <a:xfrm>
              <a:off x="2486254" y="2000722"/>
              <a:ext cx="1957692" cy="430672"/>
            </a:xfrm>
            <a:prstGeom prst="rect">
              <a:avLst/>
            </a:prstGeom>
            <a:noFill/>
            <a:ln w="9525">
              <a:noFill/>
              <a:miter lim="800000"/>
            </a:ln>
          </p:spPr>
          <p:txBody>
            <a:bodyPr wrap="square" lIns="0" tIns="0" rIns="0" bIns="0" anchor="ctr" anchorCtr="1">
              <a:noAutofit/>
              <a:scene3d>
                <a:camera prst="orthographicFront"/>
                <a:lightRig rig="threePt" dir="t"/>
              </a:scene3d>
              <a:sp3d>
                <a:bevelT w="0" h="0"/>
              </a:sp3d>
            </a:bodyPr>
            <a:lstStyle/>
            <a:p>
              <a:pPr fontAlgn="ctr"/>
              <a:r>
                <a:rPr lang="zh-CN" altLang="en-US" sz="1200" dirty="0">
                  <a:solidFill>
                    <a:schemeClr val="bg1"/>
                  </a:solidFill>
                  <a:latin typeface="微软雅黑" panose="020B0503020204020204" pitchFamily="34" charset="-122"/>
                  <a:ea typeface="微软雅黑" panose="020B0503020204020204" pitchFamily="34" charset="-122"/>
                </a:rPr>
                <a:t>点击此处更换文本点击此处更换文本点击此处更换文本</a:t>
              </a:r>
              <a:endParaRPr lang="en-US" altLang="zh-CN" sz="1200" dirty="0">
                <a:solidFill>
                  <a:schemeClr val="bg1"/>
                </a:solidFill>
                <a:latin typeface="微软雅黑" panose="020B0503020204020204" pitchFamily="34" charset="-122"/>
                <a:ea typeface="微软雅黑" panose="020B0503020204020204" pitchFamily="34" charset="-122"/>
              </a:endParaRPr>
            </a:p>
          </p:txBody>
        </p:sp>
      </p:grpSp>
      <p:grpSp>
        <p:nvGrpSpPr>
          <p:cNvPr id="48" name="组合 47"/>
          <p:cNvGrpSpPr/>
          <p:nvPr/>
        </p:nvGrpSpPr>
        <p:grpSpPr>
          <a:xfrm>
            <a:off x="6739298" y="1417439"/>
            <a:ext cx="2164080" cy="1219200"/>
            <a:chOff x="6739298" y="1417439"/>
            <a:chExt cx="2164080" cy="1219200"/>
          </a:xfrm>
        </p:grpSpPr>
        <p:grpSp>
          <p:nvGrpSpPr>
            <p:cNvPr id="37" name="组合 36"/>
            <p:cNvGrpSpPr/>
            <p:nvPr/>
          </p:nvGrpSpPr>
          <p:grpSpPr>
            <a:xfrm>
              <a:off x="6739298" y="1417439"/>
              <a:ext cx="2164080" cy="1219200"/>
              <a:chOff x="6739298" y="1478399"/>
              <a:chExt cx="2164080" cy="1219200"/>
            </a:xfrm>
          </p:grpSpPr>
          <p:sp>
            <p:nvSpPr>
              <p:cNvPr id="22" name="矩形 21"/>
              <p:cNvSpPr/>
              <p:nvPr/>
            </p:nvSpPr>
            <p:spPr>
              <a:xfrm>
                <a:off x="6739298" y="1478399"/>
                <a:ext cx="2164080" cy="1219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8" name="组合 27"/>
              <p:cNvGrpSpPr/>
              <p:nvPr/>
            </p:nvGrpSpPr>
            <p:grpSpPr>
              <a:xfrm>
                <a:off x="6739298" y="1546860"/>
                <a:ext cx="2164080" cy="289560"/>
                <a:chOff x="2411138" y="1546860"/>
                <a:chExt cx="2164080" cy="289560"/>
              </a:xfrm>
            </p:grpSpPr>
            <p:sp>
              <p:nvSpPr>
                <p:cNvPr id="29" name="矩形 28"/>
                <p:cNvSpPr/>
                <p:nvPr/>
              </p:nvSpPr>
              <p:spPr>
                <a:xfrm>
                  <a:off x="2411138" y="1546860"/>
                  <a:ext cx="2164080" cy="2895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Rectangle 61"/>
                <p:cNvSpPr/>
                <p:nvPr/>
              </p:nvSpPr>
              <p:spPr bwMode="auto">
                <a:xfrm>
                  <a:off x="3048756" y="1583181"/>
                  <a:ext cx="735327" cy="147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anchor="t" anchorCtr="0" compatLnSpc="1">
                  <a:noAutofit/>
                </a:bodyPr>
                <a:lstStyle/>
                <a:p>
                  <a:pPr lvl="0" algn="ctr" defTabSz="914400" fontAlgn="base">
                    <a:spcBef>
                      <a:spcPct val="0"/>
                    </a:spcBef>
                    <a:spcAft>
                      <a:spcPct val="0"/>
                    </a:spcAft>
                  </a:pPr>
                  <a:r>
                    <a:rPr lang="zh-CN" altLang="en-US" sz="1600" b="1" dirty="0">
                      <a:solidFill>
                        <a:schemeClr val="accent2"/>
                      </a:solidFill>
                      <a:latin typeface="微软雅黑" panose="020B0503020204020204" pitchFamily="34" charset="-122"/>
                      <a:ea typeface="微软雅黑" panose="020B0503020204020204" pitchFamily="34" charset="-122"/>
                    </a:rPr>
                    <a:t>标题文本预设</a:t>
                  </a:r>
                  <a:endParaRPr lang="zh-CN" altLang="en-US" sz="1600" b="1" dirty="0">
                    <a:solidFill>
                      <a:schemeClr val="accent2"/>
                    </a:solidFill>
                    <a:latin typeface="微软雅黑" panose="020B0503020204020204" pitchFamily="34" charset="-122"/>
                    <a:ea typeface="微软雅黑" panose="020B0503020204020204" pitchFamily="34" charset="-122"/>
                  </a:endParaRPr>
                </a:p>
              </p:txBody>
            </p:sp>
          </p:grpSp>
        </p:grpSp>
        <p:sp>
          <p:nvSpPr>
            <p:cNvPr id="44" name="TextBox 35"/>
            <p:cNvSpPr txBox="1"/>
            <p:nvPr/>
          </p:nvSpPr>
          <p:spPr bwMode="auto">
            <a:xfrm>
              <a:off x="6842492" y="2000722"/>
              <a:ext cx="1957692" cy="430672"/>
            </a:xfrm>
            <a:prstGeom prst="rect">
              <a:avLst/>
            </a:prstGeom>
            <a:noFill/>
            <a:ln w="9525">
              <a:noFill/>
              <a:miter lim="800000"/>
            </a:ln>
          </p:spPr>
          <p:txBody>
            <a:bodyPr wrap="square" lIns="0" tIns="0" rIns="0" bIns="0" anchor="ctr" anchorCtr="1">
              <a:noAutofit/>
              <a:scene3d>
                <a:camera prst="orthographicFront"/>
                <a:lightRig rig="threePt" dir="t"/>
              </a:scene3d>
              <a:sp3d>
                <a:bevelT w="0" h="0"/>
              </a:sp3d>
            </a:bodyPr>
            <a:lstStyle/>
            <a:p>
              <a:pPr fontAlgn="ctr"/>
              <a:r>
                <a:rPr lang="zh-CN" altLang="en-US" sz="1200" dirty="0">
                  <a:solidFill>
                    <a:schemeClr val="bg1"/>
                  </a:solidFill>
                  <a:latin typeface="微软雅黑" panose="020B0503020204020204" pitchFamily="34" charset="-122"/>
                  <a:ea typeface="微软雅黑" panose="020B0503020204020204" pitchFamily="34" charset="-122"/>
                </a:rPr>
                <a:t>点击此处更换文本点击此处更换文本点击此处更换文本</a:t>
              </a:r>
              <a:endParaRPr lang="en-US" altLang="zh-CN" sz="1200" dirty="0">
                <a:solidFill>
                  <a:schemeClr val="bg1"/>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Click="0" advTm="3000"/>
    </mc:Choice>
    <mc:Fallback>
      <p:transition spd="slow" advClick="0" advTm="3000"/>
    </mc:Fallback>
  </mc:AlternateContent>
  <p:timing>
    <p:tnLst>
      <p:par>
        <p:cTn id="1" dur="indefinite" restart="never" nodeType="tmRoot"/>
      </p:par>
    </p:tnLst>
    <p:bldLst>
      <p:bldP spid="4" grpId="0" animBg="1"/>
      <p:bldP spid="7" grpId="0" animBg="1"/>
      <p:bldP spid="18" grpId="0"/>
      <p:bldP spid="19" grpId="0"/>
      <p:bldP spid="40" grpId="0"/>
      <p:bldP spid="2" grpId="0" animBg="1"/>
      <p:bldP spid="21" grpId="0" animBg="1"/>
      <p:bldP spid="24" grpId="0" animBg="1"/>
      <p:bldP spid="2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0" y="133350"/>
            <a:ext cx="9144000" cy="457200"/>
            <a:chOff x="0" y="133350"/>
            <a:chExt cx="9144000" cy="457200"/>
          </a:xfrm>
        </p:grpSpPr>
        <p:sp>
          <p:nvSpPr>
            <p:cNvPr id="3" name="矩形 2"/>
            <p:cNvSpPr/>
            <p:nvPr/>
          </p:nvSpPr>
          <p:spPr>
            <a:xfrm>
              <a:off x="0" y="133350"/>
              <a:ext cx="9144000" cy="457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1" name="椭圆 10"/>
            <p:cNvSpPr/>
            <p:nvPr/>
          </p:nvSpPr>
          <p:spPr>
            <a:xfrm>
              <a:off x="6976110" y="259199"/>
              <a:ext cx="295275" cy="295275"/>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2" name="椭圆 11"/>
            <p:cNvSpPr/>
            <p:nvPr/>
          </p:nvSpPr>
          <p:spPr>
            <a:xfrm>
              <a:off x="7378661" y="259199"/>
              <a:ext cx="295275" cy="295275"/>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3" name="椭圆 12"/>
            <p:cNvSpPr/>
            <p:nvPr/>
          </p:nvSpPr>
          <p:spPr>
            <a:xfrm>
              <a:off x="7757399" y="259199"/>
              <a:ext cx="295275" cy="295275"/>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4" name="椭圆 13"/>
            <p:cNvSpPr/>
            <p:nvPr/>
          </p:nvSpPr>
          <p:spPr>
            <a:xfrm>
              <a:off x="8159950" y="259199"/>
              <a:ext cx="295275" cy="295275"/>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5" name="椭圆 14"/>
            <p:cNvSpPr/>
            <p:nvPr/>
          </p:nvSpPr>
          <p:spPr>
            <a:xfrm>
              <a:off x="8516302"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sp>
        <p:nvSpPr>
          <p:cNvPr id="4" name="椭圆 3"/>
          <p:cNvSpPr/>
          <p:nvPr/>
        </p:nvSpPr>
        <p:spPr>
          <a:xfrm>
            <a:off x="247058" y="179071"/>
            <a:ext cx="384810" cy="3848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accent4"/>
                </a:solidFill>
                <a:latin typeface="微软雅黑" panose="020B0503020204020204" pitchFamily="34" charset="-122"/>
                <a:ea typeface="微软雅黑" panose="020B0503020204020204" pitchFamily="34" charset="-122"/>
              </a:rPr>
              <a:t>4</a:t>
            </a:r>
            <a:endParaRPr lang="zh-CN" altLang="en-US" sz="2000" dirty="0">
              <a:solidFill>
                <a:schemeClr val="accent4"/>
              </a:solidFill>
              <a:latin typeface="微软雅黑" panose="020B0503020204020204" pitchFamily="34" charset="-122"/>
              <a:ea typeface="微软雅黑" panose="020B0503020204020204" pitchFamily="34" charset="-122"/>
            </a:endParaRPr>
          </a:p>
        </p:txBody>
      </p:sp>
      <p:sp>
        <p:nvSpPr>
          <p:cNvPr id="7" name="矩形 6"/>
          <p:cNvSpPr/>
          <p:nvPr/>
        </p:nvSpPr>
        <p:spPr>
          <a:xfrm>
            <a:off x="2827737" y="140970"/>
            <a:ext cx="45719" cy="4419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nvGrpSpPr>
          <p:cNvPr id="16" name="组合 15"/>
          <p:cNvGrpSpPr/>
          <p:nvPr/>
        </p:nvGrpSpPr>
        <p:grpSpPr>
          <a:xfrm>
            <a:off x="0" y="4764643"/>
            <a:ext cx="9144000" cy="369332"/>
            <a:chOff x="0" y="4764643"/>
            <a:chExt cx="9144000" cy="369332"/>
          </a:xfrm>
        </p:grpSpPr>
        <p:sp>
          <p:nvSpPr>
            <p:cNvPr id="8" name="矩形 7"/>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9" name="文本框 8"/>
            <p:cNvSpPr txBox="1"/>
            <p:nvPr/>
          </p:nvSpPr>
          <p:spPr>
            <a:xfrm>
              <a:off x="8602980" y="4764643"/>
              <a:ext cx="541020" cy="369332"/>
            </a:xfrm>
            <a:prstGeom prst="rect">
              <a:avLst/>
            </a:prstGeom>
            <a:noFill/>
          </p:spPr>
          <p:txBody>
            <a:bodyPr wrap="squar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18</a:t>
              </a:r>
              <a:endParaRPr lang="zh-CN" altLang="en-US" dirty="0">
                <a:solidFill>
                  <a:schemeClr val="bg1"/>
                </a:solidFill>
                <a:latin typeface="微软雅黑" panose="020B0503020204020204" pitchFamily="34" charset="-122"/>
                <a:ea typeface="微软雅黑" panose="020B0503020204020204" pitchFamily="34" charset="-122"/>
              </a:endParaRPr>
            </a:p>
          </p:txBody>
        </p:sp>
      </p:grpSp>
      <p:sp>
        <p:nvSpPr>
          <p:cNvPr id="18" name="文本框 17"/>
          <p:cNvSpPr txBox="1"/>
          <p:nvPr/>
        </p:nvSpPr>
        <p:spPr>
          <a:xfrm>
            <a:off x="439463" y="697230"/>
            <a:ext cx="1875112" cy="461665"/>
          </a:xfrm>
          <a:prstGeom prst="rect">
            <a:avLst/>
          </a:prstGeom>
          <a:noFill/>
        </p:spPr>
        <p:txBody>
          <a:bodyPr wrap="square" rtlCol="0">
            <a:spAutoFit/>
          </a:bodyPr>
          <a:lstStyle/>
          <a:p>
            <a:pPr marL="285750" indent="-285750">
              <a:buFont typeface="Wingdings" panose="05000000000000000000" pitchFamily="2" charset="2"/>
              <a:buChar char="p"/>
            </a:pPr>
            <a:r>
              <a:rPr lang="zh-CN" altLang="en-US" sz="2400" b="1" dirty="0">
                <a:solidFill>
                  <a:schemeClr val="accent4"/>
                </a:solidFill>
                <a:latin typeface="微软雅黑" panose="020B0503020204020204" pitchFamily="34" charset="-122"/>
                <a:ea typeface="微软雅黑" panose="020B0503020204020204" pitchFamily="34" charset="-122"/>
              </a:rPr>
              <a:t>应用前景</a:t>
            </a:r>
            <a:endParaRPr lang="zh-CN" altLang="en-US" sz="2400" b="1" dirty="0">
              <a:solidFill>
                <a:schemeClr val="accent4"/>
              </a:solidFill>
              <a:latin typeface="微软雅黑" panose="020B0503020204020204" pitchFamily="34" charset="-122"/>
              <a:ea typeface="微软雅黑" panose="020B0503020204020204" pitchFamily="34" charset="-122"/>
            </a:endParaRPr>
          </a:p>
        </p:txBody>
      </p:sp>
      <p:sp>
        <p:nvSpPr>
          <p:cNvPr id="19" name="矩形 18"/>
          <p:cNvSpPr/>
          <p:nvPr/>
        </p:nvSpPr>
        <p:spPr>
          <a:xfrm>
            <a:off x="715331" y="161895"/>
            <a:ext cx="1980029" cy="400110"/>
          </a:xfrm>
          <a:prstGeom prst="rect">
            <a:avLst/>
          </a:prstGeom>
        </p:spPr>
        <p:txBody>
          <a:bodyPr wrap="none">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研究成果与应用</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40" name="矩形 39"/>
          <p:cNvSpPr/>
          <p:nvPr/>
        </p:nvSpPr>
        <p:spPr>
          <a:xfrm>
            <a:off x="2903936" y="213717"/>
            <a:ext cx="3384966" cy="369332"/>
          </a:xfrm>
          <a:prstGeom prst="rect">
            <a:avLst/>
          </a:prstGeom>
        </p:spPr>
        <p:txBody>
          <a:bodyPr wrap="none">
            <a:spAutoFit/>
          </a:bodyPr>
          <a:lstStyle/>
          <a:p>
            <a:r>
              <a:rPr lang="en-US" altLang="zh-CN" b="1" dirty="0">
                <a:solidFill>
                  <a:schemeClr val="bg1"/>
                </a:solidFill>
                <a:latin typeface="微软雅黑" panose="020B0503020204020204" pitchFamily="34" charset="-122"/>
                <a:ea typeface="微软雅黑" panose="020B0503020204020204" pitchFamily="34" charset="-122"/>
              </a:rPr>
              <a:t>Achievement &amp; Application</a:t>
            </a:r>
            <a:endParaRPr lang="zh-CN" altLang="en-US" dirty="0">
              <a:solidFill>
                <a:schemeClr val="bg1"/>
              </a:solidFill>
            </a:endParaRPr>
          </a:p>
        </p:txBody>
      </p:sp>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69801" y="1625908"/>
            <a:ext cx="3668270" cy="2445514"/>
          </a:xfrm>
          <a:prstGeom prst="rect">
            <a:avLst/>
          </a:prstGeom>
        </p:spPr>
      </p:pic>
      <p:grpSp>
        <p:nvGrpSpPr>
          <p:cNvPr id="20" name="Group 15"/>
          <p:cNvGrpSpPr/>
          <p:nvPr/>
        </p:nvGrpSpPr>
        <p:grpSpPr>
          <a:xfrm>
            <a:off x="5250866" y="1518699"/>
            <a:ext cx="2801808" cy="712558"/>
            <a:chOff x="9029821" y="3101223"/>
            <a:chExt cx="3066051" cy="950077"/>
          </a:xfrm>
        </p:grpSpPr>
        <p:sp>
          <p:nvSpPr>
            <p:cNvPr id="21" name="TextBox 16"/>
            <p:cNvSpPr txBox="1"/>
            <p:nvPr/>
          </p:nvSpPr>
          <p:spPr>
            <a:xfrm>
              <a:off x="9029821" y="3461744"/>
              <a:ext cx="3066051" cy="589556"/>
            </a:xfrm>
            <a:prstGeom prst="rect">
              <a:avLst/>
            </a:prstGeom>
            <a:noFill/>
          </p:spPr>
          <p:txBody>
            <a:bodyPr wrap="square" lIns="72000" tIns="0" rIns="72000" bIns="0" anchor="ctr" anchorCtr="0">
              <a:noAutofit/>
            </a:bodyPr>
            <a:lstStyle/>
            <a:p>
              <a:pPr font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点击此处更换文本点击此处更换文本点击此处更换文本</a:t>
              </a:r>
              <a:endPar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2" name="Rectangle 17"/>
            <p:cNvSpPr/>
            <p:nvPr/>
          </p:nvSpPr>
          <p:spPr>
            <a:xfrm>
              <a:off x="9029821" y="3101223"/>
              <a:ext cx="2457329" cy="246221"/>
            </a:xfrm>
            <a:prstGeom prst="rect">
              <a:avLst/>
            </a:prstGeom>
          </p:spPr>
          <p:txBody>
            <a:bodyPr wrap="none" lIns="72000" tIns="0" rIns="72000" bIns="0">
              <a:noAutofit/>
            </a:bodyPr>
            <a:lstStyle/>
            <a:p>
              <a:pPr lvl="0" defTabSz="914400">
                <a:defRPr/>
              </a:pPr>
              <a:r>
                <a:rPr lang="zh-CN" altLang="en-US" sz="1600" b="1" dirty="0">
                  <a:solidFill>
                    <a:schemeClr val="accent2"/>
                  </a:solidFill>
                  <a:latin typeface="微软雅黑" panose="020B0503020204020204" pitchFamily="34" charset="-122"/>
                  <a:ea typeface="微软雅黑" panose="020B0503020204020204" pitchFamily="34" charset="-122"/>
                </a:rPr>
                <a:t>标题文本预设</a:t>
              </a:r>
              <a:endParaRPr lang="zh-CN" altLang="en-US" sz="1600" b="1" dirty="0">
                <a:solidFill>
                  <a:schemeClr val="accent2"/>
                </a:solidFill>
                <a:latin typeface="微软雅黑" panose="020B0503020204020204" pitchFamily="34" charset="-122"/>
                <a:ea typeface="微软雅黑" panose="020B0503020204020204" pitchFamily="34" charset="-122"/>
              </a:endParaRPr>
            </a:p>
          </p:txBody>
        </p:sp>
      </p:grpSp>
      <p:grpSp>
        <p:nvGrpSpPr>
          <p:cNvPr id="23" name="Group 15"/>
          <p:cNvGrpSpPr/>
          <p:nvPr/>
        </p:nvGrpSpPr>
        <p:grpSpPr>
          <a:xfrm>
            <a:off x="5250866" y="2481114"/>
            <a:ext cx="2801808" cy="712558"/>
            <a:chOff x="9029821" y="3101223"/>
            <a:chExt cx="3066051" cy="950077"/>
          </a:xfrm>
        </p:grpSpPr>
        <p:sp>
          <p:nvSpPr>
            <p:cNvPr id="24" name="TextBox 16"/>
            <p:cNvSpPr txBox="1"/>
            <p:nvPr/>
          </p:nvSpPr>
          <p:spPr>
            <a:xfrm>
              <a:off x="9029821" y="3461744"/>
              <a:ext cx="3066051" cy="589556"/>
            </a:xfrm>
            <a:prstGeom prst="rect">
              <a:avLst/>
            </a:prstGeom>
            <a:noFill/>
          </p:spPr>
          <p:txBody>
            <a:bodyPr wrap="square" lIns="72000" tIns="0" rIns="72000" bIns="0" anchor="ctr" anchorCtr="0">
              <a:noAutofit/>
            </a:bodyPr>
            <a:lstStyle/>
            <a:p>
              <a:pPr font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点击此处更换文本点击此处更换文本点击此处更换文本</a:t>
              </a:r>
              <a:endPar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5" name="Rectangle 17"/>
            <p:cNvSpPr/>
            <p:nvPr/>
          </p:nvSpPr>
          <p:spPr>
            <a:xfrm>
              <a:off x="9029821" y="3101223"/>
              <a:ext cx="2457329" cy="246221"/>
            </a:xfrm>
            <a:prstGeom prst="rect">
              <a:avLst/>
            </a:prstGeom>
          </p:spPr>
          <p:txBody>
            <a:bodyPr wrap="none" lIns="72000" tIns="0" rIns="72000" bIns="0">
              <a:noAutofit/>
            </a:bodyPr>
            <a:lstStyle/>
            <a:p>
              <a:pPr lvl="0" defTabSz="914400">
                <a:defRPr/>
              </a:pPr>
              <a:r>
                <a:rPr lang="zh-CN" altLang="en-US" sz="1600" b="1" dirty="0">
                  <a:solidFill>
                    <a:schemeClr val="accent3"/>
                  </a:solidFill>
                  <a:latin typeface="微软雅黑" panose="020B0503020204020204" pitchFamily="34" charset="-122"/>
                  <a:ea typeface="微软雅黑" panose="020B0503020204020204" pitchFamily="34" charset="-122"/>
                </a:rPr>
                <a:t>标题文本预设</a:t>
              </a:r>
              <a:endParaRPr lang="zh-CN" altLang="en-US" sz="1600" b="1" dirty="0">
                <a:solidFill>
                  <a:schemeClr val="accent3"/>
                </a:solidFill>
                <a:latin typeface="微软雅黑" panose="020B0503020204020204" pitchFamily="34" charset="-122"/>
                <a:ea typeface="微软雅黑" panose="020B0503020204020204" pitchFamily="34" charset="-122"/>
              </a:endParaRPr>
            </a:p>
          </p:txBody>
        </p:sp>
      </p:grpSp>
      <p:grpSp>
        <p:nvGrpSpPr>
          <p:cNvPr id="26" name="Group 15"/>
          <p:cNvGrpSpPr/>
          <p:nvPr/>
        </p:nvGrpSpPr>
        <p:grpSpPr>
          <a:xfrm>
            <a:off x="5250866" y="3523745"/>
            <a:ext cx="2801808" cy="712558"/>
            <a:chOff x="9029821" y="3101223"/>
            <a:chExt cx="3066051" cy="950077"/>
          </a:xfrm>
        </p:grpSpPr>
        <p:sp>
          <p:nvSpPr>
            <p:cNvPr id="27" name="TextBox 16"/>
            <p:cNvSpPr txBox="1"/>
            <p:nvPr/>
          </p:nvSpPr>
          <p:spPr>
            <a:xfrm>
              <a:off x="9029821" y="3461744"/>
              <a:ext cx="3066051" cy="589556"/>
            </a:xfrm>
            <a:prstGeom prst="rect">
              <a:avLst/>
            </a:prstGeom>
            <a:noFill/>
          </p:spPr>
          <p:txBody>
            <a:bodyPr wrap="square" lIns="72000" tIns="0" rIns="72000" bIns="0" anchor="ctr" anchorCtr="0">
              <a:noAutofit/>
            </a:bodyPr>
            <a:lstStyle/>
            <a:p>
              <a:pPr font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点击此处更换文本点击此处更换文本点击此处更换文本</a:t>
              </a:r>
              <a:endPar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8" name="Rectangle 17"/>
            <p:cNvSpPr/>
            <p:nvPr/>
          </p:nvSpPr>
          <p:spPr>
            <a:xfrm>
              <a:off x="9029821" y="3101223"/>
              <a:ext cx="2457329" cy="246221"/>
            </a:xfrm>
            <a:prstGeom prst="rect">
              <a:avLst/>
            </a:prstGeom>
          </p:spPr>
          <p:txBody>
            <a:bodyPr wrap="none" lIns="72000" tIns="0" rIns="72000" bIns="0">
              <a:noAutofit/>
            </a:bodyPr>
            <a:lstStyle/>
            <a:p>
              <a:pPr lvl="0" defTabSz="914400">
                <a:defRPr/>
              </a:pPr>
              <a:r>
                <a:rPr lang="zh-CN" altLang="en-US" sz="1600" b="1" dirty="0">
                  <a:solidFill>
                    <a:schemeClr val="accent5"/>
                  </a:solidFill>
                  <a:latin typeface="微软雅黑" panose="020B0503020204020204" pitchFamily="34" charset="-122"/>
                  <a:ea typeface="微软雅黑" panose="020B0503020204020204" pitchFamily="34" charset="-122"/>
                </a:rPr>
                <a:t>标题文本预设</a:t>
              </a:r>
              <a:endParaRPr lang="zh-CN" altLang="en-US" sz="1600" b="1" dirty="0">
                <a:solidFill>
                  <a:schemeClr val="accent5"/>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Click="0" advTm="3000"/>
    </mc:Choice>
    <mc:Fallback>
      <p:transition spd="slow" advClick="0" advTm="3000"/>
    </mc:Fallback>
  </mc:AlternateContent>
  <p:timing>
    <p:tnLst>
      <p:par>
        <p:cTn id="1" dur="indefinite" restart="never" nodeType="tmRoot"/>
      </p:par>
    </p:tnLst>
    <p:bldLst>
      <p:bldP spid="4" grpId="0" animBg="1"/>
      <p:bldP spid="7" grpId="0" animBg="1"/>
      <p:bldP spid="18" grpId="0"/>
      <p:bldP spid="19" grpId="0"/>
      <p:bldP spid="4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34"/>
          <p:cNvSpPr txBox="1"/>
          <p:nvPr/>
        </p:nvSpPr>
        <p:spPr>
          <a:xfrm>
            <a:off x="6322516" y="664727"/>
            <a:ext cx="1675130" cy="1731244"/>
          </a:xfrm>
          <a:prstGeom prst="rect">
            <a:avLst/>
          </a:prstGeom>
          <a:noFill/>
        </p:spPr>
        <p:txBody>
          <a:bodyPr wrap="square" anchor="ctr">
            <a:normAutofit/>
          </a:bodyPr>
          <a:lstStyle/>
          <a:p>
            <a:pPr algn="ctr"/>
            <a:r>
              <a:rPr lang="en-US" altLang="zh-CN" sz="7200" b="1" dirty="0">
                <a:solidFill>
                  <a:schemeClr val="accent6"/>
                </a:solidFill>
                <a:latin typeface="微软雅黑" panose="020B0503020204020204" pitchFamily="34" charset="-122"/>
                <a:ea typeface="微软雅黑" panose="020B0503020204020204" pitchFamily="34" charset="-122"/>
              </a:rPr>
              <a:t>05</a:t>
            </a:r>
            <a:endParaRPr lang="zh-CN" altLang="en-US" sz="7200" b="1" dirty="0">
              <a:solidFill>
                <a:schemeClr val="accent6"/>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1887427" y="2562400"/>
            <a:ext cx="2143125" cy="461665"/>
          </a:xfrm>
          <a:prstGeom prst="rect">
            <a:avLst/>
          </a:prstGeom>
          <a:noFill/>
        </p:spPr>
        <p:txBody>
          <a:bodyPr wrap="square" rtlCol="0">
            <a:spAutoFit/>
          </a:bodyPr>
          <a:lstStyle/>
          <a:p>
            <a:pPr marL="285750" indent="-285750">
              <a:buFont typeface="Wingdings" panose="05000000000000000000" pitchFamily="2" charset="2"/>
              <a:buChar char="p"/>
            </a:pP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问题评估</a:t>
            </a:r>
            <a:endPar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20" name="文本框 19"/>
          <p:cNvSpPr txBox="1"/>
          <p:nvPr/>
        </p:nvSpPr>
        <p:spPr>
          <a:xfrm>
            <a:off x="1887427" y="3065541"/>
            <a:ext cx="2143125" cy="461665"/>
          </a:xfrm>
          <a:prstGeom prst="rect">
            <a:avLst/>
          </a:prstGeom>
          <a:noFill/>
        </p:spPr>
        <p:txBody>
          <a:bodyPr wrap="square" rtlCol="0">
            <a:spAutoFit/>
          </a:bodyPr>
          <a:lstStyle/>
          <a:p>
            <a:pPr marL="285750" indent="-285750">
              <a:buFont typeface="Wingdings" panose="05000000000000000000" pitchFamily="2" charset="2"/>
              <a:buChar char="p"/>
            </a:pP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相关对策</a:t>
            </a:r>
            <a:endPar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21" name="文本框 20"/>
          <p:cNvSpPr txBox="1"/>
          <p:nvPr/>
        </p:nvSpPr>
        <p:spPr>
          <a:xfrm>
            <a:off x="1887428" y="3568682"/>
            <a:ext cx="1893998" cy="461665"/>
          </a:xfrm>
          <a:prstGeom prst="rect">
            <a:avLst/>
          </a:prstGeom>
          <a:noFill/>
        </p:spPr>
        <p:txBody>
          <a:bodyPr wrap="square" rtlCol="0">
            <a:spAutoFit/>
          </a:bodyPr>
          <a:lstStyle/>
          <a:p>
            <a:pPr marL="285750" indent="-285750">
              <a:buFont typeface="Wingdings" panose="05000000000000000000" pitchFamily="2" charset="2"/>
              <a:buChar char="p"/>
            </a:pP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研究总结</a:t>
            </a:r>
            <a:endPar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750969" y="1651578"/>
            <a:ext cx="4572000" cy="923330"/>
          </a:xfrm>
          <a:prstGeom prst="rect">
            <a:avLst/>
          </a:prstGeom>
        </p:spPr>
        <p:txBody>
          <a:bodyPr>
            <a:spAutoFit/>
          </a:bodyPr>
          <a:lstStyle/>
          <a:p>
            <a:r>
              <a:rPr lang="zh-CN" altLang="en-US" sz="3600" b="1" dirty="0">
                <a:solidFill>
                  <a:schemeClr val="accent6"/>
                </a:solidFill>
                <a:latin typeface="微软雅黑" panose="020B0503020204020204" pitchFamily="34" charset="-122"/>
                <a:ea typeface="微软雅黑" panose="020B0503020204020204" pitchFamily="34" charset="-122"/>
              </a:rPr>
              <a:t>相关建议与论文总结</a:t>
            </a:r>
            <a:endParaRPr lang="en-US" altLang="zh-CN" sz="3600" b="1" dirty="0">
              <a:solidFill>
                <a:schemeClr val="accent6"/>
              </a:solidFill>
              <a:latin typeface="微软雅黑" panose="020B0503020204020204" pitchFamily="34" charset="-122"/>
              <a:ea typeface="微软雅黑" panose="020B0503020204020204" pitchFamily="34" charset="-122"/>
            </a:endParaRPr>
          </a:p>
          <a:p>
            <a:r>
              <a:rPr lang="en-US" altLang="zh-CN" b="1" dirty="0">
                <a:solidFill>
                  <a:schemeClr val="accent6"/>
                </a:solidFill>
                <a:latin typeface="微软雅黑" panose="020B0503020204020204" pitchFamily="34" charset="-122"/>
                <a:ea typeface="微软雅黑" panose="020B0503020204020204" pitchFamily="34" charset="-122"/>
              </a:rPr>
              <a:t>      (Suggestions and Summary)</a:t>
            </a:r>
            <a:endParaRPr lang="zh-CN" altLang="en-US" b="1" dirty="0">
              <a:solidFill>
                <a:schemeClr val="accent6"/>
              </a:solidFill>
              <a:latin typeface="微软雅黑" panose="020B0503020204020204" pitchFamily="34" charset="-122"/>
              <a:ea typeface="微软雅黑" panose="020B0503020204020204" pitchFamily="34" charset="-122"/>
            </a:endParaRPr>
          </a:p>
        </p:txBody>
      </p:sp>
      <p:pic>
        <p:nvPicPr>
          <p:cNvPr id="22" name="图片 21" descr="33af44c9fe23df8286f99d06e678fd1b"/>
          <p:cNvPicPr>
            <a:picLocks noChangeAspect="1"/>
          </p:cNvPicPr>
          <p:nvPr/>
        </p:nvPicPr>
        <p:blipFill>
          <a:blip r:embed="rId1"/>
          <a:stretch>
            <a:fillRect/>
          </a:stretch>
        </p:blipFill>
        <p:spPr>
          <a:xfrm rot="13505325">
            <a:off x="6246011" y="1327153"/>
            <a:ext cx="6233981" cy="5988671"/>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advClick="0" advTm="3000"/>
    </mc:Choice>
    <mc:Fallback>
      <p:transition spd="slow" advClick="0" advTm="3000"/>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椭圆 60"/>
          <p:cNvSpPr/>
          <p:nvPr/>
        </p:nvSpPr>
        <p:spPr>
          <a:xfrm>
            <a:off x="4260253" y="3819887"/>
            <a:ext cx="697772" cy="621905"/>
          </a:xfrm>
          <a:prstGeom prst="ellipse">
            <a:avLst/>
          </a:prstGeom>
          <a:solidFill>
            <a:srgbClr val="51718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0" name="椭圆 59"/>
          <p:cNvSpPr/>
          <p:nvPr/>
        </p:nvSpPr>
        <p:spPr>
          <a:xfrm>
            <a:off x="4260253" y="3036194"/>
            <a:ext cx="697772" cy="621905"/>
          </a:xfrm>
          <a:prstGeom prst="ellipse">
            <a:avLst/>
          </a:prstGeom>
          <a:solidFill>
            <a:srgbClr val="51718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9" name="椭圆 58"/>
          <p:cNvSpPr/>
          <p:nvPr/>
        </p:nvSpPr>
        <p:spPr>
          <a:xfrm>
            <a:off x="4260253" y="2237261"/>
            <a:ext cx="697772" cy="621905"/>
          </a:xfrm>
          <a:prstGeom prst="ellipse">
            <a:avLst/>
          </a:prstGeom>
          <a:solidFill>
            <a:srgbClr val="51718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7" name="椭圆 56"/>
          <p:cNvSpPr/>
          <p:nvPr/>
        </p:nvSpPr>
        <p:spPr>
          <a:xfrm>
            <a:off x="4260253" y="1446172"/>
            <a:ext cx="697772" cy="621905"/>
          </a:xfrm>
          <a:prstGeom prst="ellipse">
            <a:avLst/>
          </a:prstGeom>
          <a:solidFill>
            <a:srgbClr val="51718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2" name="椭圆 51"/>
          <p:cNvSpPr/>
          <p:nvPr/>
        </p:nvSpPr>
        <p:spPr>
          <a:xfrm>
            <a:off x="4260253" y="644363"/>
            <a:ext cx="697772" cy="621905"/>
          </a:xfrm>
          <a:prstGeom prst="ellipse">
            <a:avLst/>
          </a:prstGeom>
          <a:solidFill>
            <a:srgbClr val="51718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44" name="组合 43"/>
          <p:cNvGrpSpPr/>
          <p:nvPr/>
        </p:nvGrpSpPr>
        <p:grpSpPr>
          <a:xfrm>
            <a:off x="4340355" y="600519"/>
            <a:ext cx="3155312" cy="639364"/>
            <a:chOff x="4125739" y="662232"/>
            <a:chExt cx="3155312" cy="639364"/>
          </a:xfrm>
        </p:grpSpPr>
        <p:sp>
          <p:nvSpPr>
            <p:cNvPr id="30" name="TextBox 37"/>
            <p:cNvSpPr txBox="1"/>
            <p:nvPr/>
          </p:nvSpPr>
          <p:spPr>
            <a:xfrm>
              <a:off x="4125739" y="770681"/>
              <a:ext cx="491962" cy="530915"/>
            </a:xfrm>
            <a:prstGeom prst="rect">
              <a:avLst/>
            </a:prstGeom>
            <a:noFill/>
          </p:spPr>
          <p:txBody>
            <a:bodyPr wrap="none" anchor="ctr">
              <a:noAutofit/>
            </a:bodyPr>
            <a:lstStyle/>
            <a:p>
              <a:pPr algn="ctr"/>
              <a:r>
                <a:rPr lang="en-US" altLang="zh-CN" sz="2400" b="1" dirty="0">
                  <a:solidFill>
                    <a:schemeClr val="bg1"/>
                  </a:solidFill>
                  <a:latin typeface="微软雅黑" panose="020B0503020204020204" pitchFamily="34" charset="-122"/>
                  <a:ea typeface="微软雅黑" panose="020B0503020204020204" pitchFamily="34" charset="-122"/>
                </a:rPr>
                <a:t>01</a:t>
              </a:r>
              <a:endParaRPr lang="en-US" altLang="zh-CN" sz="2400" b="1" dirty="0">
                <a:solidFill>
                  <a:schemeClr val="bg1"/>
                </a:solidFill>
                <a:latin typeface="微软雅黑" panose="020B0503020204020204" pitchFamily="34" charset="-122"/>
                <a:ea typeface="微软雅黑" panose="020B0503020204020204" pitchFamily="34" charset="-122"/>
              </a:endParaRPr>
            </a:p>
          </p:txBody>
        </p:sp>
        <p:sp>
          <p:nvSpPr>
            <p:cNvPr id="32" name="TextBox 39"/>
            <p:cNvSpPr txBox="1"/>
            <p:nvPr/>
          </p:nvSpPr>
          <p:spPr>
            <a:xfrm>
              <a:off x="4883657" y="662232"/>
              <a:ext cx="2397394" cy="622364"/>
            </a:xfrm>
            <a:prstGeom prst="rect">
              <a:avLst/>
            </a:prstGeom>
            <a:noFill/>
          </p:spPr>
          <p:txBody>
            <a:bodyPr wrap="none" lIns="360000" tIns="0" rIns="0" bIns="0" anchor="b" anchorCtr="0">
              <a:noAutofit/>
            </a:bodyPr>
            <a:lstStyle/>
            <a:p>
              <a:r>
                <a:rPr lang="x-none" altLang="zh-CN" sz="1600" b="1" dirty="0">
                  <a:solidFill>
                    <a:schemeClr val="accent1"/>
                  </a:solidFill>
                  <a:latin typeface="微软雅黑" panose="020B0503020204020204" pitchFamily="34" charset="-122"/>
                  <a:ea typeface="微软雅黑" panose="020B0503020204020204" pitchFamily="34" charset="-122"/>
                </a:rPr>
                <a:t>西学东渐</a:t>
              </a:r>
              <a:endParaRPr lang="en-US" altLang="zh-CN" sz="1600" b="1" dirty="0">
                <a:solidFill>
                  <a:schemeClr val="accent1"/>
                </a:solidFill>
                <a:latin typeface="微软雅黑" panose="020B0503020204020204" pitchFamily="34" charset="-122"/>
                <a:ea typeface="微软雅黑" panose="020B0503020204020204" pitchFamily="34" charset="-122"/>
              </a:endParaRPr>
            </a:p>
            <a:p>
              <a:r>
                <a:rPr lang="x-none" altLang="zh-CN" sz="1200" b="1" dirty="0">
                  <a:solidFill>
                    <a:schemeClr val="accent1"/>
                  </a:solidFill>
                  <a:latin typeface="微软雅黑" panose="020B0503020204020204" pitchFamily="34" charset="-122"/>
                  <a:ea typeface="微软雅黑" panose="020B0503020204020204" pitchFamily="34" charset="-122"/>
                </a:rPr>
                <a:t>——背景及其影响</a:t>
              </a:r>
              <a:endParaRPr lang="x-none" altLang="zh-CN" sz="1200" b="1" dirty="0">
                <a:solidFill>
                  <a:schemeClr val="accent1"/>
                </a:solidFill>
                <a:latin typeface="微软雅黑" panose="020B0503020204020204" pitchFamily="34" charset="-122"/>
                <a:ea typeface="微软雅黑" panose="020B0503020204020204" pitchFamily="34" charset="-122"/>
              </a:endParaRPr>
            </a:p>
          </p:txBody>
        </p:sp>
      </p:grpSp>
      <p:grpSp>
        <p:nvGrpSpPr>
          <p:cNvPr id="45" name="组合 44"/>
          <p:cNvGrpSpPr/>
          <p:nvPr/>
        </p:nvGrpSpPr>
        <p:grpSpPr>
          <a:xfrm>
            <a:off x="4316911" y="1279155"/>
            <a:ext cx="3291414" cy="881388"/>
            <a:chOff x="4102295" y="1455168"/>
            <a:chExt cx="3291414" cy="881388"/>
          </a:xfrm>
        </p:grpSpPr>
        <p:sp>
          <p:nvSpPr>
            <p:cNvPr id="26" name="TextBox 42"/>
            <p:cNvSpPr txBox="1"/>
            <p:nvPr/>
          </p:nvSpPr>
          <p:spPr>
            <a:xfrm>
              <a:off x="4102295" y="1574240"/>
              <a:ext cx="538850" cy="715477"/>
            </a:xfrm>
            <a:prstGeom prst="rect">
              <a:avLst/>
            </a:prstGeom>
            <a:noFill/>
          </p:spPr>
          <p:txBody>
            <a:bodyPr wrap="none" anchor="ctr">
              <a:noAutofit/>
            </a:bodyPr>
            <a:lstStyle/>
            <a:p>
              <a:pPr algn="ctr"/>
              <a:r>
                <a:rPr lang="en-US" altLang="zh-CN" sz="2400" b="1" dirty="0">
                  <a:solidFill>
                    <a:schemeClr val="bg1"/>
                  </a:solidFill>
                  <a:latin typeface="微软雅黑" panose="020B0503020204020204" pitchFamily="34" charset="-122"/>
                  <a:ea typeface="微软雅黑" panose="020B0503020204020204" pitchFamily="34" charset="-122"/>
                </a:rPr>
                <a:t>02</a:t>
              </a:r>
              <a:endParaRPr lang="en-US" altLang="zh-CN" sz="2400" b="1" dirty="0">
                <a:solidFill>
                  <a:schemeClr val="bg1"/>
                </a:solidFill>
                <a:latin typeface="微软雅黑" panose="020B0503020204020204" pitchFamily="34" charset="-122"/>
                <a:ea typeface="微软雅黑" panose="020B0503020204020204" pitchFamily="34" charset="-122"/>
              </a:endParaRPr>
            </a:p>
          </p:txBody>
        </p:sp>
        <p:sp>
          <p:nvSpPr>
            <p:cNvPr id="28" name="TextBox 44"/>
            <p:cNvSpPr txBox="1"/>
            <p:nvPr/>
          </p:nvSpPr>
          <p:spPr>
            <a:xfrm>
              <a:off x="4883657" y="1455168"/>
              <a:ext cx="2510052" cy="881388"/>
            </a:xfrm>
            <a:prstGeom prst="rect">
              <a:avLst/>
            </a:prstGeom>
            <a:noFill/>
          </p:spPr>
          <p:txBody>
            <a:bodyPr wrap="none" lIns="360000" tIns="0" rIns="0" bIns="0" anchor="b" anchorCtr="0">
              <a:noAutofit/>
            </a:bodyPr>
            <a:lstStyle/>
            <a:p>
              <a:r>
                <a:rPr lang="zh-CN" altLang="en-US" sz="1600" b="1" dirty="0">
                  <a:solidFill>
                    <a:schemeClr val="accent2"/>
                  </a:solidFill>
                  <a:latin typeface="微软雅黑" panose="020B0503020204020204" pitchFamily="34" charset="-122"/>
                  <a:ea typeface="微软雅黑" panose="020B0503020204020204" pitchFamily="34" charset="-122"/>
                </a:rPr>
                <a:t>研究思路与方法</a:t>
              </a:r>
              <a:endParaRPr lang="en-US" altLang="zh-CN" sz="1600" b="1" dirty="0">
                <a:solidFill>
                  <a:schemeClr val="accent2"/>
                </a:solidFill>
                <a:latin typeface="微软雅黑" panose="020B0503020204020204" pitchFamily="34" charset="-122"/>
                <a:ea typeface="微软雅黑" panose="020B0503020204020204" pitchFamily="34" charset="-122"/>
              </a:endParaRPr>
            </a:p>
            <a:p>
              <a:r>
                <a:rPr lang="en-US" altLang="zh-CN" sz="1200" b="1" dirty="0">
                  <a:solidFill>
                    <a:schemeClr val="accent2"/>
                  </a:solidFill>
                  <a:latin typeface="微软雅黑" panose="020B0503020204020204" pitchFamily="34" charset="-122"/>
                  <a:ea typeface="微软雅黑" panose="020B0503020204020204" pitchFamily="34" charset="-122"/>
                </a:rPr>
                <a:t>(Research Thoughts and Methods)</a:t>
              </a:r>
              <a:br>
                <a:rPr lang="en-US" altLang="zh-CN" sz="1200" b="1" dirty="0">
                  <a:solidFill>
                    <a:schemeClr val="accent2"/>
                  </a:solidFill>
                  <a:latin typeface="微软雅黑" panose="020B0503020204020204" pitchFamily="34" charset="-122"/>
                  <a:ea typeface="微软雅黑" panose="020B0503020204020204" pitchFamily="34" charset="-122"/>
                </a:rPr>
              </a:br>
              <a:endParaRPr lang="zh-CN" altLang="en-US" sz="1200" b="1" dirty="0">
                <a:solidFill>
                  <a:schemeClr val="accent2"/>
                </a:solidFill>
                <a:latin typeface="微软雅黑" panose="020B0503020204020204" pitchFamily="34" charset="-122"/>
                <a:ea typeface="微软雅黑" panose="020B0503020204020204" pitchFamily="34" charset="-122"/>
              </a:endParaRPr>
            </a:p>
          </p:txBody>
        </p:sp>
      </p:grpSp>
      <p:grpSp>
        <p:nvGrpSpPr>
          <p:cNvPr id="46" name="组合 45"/>
          <p:cNvGrpSpPr/>
          <p:nvPr/>
        </p:nvGrpSpPr>
        <p:grpSpPr>
          <a:xfrm>
            <a:off x="4311501" y="2174907"/>
            <a:ext cx="3758702" cy="632157"/>
            <a:chOff x="4096885" y="2373780"/>
            <a:chExt cx="3758702" cy="632157"/>
          </a:xfrm>
        </p:grpSpPr>
        <p:sp>
          <p:nvSpPr>
            <p:cNvPr id="22" name="TextBox 47"/>
            <p:cNvSpPr txBox="1"/>
            <p:nvPr/>
          </p:nvSpPr>
          <p:spPr>
            <a:xfrm>
              <a:off x="4096885" y="2475022"/>
              <a:ext cx="549670" cy="530915"/>
            </a:xfrm>
            <a:prstGeom prst="rect">
              <a:avLst/>
            </a:prstGeom>
            <a:noFill/>
          </p:spPr>
          <p:txBody>
            <a:bodyPr wrap="none" anchor="ctr">
              <a:noAutofit/>
            </a:bodyPr>
            <a:lstStyle/>
            <a:p>
              <a:pPr algn="ctr"/>
              <a:r>
                <a:rPr lang="en-US" altLang="zh-CN" sz="2400" b="1" dirty="0">
                  <a:solidFill>
                    <a:schemeClr val="bg1"/>
                  </a:solidFill>
                  <a:latin typeface="微软雅黑" panose="020B0503020204020204" pitchFamily="34" charset="-122"/>
                  <a:ea typeface="微软雅黑" panose="020B0503020204020204" pitchFamily="34" charset="-122"/>
                </a:rPr>
                <a:t>03</a:t>
              </a:r>
              <a:endParaRPr lang="en-US" altLang="zh-CN" sz="2400" b="1" dirty="0">
                <a:solidFill>
                  <a:schemeClr val="bg1"/>
                </a:solidFill>
                <a:latin typeface="微软雅黑" panose="020B0503020204020204" pitchFamily="34" charset="-122"/>
                <a:ea typeface="微软雅黑" panose="020B0503020204020204" pitchFamily="34" charset="-122"/>
              </a:endParaRPr>
            </a:p>
          </p:txBody>
        </p:sp>
        <p:sp>
          <p:nvSpPr>
            <p:cNvPr id="24" name="TextBox 49"/>
            <p:cNvSpPr txBox="1"/>
            <p:nvPr/>
          </p:nvSpPr>
          <p:spPr>
            <a:xfrm>
              <a:off x="4883657" y="2373780"/>
              <a:ext cx="2971930" cy="597735"/>
            </a:xfrm>
            <a:prstGeom prst="rect">
              <a:avLst/>
            </a:prstGeom>
            <a:noFill/>
          </p:spPr>
          <p:txBody>
            <a:bodyPr wrap="none" lIns="360000" tIns="0" rIns="0" bIns="0" anchor="b" anchorCtr="0">
              <a:noAutofit/>
            </a:bodyPr>
            <a:lstStyle/>
            <a:p>
              <a:r>
                <a:rPr lang="zh-CN" altLang="en-US" sz="1600" b="1" dirty="0">
                  <a:solidFill>
                    <a:schemeClr val="accent4"/>
                  </a:solidFill>
                  <a:latin typeface="微软雅黑" panose="020B0503020204020204" pitchFamily="34" charset="-122"/>
                  <a:ea typeface="微软雅黑" panose="020B0503020204020204" pitchFamily="34" charset="-122"/>
                </a:rPr>
                <a:t>关键技术与实现难点</a:t>
              </a:r>
              <a:endParaRPr lang="en-US" altLang="zh-CN" sz="1600" b="1" dirty="0">
                <a:solidFill>
                  <a:schemeClr val="accent4"/>
                </a:solidFill>
                <a:latin typeface="微软雅黑" panose="020B0503020204020204" pitchFamily="34" charset="-122"/>
                <a:ea typeface="微软雅黑" panose="020B0503020204020204" pitchFamily="34" charset="-122"/>
              </a:endParaRPr>
            </a:p>
            <a:p>
              <a:r>
                <a:rPr lang="en-US" altLang="zh-CN" sz="1200" b="1" dirty="0">
                  <a:solidFill>
                    <a:schemeClr val="accent4"/>
                  </a:solidFill>
                  <a:latin typeface="微软雅黑" panose="020B0503020204020204" pitchFamily="34" charset="-122"/>
                  <a:ea typeface="微软雅黑" panose="020B0503020204020204" pitchFamily="34" charset="-122"/>
                </a:rPr>
                <a:t>( Tackling in Key Technologies)</a:t>
              </a:r>
              <a:endParaRPr lang="zh-CN" altLang="en-US" sz="1200" b="1" dirty="0">
                <a:solidFill>
                  <a:schemeClr val="accent4"/>
                </a:solidFill>
                <a:latin typeface="微软雅黑" panose="020B0503020204020204" pitchFamily="34" charset="-122"/>
                <a:ea typeface="微软雅黑" panose="020B0503020204020204" pitchFamily="34" charset="-122"/>
              </a:endParaRPr>
            </a:p>
          </p:txBody>
        </p:sp>
      </p:grpSp>
      <p:grpSp>
        <p:nvGrpSpPr>
          <p:cNvPr id="47" name="组合 46"/>
          <p:cNvGrpSpPr/>
          <p:nvPr/>
        </p:nvGrpSpPr>
        <p:grpSpPr>
          <a:xfrm>
            <a:off x="4296276" y="3003749"/>
            <a:ext cx="3773927" cy="608856"/>
            <a:chOff x="4081660" y="3240722"/>
            <a:chExt cx="3773927" cy="608856"/>
          </a:xfrm>
        </p:grpSpPr>
        <p:sp>
          <p:nvSpPr>
            <p:cNvPr id="18" name="TextBox 52"/>
            <p:cNvSpPr txBox="1"/>
            <p:nvPr/>
          </p:nvSpPr>
          <p:spPr>
            <a:xfrm>
              <a:off x="4081660" y="3318663"/>
              <a:ext cx="537647" cy="530915"/>
            </a:xfrm>
            <a:prstGeom prst="rect">
              <a:avLst/>
            </a:prstGeom>
            <a:noFill/>
          </p:spPr>
          <p:txBody>
            <a:bodyPr wrap="none" anchor="ctr">
              <a:noAutofit/>
            </a:bodyPr>
            <a:lstStyle/>
            <a:p>
              <a:pPr algn="ctr"/>
              <a:r>
                <a:rPr lang="en-US" altLang="zh-CN" sz="2400" b="1" dirty="0">
                  <a:solidFill>
                    <a:schemeClr val="bg1"/>
                  </a:solidFill>
                  <a:latin typeface="微软雅黑" panose="020B0503020204020204" pitchFamily="34" charset="-122"/>
                  <a:ea typeface="微软雅黑" panose="020B0503020204020204" pitchFamily="34" charset="-122"/>
                </a:rPr>
                <a:t>04</a:t>
              </a:r>
              <a:endParaRPr lang="en-US" altLang="zh-CN" sz="2400" b="1" dirty="0">
                <a:solidFill>
                  <a:schemeClr val="bg1"/>
                </a:solidFill>
                <a:latin typeface="微软雅黑" panose="020B0503020204020204" pitchFamily="34" charset="-122"/>
                <a:ea typeface="微软雅黑" panose="020B0503020204020204" pitchFamily="34" charset="-122"/>
              </a:endParaRPr>
            </a:p>
          </p:txBody>
        </p:sp>
        <p:sp>
          <p:nvSpPr>
            <p:cNvPr id="20" name="TextBox 54"/>
            <p:cNvSpPr txBox="1"/>
            <p:nvPr/>
          </p:nvSpPr>
          <p:spPr>
            <a:xfrm>
              <a:off x="4883655" y="3240722"/>
              <a:ext cx="2971932" cy="595976"/>
            </a:xfrm>
            <a:prstGeom prst="rect">
              <a:avLst/>
            </a:prstGeom>
            <a:noFill/>
          </p:spPr>
          <p:txBody>
            <a:bodyPr wrap="none" lIns="360000" tIns="0" rIns="0" bIns="0" anchor="b" anchorCtr="0">
              <a:noAutofit/>
            </a:bodyPr>
            <a:lstStyle/>
            <a:p>
              <a:r>
                <a:rPr lang="zh-CN" altLang="en-US" sz="1600" b="1" dirty="0">
                  <a:solidFill>
                    <a:schemeClr val="accent5"/>
                  </a:solidFill>
                  <a:latin typeface="微软雅黑" panose="020B0503020204020204" pitchFamily="34" charset="-122"/>
                  <a:ea typeface="微软雅黑" panose="020B0503020204020204" pitchFamily="34" charset="-122"/>
                </a:rPr>
                <a:t>研究成果与应用</a:t>
              </a:r>
              <a:endParaRPr lang="en-US" altLang="zh-CN" sz="1600" b="1" dirty="0">
                <a:solidFill>
                  <a:schemeClr val="accent5"/>
                </a:solidFill>
                <a:latin typeface="微软雅黑" panose="020B0503020204020204" pitchFamily="34" charset="-122"/>
                <a:ea typeface="微软雅黑" panose="020B0503020204020204" pitchFamily="34" charset="-122"/>
              </a:endParaRPr>
            </a:p>
            <a:p>
              <a:r>
                <a:rPr lang="en-US" altLang="zh-CN" sz="1200" b="1" dirty="0">
                  <a:solidFill>
                    <a:schemeClr val="accent5"/>
                  </a:solidFill>
                  <a:latin typeface="微软雅黑" panose="020B0503020204020204" pitchFamily="34" charset="-122"/>
                  <a:ea typeface="微软雅黑" panose="020B0503020204020204" pitchFamily="34" charset="-122"/>
                </a:rPr>
                <a:t>(Achievement &amp;Application</a:t>
              </a:r>
              <a:endParaRPr lang="zh-CN" altLang="en-US" sz="1200" b="1" dirty="0">
                <a:solidFill>
                  <a:schemeClr val="accent5"/>
                </a:solidFill>
                <a:latin typeface="微软雅黑" panose="020B0503020204020204" pitchFamily="34" charset="-122"/>
                <a:ea typeface="微软雅黑" panose="020B0503020204020204" pitchFamily="34" charset="-122"/>
              </a:endParaRPr>
            </a:p>
          </p:txBody>
        </p:sp>
      </p:grpSp>
      <p:grpSp>
        <p:nvGrpSpPr>
          <p:cNvPr id="48" name="组合 47"/>
          <p:cNvGrpSpPr/>
          <p:nvPr/>
        </p:nvGrpSpPr>
        <p:grpSpPr>
          <a:xfrm>
            <a:off x="4296276" y="3851335"/>
            <a:ext cx="3773925" cy="536525"/>
            <a:chOff x="4081660" y="4141648"/>
            <a:chExt cx="3773925" cy="536525"/>
          </a:xfrm>
        </p:grpSpPr>
        <p:sp>
          <p:nvSpPr>
            <p:cNvPr id="14" name="TextBox 57"/>
            <p:cNvSpPr txBox="1"/>
            <p:nvPr/>
          </p:nvSpPr>
          <p:spPr>
            <a:xfrm>
              <a:off x="4081660" y="4147008"/>
              <a:ext cx="552074" cy="530915"/>
            </a:xfrm>
            <a:prstGeom prst="rect">
              <a:avLst/>
            </a:prstGeom>
            <a:noFill/>
          </p:spPr>
          <p:txBody>
            <a:bodyPr wrap="none" anchor="ctr">
              <a:noAutofit/>
            </a:bodyPr>
            <a:lstStyle/>
            <a:p>
              <a:pPr algn="ctr"/>
              <a:r>
                <a:rPr lang="en-US" altLang="zh-CN" sz="2400" b="1" dirty="0">
                  <a:solidFill>
                    <a:schemeClr val="bg1"/>
                  </a:solidFill>
                  <a:latin typeface="微软雅黑" panose="020B0503020204020204" pitchFamily="34" charset="-122"/>
                  <a:ea typeface="微软雅黑" panose="020B0503020204020204" pitchFamily="34" charset="-122"/>
                </a:rPr>
                <a:t>05</a:t>
              </a:r>
              <a:endParaRPr lang="en-US" altLang="zh-CN" sz="2400" b="1" dirty="0">
                <a:solidFill>
                  <a:schemeClr val="bg1"/>
                </a:solidFill>
                <a:latin typeface="微软雅黑" panose="020B0503020204020204" pitchFamily="34" charset="-122"/>
                <a:ea typeface="微软雅黑" panose="020B0503020204020204" pitchFamily="34" charset="-122"/>
              </a:endParaRPr>
            </a:p>
          </p:txBody>
        </p:sp>
        <p:sp>
          <p:nvSpPr>
            <p:cNvPr id="16" name="TextBox 59"/>
            <p:cNvSpPr txBox="1"/>
            <p:nvPr/>
          </p:nvSpPr>
          <p:spPr>
            <a:xfrm>
              <a:off x="4883655" y="4141648"/>
              <a:ext cx="2971930" cy="536525"/>
            </a:xfrm>
            <a:prstGeom prst="rect">
              <a:avLst/>
            </a:prstGeom>
            <a:noFill/>
          </p:spPr>
          <p:txBody>
            <a:bodyPr wrap="none" lIns="360000" tIns="0" rIns="0" bIns="0" anchor="b" anchorCtr="0">
              <a:noAutofit/>
            </a:bodyPr>
            <a:lstStyle/>
            <a:p>
              <a:r>
                <a:rPr lang="zh-CN" altLang="en-US" sz="1600" b="1" dirty="0">
                  <a:solidFill>
                    <a:schemeClr val="accent6"/>
                  </a:solidFill>
                  <a:latin typeface="微软雅黑" panose="020B0503020204020204" pitchFamily="34" charset="-122"/>
                  <a:ea typeface="微软雅黑" panose="020B0503020204020204" pitchFamily="34" charset="-122"/>
                </a:rPr>
                <a:t>相关建议与论文总结</a:t>
              </a:r>
              <a:endParaRPr lang="en-US" altLang="zh-CN" sz="1600" b="1" dirty="0">
                <a:solidFill>
                  <a:schemeClr val="accent6"/>
                </a:solidFill>
                <a:latin typeface="微软雅黑" panose="020B0503020204020204" pitchFamily="34" charset="-122"/>
                <a:ea typeface="微软雅黑" panose="020B0503020204020204" pitchFamily="34" charset="-122"/>
              </a:endParaRPr>
            </a:p>
            <a:p>
              <a:r>
                <a:rPr lang="en-US" altLang="zh-CN" sz="1200" b="1" dirty="0">
                  <a:solidFill>
                    <a:schemeClr val="accent6"/>
                  </a:solidFill>
                  <a:latin typeface="微软雅黑" panose="020B0503020204020204" pitchFamily="34" charset="-122"/>
                  <a:ea typeface="微软雅黑" panose="020B0503020204020204" pitchFamily="34" charset="-122"/>
                </a:rPr>
                <a:t>(Suggestions and Summary)</a:t>
              </a:r>
              <a:endParaRPr lang="zh-CN" altLang="en-US" sz="1200" b="1" dirty="0">
                <a:solidFill>
                  <a:schemeClr val="accent6"/>
                </a:solidFill>
                <a:latin typeface="微软雅黑" panose="020B0503020204020204" pitchFamily="34" charset="-122"/>
                <a:ea typeface="微软雅黑" panose="020B0503020204020204" pitchFamily="34" charset="-122"/>
              </a:endParaRPr>
            </a:p>
          </p:txBody>
        </p:sp>
      </p:grpSp>
      <p:pic>
        <p:nvPicPr>
          <p:cNvPr id="50" name="图片 49" descr="33af44c9fe23df8286f99d06e678fd1b"/>
          <p:cNvPicPr>
            <a:picLocks noChangeAspect="1"/>
          </p:cNvPicPr>
          <p:nvPr/>
        </p:nvPicPr>
        <p:blipFill>
          <a:blip r:embed="rId1">
            <a:duotone>
              <a:prstClr val="black"/>
              <a:schemeClr val="accent4">
                <a:tint val="45000"/>
                <a:satMod val="400000"/>
              </a:schemeClr>
            </a:duotone>
          </a:blip>
          <a:stretch>
            <a:fillRect/>
          </a:stretch>
        </p:blipFill>
        <p:spPr>
          <a:xfrm rot="10800000">
            <a:off x="-379095" y="-248602"/>
            <a:ext cx="4018121" cy="3860006"/>
          </a:xfrm>
          <a:prstGeom prst="rect">
            <a:avLst/>
          </a:prstGeom>
        </p:spPr>
      </p:pic>
      <p:sp>
        <p:nvSpPr>
          <p:cNvPr id="49" name="TextBox 3"/>
          <p:cNvSpPr txBox="1"/>
          <p:nvPr/>
        </p:nvSpPr>
        <p:spPr>
          <a:xfrm>
            <a:off x="1827074" y="2640921"/>
            <a:ext cx="1515597" cy="969496"/>
          </a:xfrm>
          <a:prstGeom prst="rect">
            <a:avLst/>
          </a:prstGeom>
          <a:noFill/>
        </p:spPr>
        <p:txBody>
          <a:bodyPr wrap="square" rtlCol="0">
            <a:spAutoFit/>
          </a:bodyPr>
          <a:lstStyle/>
          <a:p>
            <a:pPr algn="ctr"/>
            <a:r>
              <a:rPr lang="zh-CN" altLang="en-US" sz="3600" b="1" dirty="0">
                <a:solidFill>
                  <a:schemeClr val="tx1">
                    <a:lumMod val="65000"/>
                    <a:lumOff val="35000"/>
                  </a:schemeClr>
                </a:solidFill>
                <a:latin typeface="微软雅黑" panose="020B0503020204020204" pitchFamily="34" charset="-122"/>
                <a:ea typeface="微软雅黑" panose="020B0503020204020204" pitchFamily="34" charset="-122"/>
              </a:rPr>
              <a:t>目录</a:t>
            </a:r>
            <a:endParaRPr lang="zh-CN" altLang="en-US" sz="3600" b="1" dirty="0">
              <a:solidFill>
                <a:schemeClr val="tx1">
                  <a:lumMod val="65000"/>
                  <a:lumOff val="35000"/>
                </a:schemeClr>
              </a:solidFill>
              <a:latin typeface="微软雅黑" panose="020B0503020204020204" pitchFamily="34" charset="-122"/>
              <a:ea typeface="微软雅黑" panose="020B0503020204020204" pitchFamily="34" charset="-122"/>
            </a:endParaRPr>
          </a:p>
          <a:p>
            <a:pPr algn="ctr"/>
            <a:r>
              <a:rPr lang="en-US" altLang="zh-CN" sz="2100" b="1" dirty="0">
                <a:solidFill>
                  <a:schemeClr val="tx1">
                    <a:lumMod val="65000"/>
                    <a:lumOff val="35000"/>
                  </a:schemeClr>
                </a:solidFill>
                <a:latin typeface="微软雅黑" panose="020B0503020204020204" pitchFamily="34" charset="-122"/>
                <a:ea typeface="微软雅黑" panose="020B0503020204020204" pitchFamily="34" charset="-122"/>
              </a:rPr>
              <a:t>contents</a:t>
            </a:r>
            <a:endParaRPr lang="en-US" altLang="zh-CN" sz="21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Click="0" advTm="3000"/>
    </mc:Choice>
    <mc:Fallback>
      <p:transition spd="slow" advClick="0" advTm="3000"/>
    </mc:Fallback>
  </mc:AlternateContent>
  <p:timing>
    <p:tnLst>
      <p:par>
        <p:cTn id="1" dur="indefinite" restart="never" nodeType="tmRoot"/>
      </p:par>
    </p:tnLst>
    <p:bldLst>
      <p:bldP spid="61" grpId="0" animBg="1"/>
      <p:bldP spid="60" grpId="0" animBg="1"/>
      <p:bldP spid="59" grpId="0" animBg="1"/>
      <p:bldP spid="57" grpId="0" animBg="1"/>
      <p:bldP spid="52" grpId="0" animBg="1"/>
      <p:bldP spid="4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0" y="133350"/>
            <a:ext cx="9144000" cy="457200"/>
            <a:chOff x="0" y="133350"/>
            <a:chExt cx="9144000" cy="457200"/>
          </a:xfrm>
        </p:grpSpPr>
        <p:sp>
          <p:nvSpPr>
            <p:cNvPr id="3" name="矩形 2"/>
            <p:cNvSpPr/>
            <p:nvPr/>
          </p:nvSpPr>
          <p:spPr>
            <a:xfrm>
              <a:off x="0" y="133350"/>
              <a:ext cx="9144000" cy="457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1" name="椭圆 10"/>
            <p:cNvSpPr/>
            <p:nvPr/>
          </p:nvSpPr>
          <p:spPr>
            <a:xfrm>
              <a:off x="6976110" y="259199"/>
              <a:ext cx="295275" cy="295275"/>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2" name="椭圆 11"/>
            <p:cNvSpPr/>
            <p:nvPr/>
          </p:nvSpPr>
          <p:spPr>
            <a:xfrm>
              <a:off x="7378661" y="259199"/>
              <a:ext cx="295275" cy="295275"/>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3" name="椭圆 12"/>
            <p:cNvSpPr/>
            <p:nvPr/>
          </p:nvSpPr>
          <p:spPr>
            <a:xfrm>
              <a:off x="7757399" y="259199"/>
              <a:ext cx="295275" cy="295275"/>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4" name="椭圆 13"/>
            <p:cNvSpPr/>
            <p:nvPr/>
          </p:nvSpPr>
          <p:spPr>
            <a:xfrm>
              <a:off x="8159950" y="259199"/>
              <a:ext cx="295275" cy="295275"/>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5" name="椭圆 14"/>
            <p:cNvSpPr/>
            <p:nvPr/>
          </p:nvSpPr>
          <p:spPr>
            <a:xfrm>
              <a:off x="8516302" y="259199"/>
              <a:ext cx="295275" cy="295275"/>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sp>
        <p:nvSpPr>
          <p:cNvPr id="4" name="椭圆 3"/>
          <p:cNvSpPr/>
          <p:nvPr/>
        </p:nvSpPr>
        <p:spPr>
          <a:xfrm>
            <a:off x="247058" y="179071"/>
            <a:ext cx="384810" cy="3848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accent4"/>
                </a:solidFill>
                <a:latin typeface="微软雅黑" panose="020B0503020204020204" pitchFamily="34" charset="-122"/>
                <a:ea typeface="微软雅黑" panose="020B0503020204020204" pitchFamily="34" charset="-122"/>
              </a:rPr>
              <a:t>5</a:t>
            </a:r>
            <a:endParaRPr lang="zh-CN" altLang="en-US" sz="2000" dirty="0">
              <a:solidFill>
                <a:schemeClr val="accent4"/>
              </a:solidFill>
              <a:latin typeface="微软雅黑" panose="020B0503020204020204" pitchFamily="34" charset="-122"/>
              <a:ea typeface="微软雅黑" panose="020B0503020204020204" pitchFamily="34" charset="-122"/>
            </a:endParaRPr>
          </a:p>
        </p:txBody>
      </p:sp>
      <p:sp>
        <p:nvSpPr>
          <p:cNvPr id="7" name="矩形 6"/>
          <p:cNvSpPr/>
          <p:nvPr/>
        </p:nvSpPr>
        <p:spPr>
          <a:xfrm>
            <a:off x="3151587" y="140970"/>
            <a:ext cx="45719" cy="4419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nvGrpSpPr>
          <p:cNvPr id="16" name="组合 15"/>
          <p:cNvGrpSpPr/>
          <p:nvPr/>
        </p:nvGrpSpPr>
        <p:grpSpPr>
          <a:xfrm>
            <a:off x="0" y="4764643"/>
            <a:ext cx="9144000" cy="369332"/>
            <a:chOff x="0" y="4764643"/>
            <a:chExt cx="9144000" cy="369332"/>
          </a:xfrm>
        </p:grpSpPr>
        <p:sp>
          <p:nvSpPr>
            <p:cNvPr id="8" name="矩形 7"/>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9" name="文本框 8"/>
            <p:cNvSpPr txBox="1"/>
            <p:nvPr/>
          </p:nvSpPr>
          <p:spPr>
            <a:xfrm>
              <a:off x="8602980" y="4764643"/>
              <a:ext cx="541020" cy="369332"/>
            </a:xfrm>
            <a:prstGeom prst="rect">
              <a:avLst/>
            </a:prstGeom>
            <a:noFill/>
          </p:spPr>
          <p:txBody>
            <a:bodyPr wrap="squar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20</a:t>
              </a:r>
              <a:endParaRPr lang="zh-CN" altLang="en-US" dirty="0">
                <a:solidFill>
                  <a:schemeClr val="bg1"/>
                </a:solidFill>
                <a:latin typeface="微软雅黑" panose="020B0503020204020204" pitchFamily="34" charset="-122"/>
                <a:ea typeface="微软雅黑" panose="020B0503020204020204" pitchFamily="34" charset="-122"/>
              </a:endParaRPr>
            </a:p>
          </p:txBody>
        </p:sp>
      </p:grpSp>
      <p:sp>
        <p:nvSpPr>
          <p:cNvPr id="18" name="文本框 17"/>
          <p:cNvSpPr txBox="1"/>
          <p:nvPr/>
        </p:nvSpPr>
        <p:spPr>
          <a:xfrm>
            <a:off x="439463" y="697230"/>
            <a:ext cx="1875112" cy="461665"/>
          </a:xfrm>
          <a:prstGeom prst="rect">
            <a:avLst/>
          </a:prstGeom>
          <a:noFill/>
        </p:spPr>
        <p:txBody>
          <a:bodyPr wrap="square" rtlCol="0">
            <a:spAutoFit/>
          </a:bodyPr>
          <a:lstStyle/>
          <a:p>
            <a:pPr marL="285750" indent="-285750">
              <a:buFont typeface="Wingdings" panose="05000000000000000000" pitchFamily="2" charset="2"/>
              <a:buChar char="p"/>
            </a:pPr>
            <a:r>
              <a:rPr lang="zh-CN" altLang="en-US" sz="2400" b="1" dirty="0">
                <a:solidFill>
                  <a:schemeClr val="accent4"/>
                </a:solidFill>
                <a:latin typeface="微软雅黑" panose="020B0503020204020204" pitchFamily="34" charset="-122"/>
                <a:ea typeface="微软雅黑" panose="020B0503020204020204" pitchFamily="34" charset="-122"/>
              </a:rPr>
              <a:t>问题评估</a:t>
            </a:r>
            <a:endParaRPr lang="zh-CN" altLang="en-US" sz="2400" b="1" dirty="0">
              <a:solidFill>
                <a:schemeClr val="accent4"/>
              </a:solidFill>
              <a:latin typeface="微软雅黑" panose="020B0503020204020204" pitchFamily="34" charset="-122"/>
              <a:ea typeface="微软雅黑" panose="020B0503020204020204" pitchFamily="34" charset="-122"/>
            </a:endParaRPr>
          </a:p>
        </p:txBody>
      </p:sp>
      <p:sp>
        <p:nvSpPr>
          <p:cNvPr id="2" name="矩形 1"/>
          <p:cNvSpPr/>
          <p:nvPr/>
        </p:nvSpPr>
        <p:spPr>
          <a:xfrm>
            <a:off x="641393" y="177105"/>
            <a:ext cx="2492990" cy="400110"/>
          </a:xfrm>
          <a:prstGeom prst="rect">
            <a:avLst/>
          </a:prstGeom>
        </p:spPr>
        <p:txBody>
          <a:bodyPr wrap="none">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相关建议与论文总结</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6" name="矩形 5"/>
          <p:cNvSpPr/>
          <p:nvPr/>
        </p:nvSpPr>
        <p:spPr>
          <a:xfrm>
            <a:off x="3176410" y="215385"/>
            <a:ext cx="3546484" cy="369332"/>
          </a:xfrm>
          <a:prstGeom prst="rect">
            <a:avLst/>
          </a:prstGeom>
        </p:spPr>
        <p:txBody>
          <a:bodyPr wrap="none">
            <a:spAutoFit/>
          </a:bodyPr>
          <a:lstStyle/>
          <a:p>
            <a:r>
              <a:rPr lang="en-US" altLang="zh-CN" b="1" dirty="0">
                <a:solidFill>
                  <a:schemeClr val="bg1"/>
                </a:solidFill>
                <a:latin typeface="微软雅黑" panose="020B0503020204020204" pitchFamily="34" charset="-122"/>
                <a:ea typeface="微软雅黑" panose="020B0503020204020204" pitchFamily="34" charset="-122"/>
              </a:rPr>
              <a:t> (Suggestions and Summary)</a:t>
            </a:r>
            <a:endParaRPr lang="zh-CN" altLang="en-US" dirty="0">
              <a:solidFill>
                <a:schemeClr val="bg1"/>
              </a:solidFill>
            </a:endParaRPr>
          </a:p>
        </p:txBody>
      </p:sp>
      <p:pic>
        <p:nvPicPr>
          <p:cNvPr id="10" name="图片 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4992751" y="1595909"/>
            <a:ext cx="3049083" cy="2032722"/>
          </a:xfrm>
          <a:prstGeom prst="rect">
            <a:avLst/>
          </a:prstGeom>
        </p:spPr>
      </p:pic>
      <p:grpSp>
        <p:nvGrpSpPr>
          <p:cNvPr id="25" name="组合 24"/>
          <p:cNvGrpSpPr/>
          <p:nvPr/>
        </p:nvGrpSpPr>
        <p:grpSpPr>
          <a:xfrm>
            <a:off x="6435759" y="1401635"/>
            <a:ext cx="1891009" cy="2409477"/>
            <a:chOff x="6351939" y="1401635"/>
            <a:chExt cx="1891009" cy="2409477"/>
          </a:xfrm>
        </p:grpSpPr>
        <p:grpSp>
          <p:nvGrpSpPr>
            <p:cNvPr id="23" name="组合 22"/>
            <p:cNvGrpSpPr/>
            <p:nvPr/>
          </p:nvGrpSpPr>
          <p:grpSpPr>
            <a:xfrm>
              <a:off x="6351939" y="1401635"/>
              <a:ext cx="1891009" cy="2409477"/>
              <a:chOff x="6351939" y="1401635"/>
              <a:chExt cx="1891009" cy="2409477"/>
            </a:xfrm>
          </p:grpSpPr>
          <p:sp>
            <p:nvSpPr>
              <p:cNvPr id="21" name="任意多边形: 形状 20"/>
              <p:cNvSpPr/>
              <p:nvPr/>
            </p:nvSpPr>
            <p:spPr>
              <a:xfrm>
                <a:off x="6351939" y="1401635"/>
                <a:ext cx="1891009" cy="2409477"/>
              </a:xfrm>
              <a:custGeom>
                <a:avLst/>
                <a:gdLst>
                  <a:gd name="connsiteX0" fmla="*/ 582938 w 1517362"/>
                  <a:gd name="connsiteY0" fmla="*/ 0 h 2409477"/>
                  <a:gd name="connsiteX1" fmla="*/ 1517362 w 1517362"/>
                  <a:gd name="connsiteY1" fmla="*/ 0 h 2409477"/>
                  <a:gd name="connsiteX2" fmla="*/ 1517362 w 1517362"/>
                  <a:gd name="connsiteY2" fmla="*/ 2409477 h 2409477"/>
                  <a:gd name="connsiteX3" fmla="*/ 0 w 1517362"/>
                  <a:gd name="connsiteY3" fmla="*/ 2409477 h 2409477"/>
                </a:gdLst>
                <a:ahLst/>
                <a:cxnLst>
                  <a:cxn ang="0">
                    <a:pos x="connsiteX0" y="connsiteY0"/>
                  </a:cxn>
                  <a:cxn ang="0">
                    <a:pos x="connsiteX1" y="connsiteY1"/>
                  </a:cxn>
                  <a:cxn ang="0">
                    <a:pos x="connsiteX2" y="connsiteY2"/>
                  </a:cxn>
                  <a:cxn ang="0">
                    <a:pos x="connsiteX3" y="connsiteY3"/>
                  </a:cxn>
                </a:cxnLst>
                <a:rect l="l" t="t" r="r" b="b"/>
                <a:pathLst>
                  <a:path w="1517362" h="2409477">
                    <a:moveTo>
                      <a:pt x="582938" y="0"/>
                    </a:moveTo>
                    <a:lnTo>
                      <a:pt x="1517362" y="0"/>
                    </a:lnTo>
                    <a:lnTo>
                      <a:pt x="1517362" y="2409477"/>
                    </a:lnTo>
                    <a:lnTo>
                      <a:pt x="0" y="2409477"/>
                    </a:lnTo>
                    <a:close/>
                  </a:path>
                </a:pathLst>
              </a:cu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Freeform: Shape 11"/>
              <p:cNvSpPr/>
              <p:nvPr/>
            </p:nvSpPr>
            <p:spPr bwMode="auto">
              <a:xfrm>
                <a:off x="7132749" y="2232602"/>
                <a:ext cx="541187" cy="485201"/>
              </a:xfrm>
              <a:custGeom>
                <a:avLst/>
                <a:gdLst>
                  <a:gd name="T0" fmla="*/ 116 w 400"/>
                  <a:gd name="T1" fmla="*/ 224 h 360"/>
                  <a:gd name="T2" fmla="*/ 116 w 400"/>
                  <a:gd name="T3" fmla="*/ 100 h 360"/>
                  <a:gd name="T4" fmla="*/ 40 w 400"/>
                  <a:gd name="T5" fmla="*/ 100 h 360"/>
                  <a:gd name="T6" fmla="*/ 0 w 400"/>
                  <a:gd name="T7" fmla="*/ 140 h 360"/>
                  <a:gd name="T8" fmla="*/ 0 w 400"/>
                  <a:gd name="T9" fmla="*/ 260 h 360"/>
                  <a:gd name="T10" fmla="*/ 40 w 400"/>
                  <a:gd name="T11" fmla="*/ 300 h 360"/>
                  <a:gd name="T12" fmla="*/ 60 w 400"/>
                  <a:gd name="T13" fmla="*/ 300 h 360"/>
                  <a:gd name="T14" fmla="*/ 60 w 400"/>
                  <a:gd name="T15" fmla="*/ 360 h 360"/>
                  <a:gd name="T16" fmla="*/ 120 w 400"/>
                  <a:gd name="T17" fmla="*/ 300 h 360"/>
                  <a:gd name="T18" fmla="*/ 220 w 400"/>
                  <a:gd name="T19" fmla="*/ 300 h 360"/>
                  <a:gd name="T20" fmla="*/ 260 w 400"/>
                  <a:gd name="T21" fmla="*/ 260 h 360"/>
                  <a:gd name="T22" fmla="*/ 260 w 400"/>
                  <a:gd name="T23" fmla="*/ 223 h 360"/>
                  <a:gd name="T24" fmla="*/ 256 w 400"/>
                  <a:gd name="T25" fmla="*/ 224 h 360"/>
                  <a:gd name="T26" fmla="*/ 116 w 400"/>
                  <a:gd name="T27" fmla="*/ 224 h 360"/>
                  <a:gd name="T28" fmla="*/ 360 w 400"/>
                  <a:gd name="T29" fmla="*/ 0 h 360"/>
                  <a:gd name="T30" fmla="*/ 180 w 400"/>
                  <a:gd name="T31" fmla="*/ 0 h 360"/>
                  <a:gd name="T32" fmla="*/ 140 w 400"/>
                  <a:gd name="T33" fmla="*/ 40 h 360"/>
                  <a:gd name="T34" fmla="*/ 140 w 400"/>
                  <a:gd name="T35" fmla="*/ 200 h 360"/>
                  <a:gd name="T36" fmla="*/ 280 w 400"/>
                  <a:gd name="T37" fmla="*/ 200 h 360"/>
                  <a:gd name="T38" fmla="*/ 340 w 400"/>
                  <a:gd name="T39" fmla="*/ 260 h 360"/>
                  <a:gd name="T40" fmla="*/ 340 w 400"/>
                  <a:gd name="T41" fmla="*/ 200 h 360"/>
                  <a:gd name="T42" fmla="*/ 360 w 400"/>
                  <a:gd name="T43" fmla="*/ 200 h 360"/>
                  <a:gd name="T44" fmla="*/ 400 w 400"/>
                  <a:gd name="T45" fmla="*/ 160 h 360"/>
                  <a:gd name="T46" fmla="*/ 400 w 400"/>
                  <a:gd name="T47" fmla="*/ 40 h 360"/>
                  <a:gd name="T48" fmla="*/ 360 w 400"/>
                  <a:gd name="T49" fmla="*/ 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00" h="360">
                    <a:moveTo>
                      <a:pt x="116" y="224"/>
                    </a:moveTo>
                    <a:cubicBezTo>
                      <a:pt x="116" y="100"/>
                      <a:pt x="116" y="100"/>
                      <a:pt x="116" y="100"/>
                    </a:cubicBezTo>
                    <a:cubicBezTo>
                      <a:pt x="40" y="100"/>
                      <a:pt x="40" y="100"/>
                      <a:pt x="40" y="100"/>
                    </a:cubicBezTo>
                    <a:cubicBezTo>
                      <a:pt x="18" y="100"/>
                      <a:pt x="0" y="118"/>
                      <a:pt x="0" y="140"/>
                    </a:cubicBezTo>
                    <a:cubicBezTo>
                      <a:pt x="0" y="260"/>
                      <a:pt x="0" y="260"/>
                      <a:pt x="0" y="260"/>
                    </a:cubicBezTo>
                    <a:cubicBezTo>
                      <a:pt x="0" y="282"/>
                      <a:pt x="18" y="300"/>
                      <a:pt x="40" y="300"/>
                    </a:cubicBezTo>
                    <a:cubicBezTo>
                      <a:pt x="60" y="300"/>
                      <a:pt x="60" y="300"/>
                      <a:pt x="60" y="300"/>
                    </a:cubicBezTo>
                    <a:cubicBezTo>
                      <a:pt x="60" y="360"/>
                      <a:pt x="60" y="360"/>
                      <a:pt x="60" y="360"/>
                    </a:cubicBezTo>
                    <a:cubicBezTo>
                      <a:pt x="120" y="300"/>
                      <a:pt x="120" y="300"/>
                      <a:pt x="120" y="300"/>
                    </a:cubicBezTo>
                    <a:cubicBezTo>
                      <a:pt x="220" y="300"/>
                      <a:pt x="220" y="300"/>
                      <a:pt x="220" y="300"/>
                    </a:cubicBezTo>
                    <a:cubicBezTo>
                      <a:pt x="242" y="300"/>
                      <a:pt x="260" y="282"/>
                      <a:pt x="260" y="260"/>
                    </a:cubicBezTo>
                    <a:cubicBezTo>
                      <a:pt x="260" y="223"/>
                      <a:pt x="260" y="223"/>
                      <a:pt x="260" y="223"/>
                    </a:cubicBezTo>
                    <a:cubicBezTo>
                      <a:pt x="258" y="224"/>
                      <a:pt x="257" y="224"/>
                      <a:pt x="256" y="224"/>
                    </a:cubicBezTo>
                    <a:lnTo>
                      <a:pt x="116" y="224"/>
                    </a:lnTo>
                    <a:close/>
                    <a:moveTo>
                      <a:pt x="360" y="0"/>
                    </a:moveTo>
                    <a:cubicBezTo>
                      <a:pt x="180" y="0"/>
                      <a:pt x="180" y="0"/>
                      <a:pt x="180" y="0"/>
                    </a:cubicBezTo>
                    <a:cubicBezTo>
                      <a:pt x="158" y="0"/>
                      <a:pt x="140" y="18"/>
                      <a:pt x="140" y="40"/>
                    </a:cubicBezTo>
                    <a:cubicBezTo>
                      <a:pt x="140" y="200"/>
                      <a:pt x="140" y="200"/>
                      <a:pt x="140" y="200"/>
                    </a:cubicBezTo>
                    <a:cubicBezTo>
                      <a:pt x="280" y="200"/>
                      <a:pt x="280" y="200"/>
                      <a:pt x="280" y="200"/>
                    </a:cubicBezTo>
                    <a:cubicBezTo>
                      <a:pt x="340" y="260"/>
                      <a:pt x="340" y="260"/>
                      <a:pt x="340" y="260"/>
                    </a:cubicBezTo>
                    <a:cubicBezTo>
                      <a:pt x="340" y="200"/>
                      <a:pt x="340" y="200"/>
                      <a:pt x="340" y="200"/>
                    </a:cubicBezTo>
                    <a:cubicBezTo>
                      <a:pt x="360" y="200"/>
                      <a:pt x="360" y="200"/>
                      <a:pt x="360" y="200"/>
                    </a:cubicBezTo>
                    <a:cubicBezTo>
                      <a:pt x="382" y="200"/>
                      <a:pt x="400" y="182"/>
                      <a:pt x="400" y="160"/>
                    </a:cubicBezTo>
                    <a:cubicBezTo>
                      <a:pt x="400" y="40"/>
                      <a:pt x="400" y="40"/>
                      <a:pt x="400" y="40"/>
                    </a:cubicBezTo>
                    <a:cubicBezTo>
                      <a:pt x="400" y="18"/>
                      <a:pt x="382" y="0"/>
                      <a:pt x="360" y="0"/>
                    </a:cubicBezTo>
                    <a:close/>
                  </a:path>
                </a:pathLst>
              </a:custGeom>
              <a:solidFill>
                <a:schemeClr val="bg1"/>
              </a:solidFill>
              <a:ln>
                <a:noFill/>
              </a:ln>
            </p:spPr>
            <p:txBody>
              <a:bodyPr anchor="ctr"/>
              <a:lstStyle/>
              <a:p>
                <a:pPr algn="ctr"/>
                <a:endParaRPr>
                  <a:latin typeface="微软雅黑" panose="020B0503020204020204" pitchFamily="34" charset="-122"/>
                  <a:ea typeface="微软雅黑" panose="020B0503020204020204" pitchFamily="34" charset="-122"/>
                </a:endParaRPr>
              </a:p>
            </p:txBody>
          </p:sp>
        </p:grpSp>
        <p:sp>
          <p:nvSpPr>
            <p:cNvPr id="24" name="Rectangle 17"/>
            <p:cNvSpPr/>
            <p:nvPr/>
          </p:nvSpPr>
          <p:spPr>
            <a:xfrm>
              <a:off x="6575530" y="3079791"/>
              <a:ext cx="1391709" cy="184666"/>
            </a:xfrm>
            <a:prstGeom prst="rect">
              <a:avLst/>
            </a:prstGeom>
          </p:spPr>
          <p:txBody>
            <a:bodyPr wrap="none" lIns="72000" tIns="0" rIns="72000" bIns="0">
              <a:noAutofit/>
            </a:bodyPr>
            <a:lstStyle/>
            <a:p>
              <a:pPr lvl="0" defTabSz="914400">
                <a:defRPr/>
              </a:pPr>
              <a:r>
                <a:rPr lang="zh-CN" altLang="en-US" sz="2000" b="1" dirty="0">
                  <a:solidFill>
                    <a:schemeClr val="bg1"/>
                  </a:solidFill>
                  <a:latin typeface="微软雅黑" panose="020B0503020204020204" pitchFamily="34" charset="-122"/>
                  <a:ea typeface="微软雅黑" panose="020B0503020204020204" pitchFamily="34" charset="-122"/>
                </a:rPr>
                <a:t>标题文本预设</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sp>
        <p:nvSpPr>
          <p:cNvPr id="26" name="Rectangle 25"/>
          <p:cNvSpPr/>
          <p:nvPr/>
        </p:nvSpPr>
        <p:spPr>
          <a:xfrm>
            <a:off x="509323" y="1379980"/>
            <a:ext cx="4298964" cy="574425"/>
          </a:xfrm>
          <a:prstGeom prst="rect">
            <a:avLst/>
          </a:prstGeom>
        </p:spPr>
        <p:txBody>
          <a:bodyPr wrap="square" lIns="144000" rIns="144000">
            <a:noAutofit/>
          </a:bodyPr>
          <a:lstStyle/>
          <a:p>
            <a:pPr font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点击此处更换文本点击此处更换文本点击此处更换文本点击此处更换文本点击此处更换文本点击此处更换文本点击此处更换文本点击此处更换文本点击此处更换文本</a:t>
            </a:r>
            <a:endPar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endParaRPr>
          </a:p>
          <a:p>
            <a:pPr fontAlgn="ctr"/>
            <a:endPar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endParaRPr>
          </a:p>
          <a:p>
            <a:pPr fontAlgn="ctr"/>
            <a:endPar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27" name="Group 15"/>
          <p:cNvGrpSpPr/>
          <p:nvPr/>
        </p:nvGrpSpPr>
        <p:grpSpPr>
          <a:xfrm>
            <a:off x="604672" y="2238829"/>
            <a:ext cx="4089185" cy="712558"/>
            <a:chOff x="9029821" y="3101223"/>
            <a:chExt cx="3066051" cy="950077"/>
          </a:xfrm>
        </p:grpSpPr>
        <p:sp>
          <p:nvSpPr>
            <p:cNvPr id="28" name="TextBox 16"/>
            <p:cNvSpPr txBox="1"/>
            <p:nvPr/>
          </p:nvSpPr>
          <p:spPr>
            <a:xfrm>
              <a:off x="9029821" y="3461744"/>
              <a:ext cx="3066051" cy="589556"/>
            </a:xfrm>
            <a:prstGeom prst="rect">
              <a:avLst/>
            </a:prstGeom>
            <a:noFill/>
          </p:spPr>
          <p:txBody>
            <a:bodyPr wrap="square" lIns="72000" tIns="0" rIns="72000" bIns="0" anchor="ctr" anchorCtr="0">
              <a:noAutofit/>
            </a:bodyPr>
            <a:lstStyle/>
            <a:p>
              <a:pPr font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点击此处更换文本点击此处更换文本点击此处更换文本</a:t>
              </a:r>
              <a:endPar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9" name="Rectangle 17"/>
            <p:cNvSpPr/>
            <p:nvPr/>
          </p:nvSpPr>
          <p:spPr>
            <a:xfrm>
              <a:off x="9029821" y="3101223"/>
              <a:ext cx="2457329" cy="246221"/>
            </a:xfrm>
            <a:prstGeom prst="rect">
              <a:avLst/>
            </a:prstGeom>
          </p:spPr>
          <p:txBody>
            <a:bodyPr wrap="none" lIns="72000" tIns="0" rIns="72000" bIns="0">
              <a:noAutofit/>
            </a:bodyPr>
            <a:lstStyle/>
            <a:p>
              <a:pPr lvl="0" defTabSz="914400">
                <a:defRPr/>
              </a:pPr>
              <a:r>
                <a:rPr lang="zh-CN" altLang="en-US" sz="1600" b="1" dirty="0">
                  <a:solidFill>
                    <a:schemeClr val="accent2"/>
                  </a:solidFill>
                  <a:latin typeface="微软雅黑" panose="020B0503020204020204" pitchFamily="34" charset="-122"/>
                  <a:ea typeface="微软雅黑" panose="020B0503020204020204" pitchFamily="34" charset="-122"/>
                </a:rPr>
                <a:t>标题文本预设</a:t>
              </a:r>
              <a:endParaRPr lang="zh-CN" altLang="en-US" sz="1600" b="1" dirty="0">
                <a:solidFill>
                  <a:schemeClr val="accent2"/>
                </a:solidFill>
                <a:latin typeface="微软雅黑" panose="020B0503020204020204" pitchFamily="34" charset="-122"/>
                <a:ea typeface="微软雅黑" panose="020B0503020204020204" pitchFamily="34" charset="-122"/>
              </a:endParaRPr>
            </a:p>
          </p:txBody>
        </p:sp>
      </p:grpSp>
      <p:grpSp>
        <p:nvGrpSpPr>
          <p:cNvPr id="30" name="Group 15"/>
          <p:cNvGrpSpPr/>
          <p:nvPr/>
        </p:nvGrpSpPr>
        <p:grpSpPr>
          <a:xfrm>
            <a:off x="604672" y="3201244"/>
            <a:ext cx="4089185" cy="712558"/>
            <a:chOff x="9029821" y="3101223"/>
            <a:chExt cx="3066051" cy="950077"/>
          </a:xfrm>
        </p:grpSpPr>
        <p:sp>
          <p:nvSpPr>
            <p:cNvPr id="31" name="TextBox 16"/>
            <p:cNvSpPr txBox="1"/>
            <p:nvPr/>
          </p:nvSpPr>
          <p:spPr>
            <a:xfrm>
              <a:off x="9029821" y="3461744"/>
              <a:ext cx="3066051" cy="589556"/>
            </a:xfrm>
            <a:prstGeom prst="rect">
              <a:avLst/>
            </a:prstGeom>
            <a:noFill/>
          </p:spPr>
          <p:txBody>
            <a:bodyPr wrap="square" lIns="72000" tIns="0" rIns="72000" bIns="0" anchor="ctr" anchorCtr="0">
              <a:noAutofit/>
            </a:bodyPr>
            <a:lstStyle/>
            <a:p>
              <a:pPr font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点击此处更换文本点击此处更换文本点击此处更换文本</a:t>
              </a:r>
              <a:endPar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2" name="Rectangle 17"/>
            <p:cNvSpPr/>
            <p:nvPr/>
          </p:nvSpPr>
          <p:spPr>
            <a:xfrm>
              <a:off x="9029821" y="3101223"/>
              <a:ext cx="2457329" cy="246221"/>
            </a:xfrm>
            <a:prstGeom prst="rect">
              <a:avLst/>
            </a:prstGeom>
          </p:spPr>
          <p:txBody>
            <a:bodyPr wrap="none" lIns="72000" tIns="0" rIns="72000" bIns="0">
              <a:noAutofit/>
            </a:bodyPr>
            <a:lstStyle/>
            <a:p>
              <a:pPr lvl="0" defTabSz="914400">
                <a:defRPr/>
              </a:pPr>
              <a:r>
                <a:rPr lang="zh-CN" altLang="en-US" sz="1600" b="1" dirty="0">
                  <a:solidFill>
                    <a:schemeClr val="accent3"/>
                  </a:solidFill>
                  <a:latin typeface="微软雅黑" panose="020B0503020204020204" pitchFamily="34" charset="-122"/>
                  <a:ea typeface="微软雅黑" panose="020B0503020204020204" pitchFamily="34" charset="-122"/>
                </a:rPr>
                <a:t>标题文本预设</a:t>
              </a:r>
              <a:endParaRPr lang="zh-CN" altLang="en-US" sz="1600" b="1" dirty="0">
                <a:solidFill>
                  <a:schemeClr val="accent3"/>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Click="0" advTm="3000"/>
    </mc:Choice>
    <mc:Fallback>
      <p:transition spd="slow" advClick="0" advTm="3000"/>
    </mc:Fallback>
  </mc:AlternateContent>
  <p:timing>
    <p:tnLst>
      <p:par>
        <p:cTn id="1" dur="indefinite" restart="never" nodeType="tmRoot"/>
      </p:par>
    </p:tnLst>
    <p:bldLst>
      <p:bldP spid="4" grpId="0" animBg="1"/>
      <p:bldP spid="7" grpId="0" animBg="1"/>
      <p:bldP spid="18" grpId="0"/>
      <p:bldP spid="2" grpId="0"/>
      <p:bldP spid="6" grpId="0"/>
      <p:bldP spid="2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0" y="133350"/>
            <a:ext cx="9144000" cy="457200"/>
            <a:chOff x="0" y="133350"/>
            <a:chExt cx="9144000" cy="457200"/>
          </a:xfrm>
        </p:grpSpPr>
        <p:sp>
          <p:nvSpPr>
            <p:cNvPr id="3" name="矩形 2"/>
            <p:cNvSpPr/>
            <p:nvPr/>
          </p:nvSpPr>
          <p:spPr>
            <a:xfrm>
              <a:off x="0" y="133350"/>
              <a:ext cx="9144000" cy="457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1" name="椭圆 10"/>
            <p:cNvSpPr/>
            <p:nvPr/>
          </p:nvSpPr>
          <p:spPr>
            <a:xfrm>
              <a:off x="6976110" y="259199"/>
              <a:ext cx="295275" cy="295275"/>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2" name="椭圆 11"/>
            <p:cNvSpPr/>
            <p:nvPr/>
          </p:nvSpPr>
          <p:spPr>
            <a:xfrm>
              <a:off x="7378661" y="259199"/>
              <a:ext cx="295275" cy="295275"/>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3" name="椭圆 12"/>
            <p:cNvSpPr/>
            <p:nvPr/>
          </p:nvSpPr>
          <p:spPr>
            <a:xfrm>
              <a:off x="7757399" y="259199"/>
              <a:ext cx="295275" cy="295275"/>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4" name="椭圆 13"/>
            <p:cNvSpPr/>
            <p:nvPr/>
          </p:nvSpPr>
          <p:spPr>
            <a:xfrm>
              <a:off x="8159950" y="259199"/>
              <a:ext cx="295275" cy="295275"/>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5" name="椭圆 14"/>
            <p:cNvSpPr/>
            <p:nvPr/>
          </p:nvSpPr>
          <p:spPr>
            <a:xfrm>
              <a:off x="8516302" y="259199"/>
              <a:ext cx="295275" cy="295275"/>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sp>
        <p:nvSpPr>
          <p:cNvPr id="4" name="椭圆 3"/>
          <p:cNvSpPr/>
          <p:nvPr/>
        </p:nvSpPr>
        <p:spPr>
          <a:xfrm>
            <a:off x="247058" y="179071"/>
            <a:ext cx="384810" cy="3848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accent4"/>
                </a:solidFill>
                <a:latin typeface="微软雅黑" panose="020B0503020204020204" pitchFamily="34" charset="-122"/>
                <a:ea typeface="微软雅黑" panose="020B0503020204020204" pitchFamily="34" charset="-122"/>
              </a:rPr>
              <a:t>5</a:t>
            </a:r>
            <a:endParaRPr lang="zh-CN" altLang="en-US" sz="2000" dirty="0">
              <a:solidFill>
                <a:schemeClr val="accent4"/>
              </a:solidFill>
              <a:latin typeface="微软雅黑" panose="020B0503020204020204" pitchFamily="34" charset="-122"/>
              <a:ea typeface="微软雅黑" panose="020B0503020204020204" pitchFamily="34" charset="-122"/>
            </a:endParaRPr>
          </a:p>
        </p:txBody>
      </p:sp>
      <p:sp>
        <p:nvSpPr>
          <p:cNvPr id="7" name="矩形 6"/>
          <p:cNvSpPr/>
          <p:nvPr/>
        </p:nvSpPr>
        <p:spPr>
          <a:xfrm>
            <a:off x="3151587" y="140970"/>
            <a:ext cx="45719" cy="4419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nvGrpSpPr>
          <p:cNvPr id="16" name="组合 15"/>
          <p:cNvGrpSpPr/>
          <p:nvPr/>
        </p:nvGrpSpPr>
        <p:grpSpPr>
          <a:xfrm>
            <a:off x="0" y="4764643"/>
            <a:ext cx="9144000" cy="369332"/>
            <a:chOff x="0" y="4764643"/>
            <a:chExt cx="9144000" cy="369332"/>
          </a:xfrm>
        </p:grpSpPr>
        <p:sp>
          <p:nvSpPr>
            <p:cNvPr id="8" name="矩形 7"/>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9" name="文本框 8"/>
            <p:cNvSpPr txBox="1"/>
            <p:nvPr/>
          </p:nvSpPr>
          <p:spPr>
            <a:xfrm>
              <a:off x="8602980" y="4764643"/>
              <a:ext cx="541020" cy="369332"/>
            </a:xfrm>
            <a:prstGeom prst="rect">
              <a:avLst/>
            </a:prstGeom>
            <a:noFill/>
          </p:spPr>
          <p:txBody>
            <a:bodyPr wrap="squar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21</a:t>
              </a:r>
              <a:endParaRPr lang="zh-CN" altLang="en-US" dirty="0">
                <a:solidFill>
                  <a:schemeClr val="bg1"/>
                </a:solidFill>
                <a:latin typeface="微软雅黑" panose="020B0503020204020204" pitchFamily="34" charset="-122"/>
                <a:ea typeface="微软雅黑" panose="020B0503020204020204" pitchFamily="34" charset="-122"/>
              </a:endParaRPr>
            </a:p>
          </p:txBody>
        </p:sp>
      </p:grpSp>
      <p:sp>
        <p:nvSpPr>
          <p:cNvPr id="18" name="文本框 17"/>
          <p:cNvSpPr txBox="1"/>
          <p:nvPr/>
        </p:nvSpPr>
        <p:spPr>
          <a:xfrm>
            <a:off x="439463" y="697230"/>
            <a:ext cx="1875112" cy="461665"/>
          </a:xfrm>
          <a:prstGeom prst="rect">
            <a:avLst/>
          </a:prstGeom>
          <a:noFill/>
        </p:spPr>
        <p:txBody>
          <a:bodyPr wrap="square" rtlCol="0">
            <a:spAutoFit/>
          </a:bodyPr>
          <a:lstStyle/>
          <a:p>
            <a:pPr marL="285750" indent="-285750">
              <a:buFont typeface="Wingdings" panose="05000000000000000000" pitchFamily="2" charset="2"/>
              <a:buChar char="p"/>
            </a:pPr>
            <a:r>
              <a:rPr lang="zh-CN" altLang="en-US" sz="2400" b="1" dirty="0">
                <a:solidFill>
                  <a:schemeClr val="accent4"/>
                </a:solidFill>
                <a:latin typeface="微软雅黑" panose="020B0503020204020204" pitchFamily="34" charset="-122"/>
                <a:ea typeface="微软雅黑" panose="020B0503020204020204" pitchFamily="34" charset="-122"/>
              </a:rPr>
              <a:t>相关对策</a:t>
            </a:r>
            <a:endParaRPr lang="zh-CN" altLang="en-US" sz="2400" b="1" dirty="0">
              <a:solidFill>
                <a:schemeClr val="accent4"/>
              </a:solidFill>
              <a:latin typeface="微软雅黑" panose="020B0503020204020204" pitchFamily="34" charset="-122"/>
              <a:ea typeface="微软雅黑" panose="020B0503020204020204" pitchFamily="34" charset="-122"/>
            </a:endParaRPr>
          </a:p>
        </p:txBody>
      </p:sp>
      <p:sp>
        <p:nvSpPr>
          <p:cNvPr id="2" name="矩形 1"/>
          <p:cNvSpPr/>
          <p:nvPr/>
        </p:nvSpPr>
        <p:spPr>
          <a:xfrm>
            <a:off x="641393" y="177105"/>
            <a:ext cx="2492990" cy="400110"/>
          </a:xfrm>
          <a:prstGeom prst="rect">
            <a:avLst/>
          </a:prstGeom>
        </p:spPr>
        <p:txBody>
          <a:bodyPr wrap="none">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相关建议与论文总结</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6" name="矩形 5"/>
          <p:cNvSpPr/>
          <p:nvPr/>
        </p:nvSpPr>
        <p:spPr>
          <a:xfrm>
            <a:off x="3176410" y="215385"/>
            <a:ext cx="3546484" cy="369332"/>
          </a:xfrm>
          <a:prstGeom prst="rect">
            <a:avLst/>
          </a:prstGeom>
        </p:spPr>
        <p:txBody>
          <a:bodyPr wrap="none">
            <a:spAutoFit/>
          </a:bodyPr>
          <a:lstStyle/>
          <a:p>
            <a:r>
              <a:rPr lang="en-US" altLang="zh-CN" b="1" dirty="0">
                <a:solidFill>
                  <a:schemeClr val="bg1"/>
                </a:solidFill>
                <a:latin typeface="微软雅黑" panose="020B0503020204020204" pitchFamily="34" charset="-122"/>
                <a:ea typeface="微软雅黑" panose="020B0503020204020204" pitchFamily="34" charset="-122"/>
              </a:rPr>
              <a:t> (Suggestions and Summary)</a:t>
            </a:r>
            <a:endParaRPr lang="zh-CN" altLang="en-US" dirty="0">
              <a:solidFill>
                <a:schemeClr val="bg1"/>
              </a:solidFill>
              <a:latin typeface="微软雅黑" panose="020B0503020204020204" pitchFamily="34" charset="-122"/>
              <a:ea typeface="微软雅黑" panose="020B0503020204020204" pitchFamily="34" charset="-122"/>
            </a:endParaRPr>
          </a:p>
        </p:txBody>
      </p:sp>
      <p:grpSp>
        <p:nvGrpSpPr>
          <p:cNvPr id="19" name="5fc5dc90-82f3-4546-8867-741041459380"/>
          <p:cNvGrpSpPr>
            <a:grpSpLocks noChangeAspect="1"/>
          </p:cNvGrpSpPr>
          <p:nvPr/>
        </p:nvGrpSpPr>
        <p:grpSpPr>
          <a:xfrm>
            <a:off x="754380" y="1224874"/>
            <a:ext cx="7559040" cy="2738247"/>
            <a:chOff x="909335" y="1633166"/>
            <a:chExt cx="10078719" cy="3650996"/>
          </a:xfrm>
        </p:grpSpPr>
        <p:grpSp>
          <p:nvGrpSpPr>
            <p:cNvPr id="20" name="Group 22"/>
            <p:cNvGrpSpPr/>
            <p:nvPr/>
          </p:nvGrpSpPr>
          <p:grpSpPr>
            <a:xfrm>
              <a:off x="4007768" y="3501008"/>
              <a:ext cx="1798551" cy="1783154"/>
              <a:chOff x="4240774" y="3658107"/>
              <a:chExt cx="1798551" cy="1783154"/>
            </a:xfrm>
          </p:grpSpPr>
          <p:sp>
            <p:nvSpPr>
              <p:cNvPr id="47" name="Freeform: Shape 10"/>
              <p:cNvSpPr/>
              <p:nvPr/>
            </p:nvSpPr>
            <p:spPr>
              <a:xfrm>
                <a:off x="4240774" y="3658107"/>
                <a:ext cx="1798551" cy="1783154"/>
              </a:xfrm>
              <a:custGeom>
                <a:avLst/>
                <a:gdLst>
                  <a:gd name="connsiteX0" fmla="*/ 833645 w 1678460"/>
                  <a:gd name="connsiteY0" fmla="*/ 185289 h 1664090"/>
                  <a:gd name="connsiteX1" fmla="*/ 186889 w 1678460"/>
                  <a:gd name="connsiteY1" fmla="*/ 832045 h 1664090"/>
                  <a:gd name="connsiteX2" fmla="*/ 186889 w 1678460"/>
                  <a:gd name="connsiteY2" fmla="*/ 1170350 h 1664090"/>
                  <a:gd name="connsiteX3" fmla="*/ 495340 w 1678460"/>
                  <a:gd name="connsiteY3" fmla="*/ 1478801 h 1664090"/>
                  <a:gd name="connsiteX4" fmla="*/ 844815 w 1678460"/>
                  <a:gd name="connsiteY4" fmla="*/ 1478801 h 1664090"/>
                  <a:gd name="connsiteX5" fmla="*/ 1491571 w 1678460"/>
                  <a:gd name="connsiteY5" fmla="*/ 832045 h 1664090"/>
                  <a:gd name="connsiteX6" fmla="*/ 1491571 w 1678460"/>
                  <a:gd name="connsiteY6" fmla="*/ 493740 h 1664090"/>
                  <a:gd name="connsiteX7" fmla="*/ 1183120 w 1678460"/>
                  <a:gd name="connsiteY7" fmla="*/ 185289 h 1664090"/>
                  <a:gd name="connsiteX8" fmla="*/ 832045 w 1678460"/>
                  <a:gd name="connsiteY8" fmla="*/ 0 h 1664090"/>
                  <a:gd name="connsiteX9" fmla="*/ 1678460 w 1678460"/>
                  <a:gd name="connsiteY9" fmla="*/ 0 h 1664090"/>
                  <a:gd name="connsiteX10" fmla="*/ 1678460 w 1678460"/>
                  <a:gd name="connsiteY10" fmla="*/ 832045 h 1664090"/>
                  <a:gd name="connsiteX11" fmla="*/ 846415 w 1678460"/>
                  <a:gd name="connsiteY11" fmla="*/ 1664090 h 1664090"/>
                  <a:gd name="connsiteX12" fmla="*/ 0 w 1678460"/>
                  <a:gd name="connsiteY12" fmla="*/ 1664090 h 1664090"/>
                  <a:gd name="connsiteX13" fmla="*/ 0 w 1678460"/>
                  <a:gd name="connsiteY13" fmla="*/ 832045 h 1664090"/>
                  <a:gd name="connsiteX14" fmla="*/ 832045 w 1678460"/>
                  <a:gd name="connsiteY14" fmla="*/ 0 h 1664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678460" h="1664090">
                    <a:moveTo>
                      <a:pt x="833645" y="185289"/>
                    </a:moveTo>
                    <a:cubicBezTo>
                      <a:pt x="476452" y="185289"/>
                      <a:pt x="186889" y="474852"/>
                      <a:pt x="186889" y="832045"/>
                    </a:cubicBezTo>
                    <a:lnTo>
                      <a:pt x="186889" y="1170350"/>
                    </a:lnTo>
                    <a:cubicBezTo>
                      <a:pt x="186889" y="1340703"/>
                      <a:pt x="324987" y="1478801"/>
                      <a:pt x="495340" y="1478801"/>
                    </a:cubicBezTo>
                    <a:lnTo>
                      <a:pt x="844815" y="1478801"/>
                    </a:lnTo>
                    <a:cubicBezTo>
                      <a:pt x="1202008" y="1478801"/>
                      <a:pt x="1491571" y="1189238"/>
                      <a:pt x="1491571" y="832045"/>
                    </a:cubicBezTo>
                    <a:lnTo>
                      <a:pt x="1491571" y="493740"/>
                    </a:lnTo>
                    <a:cubicBezTo>
                      <a:pt x="1491571" y="323387"/>
                      <a:pt x="1353473" y="185289"/>
                      <a:pt x="1183120" y="185289"/>
                    </a:cubicBezTo>
                    <a:close/>
                    <a:moveTo>
                      <a:pt x="832045" y="0"/>
                    </a:moveTo>
                    <a:lnTo>
                      <a:pt x="1678460" y="0"/>
                    </a:lnTo>
                    <a:lnTo>
                      <a:pt x="1678460" y="832045"/>
                    </a:lnTo>
                    <a:cubicBezTo>
                      <a:pt x="1678460" y="1291571"/>
                      <a:pt x="1305941" y="1664090"/>
                      <a:pt x="846415" y="1664090"/>
                    </a:cubicBezTo>
                    <a:lnTo>
                      <a:pt x="0" y="1664090"/>
                    </a:lnTo>
                    <a:lnTo>
                      <a:pt x="0" y="832045"/>
                    </a:lnTo>
                    <a:cubicBezTo>
                      <a:pt x="0" y="372519"/>
                      <a:pt x="372519" y="0"/>
                      <a:pt x="832045"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微软雅黑" panose="020B0503020204020204" pitchFamily="34" charset="-122"/>
                  <a:ea typeface="微软雅黑" panose="020B0503020204020204" pitchFamily="34" charset="-122"/>
                </a:endParaRPr>
              </a:p>
            </p:txBody>
          </p:sp>
          <p:sp>
            <p:nvSpPr>
              <p:cNvPr id="48" name="Freeform: Shape 11"/>
              <p:cNvSpPr/>
              <p:nvPr/>
            </p:nvSpPr>
            <p:spPr>
              <a:xfrm rot="10800000">
                <a:off x="4601381" y="4018715"/>
                <a:ext cx="1071110" cy="1061939"/>
              </a:xfrm>
              <a:custGeom>
                <a:avLst/>
                <a:gdLst>
                  <a:gd name="connsiteX0" fmla="*/ 503121 w 999590"/>
                  <a:gd name="connsiteY0" fmla="*/ 880685 h 991032"/>
                  <a:gd name="connsiteX1" fmla="*/ 888290 w 999590"/>
                  <a:gd name="connsiteY1" fmla="*/ 495516 h 991032"/>
                  <a:gd name="connsiteX2" fmla="*/ 888290 w 999590"/>
                  <a:gd name="connsiteY2" fmla="*/ 294042 h 991032"/>
                  <a:gd name="connsiteX3" fmla="*/ 704595 w 999590"/>
                  <a:gd name="connsiteY3" fmla="*/ 110347 h 991032"/>
                  <a:gd name="connsiteX4" fmla="*/ 496469 w 999590"/>
                  <a:gd name="connsiteY4" fmla="*/ 110347 h 991032"/>
                  <a:gd name="connsiteX5" fmla="*/ 111300 w 999590"/>
                  <a:gd name="connsiteY5" fmla="*/ 495516 h 991032"/>
                  <a:gd name="connsiteX6" fmla="*/ 111300 w 999590"/>
                  <a:gd name="connsiteY6" fmla="*/ 696990 h 991032"/>
                  <a:gd name="connsiteX7" fmla="*/ 294995 w 999590"/>
                  <a:gd name="connsiteY7" fmla="*/ 880685 h 991032"/>
                  <a:gd name="connsiteX8" fmla="*/ 504074 w 999590"/>
                  <a:gd name="connsiteY8" fmla="*/ 991032 h 991032"/>
                  <a:gd name="connsiteX9" fmla="*/ 236321 w 999590"/>
                  <a:gd name="connsiteY9" fmla="*/ 991032 h 991032"/>
                  <a:gd name="connsiteX10" fmla="*/ 0 w 999590"/>
                  <a:gd name="connsiteY10" fmla="*/ 754711 h 991032"/>
                  <a:gd name="connsiteX11" fmla="*/ 0 w 999590"/>
                  <a:gd name="connsiteY11" fmla="*/ 495516 h 991032"/>
                  <a:gd name="connsiteX12" fmla="*/ 495516 w 999590"/>
                  <a:gd name="connsiteY12" fmla="*/ 0 h 991032"/>
                  <a:gd name="connsiteX13" fmla="*/ 763269 w 999590"/>
                  <a:gd name="connsiteY13" fmla="*/ 0 h 991032"/>
                  <a:gd name="connsiteX14" fmla="*/ 999590 w 999590"/>
                  <a:gd name="connsiteY14" fmla="*/ 236321 h 991032"/>
                  <a:gd name="connsiteX15" fmla="*/ 999590 w 999590"/>
                  <a:gd name="connsiteY15" fmla="*/ 495516 h 991032"/>
                  <a:gd name="connsiteX16" fmla="*/ 504074 w 999590"/>
                  <a:gd name="connsiteY16" fmla="*/ 991032 h 991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99590" h="991032">
                    <a:moveTo>
                      <a:pt x="503121" y="880685"/>
                    </a:moveTo>
                    <a:cubicBezTo>
                      <a:pt x="715844" y="880685"/>
                      <a:pt x="888290" y="708239"/>
                      <a:pt x="888290" y="495516"/>
                    </a:cubicBezTo>
                    <a:lnTo>
                      <a:pt x="888290" y="294042"/>
                    </a:lnTo>
                    <a:cubicBezTo>
                      <a:pt x="888290" y="192590"/>
                      <a:pt x="806047" y="110347"/>
                      <a:pt x="704595" y="110347"/>
                    </a:cubicBezTo>
                    <a:lnTo>
                      <a:pt x="496469" y="110347"/>
                    </a:lnTo>
                    <a:cubicBezTo>
                      <a:pt x="283746" y="110347"/>
                      <a:pt x="111300" y="282793"/>
                      <a:pt x="111300" y="495516"/>
                    </a:cubicBezTo>
                    <a:lnTo>
                      <a:pt x="111300" y="696990"/>
                    </a:lnTo>
                    <a:cubicBezTo>
                      <a:pt x="111300" y="798442"/>
                      <a:pt x="193543" y="880685"/>
                      <a:pt x="294995" y="880685"/>
                    </a:cubicBezTo>
                    <a:close/>
                    <a:moveTo>
                      <a:pt x="504074" y="991032"/>
                    </a:moveTo>
                    <a:lnTo>
                      <a:pt x="236321" y="991032"/>
                    </a:lnTo>
                    <a:cubicBezTo>
                      <a:pt x="105805" y="991032"/>
                      <a:pt x="0" y="885227"/>
                      <a:pt x="0" y="754711"/>
                    </a:cubicBezTo>
                    <a:lnTo>
                      <a:pt x="0" y="495516"/>
                    </a:lnTo>
                    <a:cubicBezTo>
                      <a:pt x="0" y="221850"/>
                      <a:pt x="221850" y="0"/>
                      <a:pt x="495516" y="0"/>
                    </a:cubicBezTo>
                    <a:lnTo>
                      <a:pt x="763269" y="0"/>
                    </a:lnTo>
                    <a:cubicBezTo>
                      <a:pt x="893785" y="0"/>
                      <a:pt x="999590" y="105805"/>
                      <a:pt x="999590" y="236321"/>
                    </a:cubicBezTo>
                    <a:lnTo>
                      <a:pt x="999590" y="495516"/>
                    </a:lnTo>
                    <a:cubicBezTo>
                      <a:pt x="999590" y="769182"/>
                      <a:pt x="777740" y="991032"/>
                      <a:pt x="504074" y="99103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微软雅黑" panose="020B0503020204020204" pitchFamily="34" charset="-122"/>
                  <a:ea typeface="微软雅黑" panose="020B0503020204020204" pitchFamily="34" charset="-122"/>
                </a:endParaRPr>
              </a:p>
            </p:txBody>
          </p:sp>
          <p:sp>
            <p:nvSpPr>
              <p:cNvPr id="49" name="Freeform: Shape 15"/>
              <p:cNvSpPr/>
              <p:nvPr/>
            </p:nvSpPr>
            <p:spPr bwMode="auto">
              <a:xfrm>
                <a:off x="4955342" y="4275861"/>
                <a:ext cx="354013" cy="521291"/>
              </a:xfrm>
              <a:custGeom>
                <a:avLst/>
                <a:gdLst/>
                <a:ahLst/>
                <a:cxnLst>
                  <a:cxn ang="0">
                    <a:pos x="37" y="29"/>
                  </a:cxn>
                  <a:cxn ang="0">
                    <a:pos x="31" y="41"/>
                  </a:cxn>
                  <a:cxn ang="0">
                    <a:pos x="33" y="44"/>
                  </a:cxn>
                  <a:cxn ang="0">
                    <a:pos x="32" y="47"/>
                  </a:cxn>
                  <a:cxn ang="0">
                    <a:pos x="33" y="49"/>
                  </a:cxn>
                  <a:cxn ang="0">
                    <a:pos x="31" y="53"/>
                  </a:cxn>
                  <a:cxn ang="0">
                    <a:pos x="31" y="54"/>
                  </a:cxn>
                  <a:cxn ang="0">
                    <a:pos x="27" y="58"/>
                  </a:cxn>
                  <a:cxn ang="0">
                    <a:pos x="21" y="62"/>
                  </a:cxn>
                  <a:cxn ang="0">
                    <a:pos x="15" y="58"/>
                  </a:cxn>
                  <a:cxn ang="0">
                    <a:pos x="11" y="54"/>
                  </a:cxn>
                  <a:cxn ang="0">
                    <a:pos x="11" y="53"/>
                  </a:cxn>
                  <a:cxn ang="0">
                    <a:pos x="9" y="49"/>
                  </a:cxn>
                  <a:cxn ang="0">
                    <a:pos x="10" y="47"/>
                  </a:cxn>
                  <a:cxn ang="0">
                    <a:pos x="9" y="44"/>
                  </a:cxn>
                  <a:cxn ang="0">
                    <a:pos x="11" y="41"/>
                  </a:cxn>
                  <a:cxn ang="0">
                    <a:pos x="5" y="29"/>
                  </a:cxn>
                  <a:cxn ang="0">
                    <a:pos x="0" y="18"/>
                  </a:cxn>
                  <a:cxn ang="0">
                    <a:pos x="21" y="0"/>
                  </a:cxn>
                  <a:cxn ang="0">
                    <a:pos x="42" y="18"/>
                  </a:cxn>
                  <a:cxn ang="0">
                    <a:pos x="37" y="29"/>
                  </a:cxn>
                  <a:cxn ang="0">
                    <a:pos x="21" y="6"/>
                  </a:cxn>
                  <a:cxn ang="0">
                    <a:pos x="6" y="18"/>
                  </a:cxn>
                  <a:cxn ang="0">
                    <a:pos x="8" y="26"/>
                  </a:cxn>
                  <a:cxn ang="0">
                    <a:pos x="11" y="28"/>
                  </a:cxn>
                  <a:cxn ang="0">
                    <a:pos x="16" y="40"/>
                  </a:cxn>
                  <a:cxn ang="0">
                    <a:pos x="26" y="40"/>
                  </a:cxn>
                  <a:cxn ang="0">
                    <a:pos x="31" y="28"/>
                  </a:cxn>
                  <a:cxn ang="0">
                    <a:pos x="34" y="26"/>
                  </a:cxn>
                  <a:cxn ang="0">
                    <a:pos x="36" y="18"/>
                  </a:cxn>
                  <a:cxn ang="0">
                    <a:pos x="21" y="6"/>
                  </a:cxn>
                  <a:cxn ang="0">
                    <a:pos x="29" y="20"/>
                  </a:cxn>
                  <a:cxn ang="0">
                    <a:pos x="27" y="18"/>
                  </a:cxn>
                  <a:cxn ang="0">
                    <a:pos x="21" y="15"/>
                  </a:cxn>
                  <a:cxn ang="0">
                    <a:pos x="20" y="13"/>
                  </a:cxn>
                  <a:cxn ang="0">
                    <a:pos x="21" y="12"/>
                  </a:cxn>
                  <a:cxn ang="0">
                    <a:pos x="30" y="18"/>
                  </a:cxn>
                  <a:cxn ang="0">
                    <a:pos x="29" y="20"/>
                  </a:cxn>
                </a:cxnLst>
                <a:rect l="0" t="0" r="r" b="b"/>
                <a:pathLst>
                  <a:path w="42" h="62">
                    <a:moveTo>
                      <a:pt x="37" y="29"/>
                    </a:moveTo>
                    <a:cubicBezTo>
                      <a:pt x="35" y="32"/>
                      <a:pt x="31" y="37"/>
                      <a:pt x="31" y="41"/>
                    </a:cubicBezTo>
                    <a:cubicBezTo>
                      <a:pt x="32" y="42"/>
                      <a:pt x="33" y="43"/>
                      <a:pt x="33" y="44"/>
                    </a:cubicBezTo>
                    <a:cubicBezTo>
                      <a:pt x="33" y="45"/>
                      <a:pt x="32" y="46"/>
                      <a:pt x="32" y="47"/>
                    </a:cubicBezTo>
                    <a:cubicBezTo>
                      <a:pt x="32" y="47"/>
                      <a:pt x="33" y="48"/>
                      <a:pt x="33" y="49"/>
                    </a:cubicBezTo>
                    <a:cubicBezTo>
                      <a:pt x="33" y="51"/>
                      <a:pt x="32" y="52"/>
                      <a:pt x="31" y="53"/>
                    </a:cubicBezTo>
                    <a:cubicBezTo>
                      <a:pt x="31" y="53"/>
                      <a:pt x="31" y="54"/>
                      <a:pt x="31" y="54"/>
                    </a:cubicBezTo>
                    <a:cubicBezTo>
                      <a:pt x="31" y="57"/>
                      <a:pt x="29" y="58"/>
                      <a:pt x="27" y="58"/>
                    </a:cubicBezTo>
                    <a:cubicBezTo>
                      <a:pt x="26" y="61"/>
                      <a:pt x="24" y="62"/>
                      <a:pt x="21" y="62"/>
                    </a:cubicBezTo>
                    <a:cubicBezTo>
                      <a:pt x="19" y="62"/>
                      <a:pt x="16" y="61"/>
                      <a:pt x="15" y="58"/>
                    </a:cubicBezTo>
                    <a:cubicBezTo>
                      <a:pt x="13" y="58"/>
                      <a:pt x="11" y="57"/>
                      <a:pt x="11" y="54"/>
                    </a:cubicBezTo>
                    <a:cubicBezTo>
                      <a:pt x="11" y="54"/>
                      <a:pt x="11" y="53"/>
                      <a:pt x="11" y="53"/>
                    </a:cubicBezTo>
                    <a:cubicBezTo>
                      <a:pt x="10" y="52"/>
                      <a:pt x="9" y="51"/>
                      <a:pt x="9" y="49"/>
                    </a:cubicBezTo>
                    <a:cubicBezTo>
                      <a:pt x="9" y="48"/>
                      <a:pt x="10" y="47"/>
                      <a:pt x="10" y="47"/>
                    </a:cubicBezTo>
                    <a:cubicBezTo>
                      <a:pt x="10" y="46"/>
                      <a:pt x="9" y="45"/>
                      <a:pt x="9" y="44"/>
                    </a:cubicBezTo>
                    <a:cubicBezTo>
                      <a:pt x="9" y="43"/>
                      <a:pt x="10" y="42"/>
                      <a:pt x="11" y="41"/>
                    </a:cubicBezTo>
                    <a:cubicBezTo>
                      <a:pt x="11" y="37"/>
                      <a:pt x="7" y="32"/>
                      <a:pt x="5" y="29"/>
                    </a:cubicBezTo>
                    <a:cubicBezTo>
                      <a:pt x="2" y="26"/>
                      <a:pt x="0" y="23"/>
                      <a:pt x="0" y="18"/>
                    </a:cubicBezTo>
                    <a:cubicBezTo>
                      <a:pt x="0" y="8"/>
                      <a:pt x="11" y="0"/>
                      <a:pt x="21" y="0"/>
                    </a:cubicBezTo>
                    <a:cubicBezTo>
                      <a:pt x="31" y="0"/>
                      <a:pt x="42" y="8"/>
                      <a:pt x="42" y="18"/>
                    </a:cubicBezTo>
                    <a:cubicBezTo>
                      <a:pt x="42" y="23"/>
                      <a:pt x="40" y="26"/>
                      <a:pt x="37" y="29"/>
                    </a:cubicBezTo>
                    <a:close/>
                    <a:moveTo>
                      <a:pt x="21" y="6"/>
                    </a:moveTo>
                    <a:cubicBezTo>
                      <a:pt x="14" y="6"/>
                      <a:pt x="6" y="10"/>
                      <a:pt x="6" y="18"/>
                    </a:cubicBezTo>
                    <a:cubicBezTo>
                      <a:pt x="6" y="21"/>
                      <a:pt x="7" y="24"/>
                      <a:pt x="8" y="26"/>
                    </a:cubicBezTo>
                    <a:cubicBezTo>
                      <a:pt x="9" y="27"/>
                      <a:pt x="10" y="27"/>
                      <a:pt x="11" y="28"/>
                    </a:cubicBezTo>
                    <a:cubicBezTo>
                      <a:pt x="14" y="32"/>
                      <a:pt x="16" y="36"/>
                      <a:pt x="16" y="40"/>
                    </a:cubicBezTo>
                    <a:cubicBezTo>
                      <a:pt x="26" y="40"/>
                      <a:pt x="26" y="40"/>
                      <a:pt x="26" y="40"/>
                    </a:cubicBezTo>
                    <a:cubicBezTo>
                      <a:pt x="26" y="36"/>
                      <a:pt x="28" y="32"/>
                      <a:pt x="31" y="28"/>
                    </a:cubicBezTo>
                    <a:cubicBezTo>
                      <a:pt x="32" y="27"/>
                      <a:pt x="33" y="27"/>
                      <a:pt x="34" y="26"/>
                    </a:cubicBezTo>
                    <a:cubicBezTo>
                      <a:pt x="35" y="24"/>
                      <a:pt x="36" y="21"/>
                      <a:pt x="36" y="18"/>
                    </a:cubicBezTo>
                    <a:cubicBezTo>
                      <a:pt x="36" y="10"/>
                      <a:pt x="28" y="6"/>
                      <a:pt x="21" y="6"/>
                    </a:cubicBezTo>
                    <a:close/>
                    <a:moveTo>
                      <a:pt x="29" y="20"/>
                    </a:moveTo>
                    <a:cubicBezTo>
                      <a:pt x="28" y="20"/>
                      <a:pt x="27" y="19"/>
                      <a:pt x="27" y="18"/>
                    </a:cubicBezTo>
                    <a:cubicBezTo>
                      <a:pt x="27" y="16"/>
                      <a:pt x="23" y="15"/>
                      <a:pt x="21" y="15"/>
                    </a:cubicBezTo>
                    <a:cubicBezTo>
                      <a:pt x="20" y="15"/>
                      <a:pt x="20" y="14"/>
                      <a:pt x="20" y="13"/>
                    </a:cubicBezTo>
                    <a:cubicBezTo>
                      <a:pt x="20" y="13"/>
                      <a:pt x="20" y="12"/>
                      <a:pt x="21" y="12"/>
                    </a:cubicBezTo>
                    <a:cubicBezTo>
                      <a:pt x="25" y="12"/>
                      <a:pt x="30" y="14"/>
                      <a:pt x="30" y="18"/>
                    </a:cubicBezTo>
                    <a:cubicBezTo>
                      <a:pt x="30" y="19"/>
                      <a:pt x="29" y="20"/>
                      <a:pt x="29" y="20"/>
                    </a:cubicBezTo>
                    <a:close/>
                  </a:path>
                </a:pathLst>
              </a:custGeom>
              <a:solidFill>
                <a:schemeClr val="accent1"/>
              </a:solidFill>
              <a:ln w="9525">
                <a:noFill/>
                <a:round/>
              </a:ln>
            </p:spPr>
            <p:txBody>
              <a:bodyPr anchor="ctr"/>
              <a:lstStyle/>
              <a:p>
                <a:pPr algn="ctr"/>
                <a:endParaRPr>
                  <a:latin typeface="微软雅黑" panose="020B0503020204020204" pitchFamily="34" charset="-122"/>
                  <a:ea typeface="微软雅黑" panose="020B0503020204020204" pitchFamily="34" charset="-122"/>
                </a:endParaRPr>
              </a:p>
            </p:txBody>
          </p:sp>
        </p:grpSp>
        <p:grpSp>
          <p:nvGrpSpPr>
            <p:cNvPr id="21" name="Group 33"/>
            <p:cNvGrpSpPr/>
            <p:nvPr/>
          </p:nvGrpSpPr>
          <p:grpSpPr>
            <a:xfrm>
              <a:off x="4023165" y="1633166"/>
              <a:ext cx="1783154" cy="1798551"/>
              <a:chOff x="4240773" y="1830232"/>
              <a:chExt cx="1783154" cy="1798551"/>
            </a:xfrm>
          </p:grpSpPr>
          <p:grpSp>
            <p:nvGrpSpPr>
              <p:cNvPr id="43" name="Group 3"/>
              <p:cNvGrpSpPr/>
              <p:nvPr/>
            </p:nvGrpSpPr>
            <p:grpSpPr>
              <a:xfrm>
                <a:off x="4240773" y="1830232"/>
                <a:ext cx="1783154" cy="1798551"/>
                <a:chOff x="3273487" y="1407637"/>
                <a:chExt cx="1248068" cy="1258845"/>
              </a:xfrm>
            </p:grpSpPr>
            <p:sp>
              <p:nvSpPr>
                <p:cNvPr id="45" name="Freeform: Shape 4"/>
                <p:cNvSpPr/>
                <p:nvPr/>
              </p:nvSpPr>
              <p:spPr>
                <a:xfrm rot="5400000">
                  <a:off x="3268098" y="1413026"/>
                  <a:ext cx="1258845" cy="1248068"/>
                </a:xfrm>
                <a:custGeom>
                  <a:avLst/>
                  <a:gdLst>
                    <a:gd name="connsiteX0" fmla="*/ 186889 w 1678460"/>
                    <a:gd name="connsiteY0" fmla="*/ 1170350 h 1664090"/>
                    <a:gd name="connsiteX1" fmla="*/ 495340 w 1678460"/>
                    <a:gd name="connsiteY1" fmla="*/ 1478801 h 1664090"/>
                    <a:gd name="connsiteX2" fmla="*/ 844815 w 1678460"/>
                    <a:gd name="connsiteY2" fmla="*/ 1478801 h 1664090"/>
                    <a:gd name="connsiteX3" fmla="*/ 1491571 w 1678460"/>
                    <a:gd name="connsiteY3" fmla="*/ 832045 h 1664090"/>
                    <a:gd name="connsiteX4" fmla="*/ 1491571 w 1678460"/>
                    <a:gd name="connsiteY4" fmla="*/ 493740 h 1664090"/>
                    <a:gd name="connsiteX5" fmla="*/ 1183120 w 1678460"/>
                    <a:gd name="connsiteY5" fmla="*/ 185289 h 1664090"/>
                    <a:gd name="connsiteX6" fmla="*/ 833645 w 1678460"/>
                    <a:gd name="connsiteY6" fmla="*/ 185289 h 1664090"/>
                    <a:gd name="connsiteX7" fmla="*/ 186889 w 1678460"/>
                    <a:gd name="connsiteY7" fmla="*/ 832045 h 1664090"/>
                    <a:gd name="connsiteX8" fmla="*/ 0 w 1678460"/>
                    <a:gd name="connsiteY8" fmla="*/ 1664090 h 1664090"/>
                    <a:gd name="connsiteX9" fmla="*/ 0 w 1678460"/>
                    <a:gd name="connsiteY9" fmla="*/ 832045 h 1664090"/>
                    <a:gd name="connsiteX10" fmla="*/ 832045 w 1678460"/>
                    <a:gd name="connsiteY10" fmla="*/ 0 h 1664090"/>
                    <a:gd name="connsiteX11" fmla="*/ 1678460 w 1678460"/>
                    <a:gd name="connsiteY11" fmla="*/ 0 h 1664090"/>
                    <a:gd name="connsiteX12" fmla="*/ 1678460 w 1678460"/>
                    <a:gd name="connsiteY12" fmla="*/ 832045 h 1664090"/>
                    <a:gd name="connsiteX13" fmla="*/ 846415 w 1678460"/>
                    <a:gd name="connsiteY13" fmla="*/ 1664090 h 1664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78460" h="1664090">
                      <a:moveTo>
                        <a:pt x="186889" y="1170350"/>
                      </a:moveTo>
                      <a:cubicBezTo>
                        <a:pt x="186889" y="1340703"/>
                        <a:pt x="324987" y="1478801"/>
                        <a:pt x="495340" y="1478801"/>
                      </a:cubicBezTo>
                      <a:lnTo>
                        <a:pt x="844815" y="1478801"/>
                      </a:lnTo>
                      <a:cubicBezTo>
                        <a:pt x="1202008" y="1478801"/>
                        <a:pt x="1491571" y="1189238"/>
                        <a:pt x="1491571" y="832045"/>
                      </a:cubicBezTo>
                      <a:lnTo>
                        <a:pt x="1491571" y="493740"/>
                      </a:lnTo>
                      <a:cubicBezTo>
                        <a:pt x="1491571" y="323387"/>
                        <a:pt x="1353473" y="185289"/>
                        <a:pt x="1183120" y="185289"/>
                      </a:cubicBezTo>
                      <a:lnTo>
                        <a:pt x="833645" y="185289"/>
                      </a:lnTo>
                      <a:cubicBezTo>
                        <a:pt x="476452" y="185289"/>
                        <a:pt x="186889" y="474852"/>
                        <a:pt x="186889" y="832045"/>
                      </a:cubicBezTo>
                      <a:close/>
                      <a:moveTo>
                        <a:pt x="0" y="1664090"/>
                      </a:moveTo>
                      <a:lnTo>
                        <a:pt x="0" y="832045"/>
                      </a:lnTo>
                      <a:cubicBezTo>
                        <a:pt x="0" y="372519"/>
                        <a:pt x="372519" y="0"/>
                        <a:pt x="832045" y="0"/>
                      </a:cubicBezTo>
                      <a:lnTo>
                        <a:pt x="1678460" y="0"/>
                      </a:lnTo>
                      <a:lnTo>
                        <a:pt x="1678460" y="832045"/>
                      </a:lnTo>
                      <a:cubicBezTo>
                        <a:pt x="1678460" y="1291571"/>
                        <a:pt x="1305941" y="1664090"/>
                        <a:pt x="846415" y="166409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微软雅黑" panose="020B0503020204020204" pitchFamily="34" charset="-122"/>
                    <a:ea typeface="微软雅黑" panose="020B0503020204020204" pitchFamily="34" charset="-122"/>
                  </a:endParaRPr>
                </a:p>
              </p:txBody>
            </p:sp>
            <p:sp>
              <p:nvSpPr>
                <p:cNvPr id="46" name="Freeform: Shape 5"/>
                <p:cNvSpPr/>
                <p:nvPr/>
              </p:nvSpPr>
              <p:spPr>
                <a:xfrm rot="5400000">
                  <a:off x="3538911" y="1666948"/>
                  <a:ext cx="723639" cy="749693"/>
                </a:xfrm>
                <a:custGeom>
                  <a:avLst/>
                  <a:gdLst>
                    <a:gd name="connsiteX0" fmla="*/ 112428 w 964852"/>
                    <a:gd name="connsiteY0" fmla="*/ 709448 h 999590"/>
                    <a:gd name="connsiteX1" fmla="*/ 291270 w 964852"/>
                    <a:gd name="connsiteY1" fmla="*/ 888290 h 999590"/>
                    <a:gd name="connsiteX2" fmla="*/ 487422 w 964852"/>
                    <a:gd name="connsiteY2" fmla="*/ 888290 h 999590"/>
                    <a:gd name="connsiteX3" fmla="*/ 862416 w 964852"/>
                    <a:gd name="connsiteY3" fmla="*/ 513296 h 999590"/>
                    <a:gd name="connsiteX4" fmla="*/ 862416 w 964852"/>
                    <a:gd name="connsiteY4" fmla="*/ 290142 h 999590"/>
                    <a:gd name="connsiteX5" fmla="*/ 683574 w 964852"/>
                    <a:gd name="connsiteY5" fmla="*/ 111300 h 999590"/>
                    <a:gd name="connsiteX6" fmla="*/ 487422 w 964852"/>
                    <a:gd name="connsiteY6" fmla="*/ 111300 h 999590"/>
                    <a:gd name="connsiteX7" fmla="*/ 112428 w 964852"/>
                    <a:gd name="connsiteY7" fmla="*/ 486294 h 999590"/>
                    <a:gd name="connsiteX8" fmla="*/ 0 w 964852"/>
                    <a:gd name="connsiteY8" fmla="*/ 769511 h 999590"/>
                    <a:gd name="connsiteX9" fmla="*/ 0 w 964852"/>
                    <a:gd name="connsiteY9" fmla="*/ 482426 h 999590"/>
                    <a:gd name="connsiteX10" fmla="*/ 482426 w 964852"/>
                    <a:gd name="connsiteY10" fmla="*/ 0 h 999590"/>
                    <a:gd name="connsiteX11" fmla="*/ 734773 w 964852"/>
                    <a:gd name="connsiteY11" fmla="*/ 0 h 999590"/>
                    <a:gd name="connsiteX12" fmla="*/ 964852 w 964852"/>
                    <a:gd name="connsiteY12" fmla="*/ 230079 h 999590"/>
                    <a:gd name="connsiteX13" fmla="*/ 964852 w 964852"/>
                    <a:gd name="connsiteY13" fmla="*/ 517164 h 999590"/>
                    <a:gd name="connsiteX14" fmla="*/ 482426 w 964852"/>
                    <a:gd name="connsiteY14" fmla="*/ 999590 h 999590"/>
                    <a:gd name="connsiteX15" fmla="*/ 230079 w 964852"/>
                    <a:gd name="connsiteY15" fmla="*/ 999590 h 999590"/>
                    <a:gd name="connsiteX16" fmla="*/ 0 w 964852"/>
                    <a:gd name="connsiteY16" fmla="*/ 769511 h 999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64852" h="999590">
                      <a:moveTo>
                        <a:pt x="112428" y="709448"/>
                      </a:moveTo>
                      <a:cubicBezTo>
                        <a:pt x="112428" y="808220"/>
                        <a:pt x="192498" y="888290"/>
                        <a:pt x="291270" y="888290"/>
                      </a:cubicBezTo>
                      <a:lnTo>
                        <a:pt x="487422" y="888290"/>
                      </a:lnTo>
                      <a:cubicBezTo>
                        <a:pt x="694525" y="888290"/>
                        <a:pt x="862416" y="720399"/>
                        <a:pt x="862416" y="513296"/>
                      </a:cubicBezTo>
                      <a:lnTo>
                        <a:pt x="862416" y="290142"/>
                      </a:lnTo>
                      <a:cubicBezTo>
                        <a:pt x="862416" y="191370"/>
                        <a:pt x="782346" y="111300"/>
                        <a:pt x="683574" y="111300"/>
                      </a:cubicBezTo>
                      <a:lnTo>
                        <a:pt x="487422" y="111300"/>
                      </a:lnTo>
                      <a:cubicBezTo>
                        <a:pt x="280319" y="111300"/>
                        <a:pt x="112428" y="279191"/>
                        <a:pt x="112428" y="486294"/>
                      </a:cubicBezTo>
                      <a:close/>
                      <a:moveTo>
                        <a:pt x="0" y="769511"/>
                      </a:moveTo>
                      <a:lnTo>
                        <a:pt x="0" y="482426"/>
                      </a:lnTo>
                      <a:cubicBezTo>
                        <a:pt x="0" y="215989"/>
                        <a:pt x="215989" y="0"/>
                        <a:pt x="482426" y="0"/>
                      </a:cubicBezTo>
                      <a:lnTo>
                        <a:pt x="734773" y="0"/>
                      </a:lnTo>
                      <a:cubicBezTo>
                        <a:pt x="861842" y="0"/>
                        <a:pt x="964852" y="103010"/>
                        <a:pt x="964852" y="230079"/>
                      </a:cubicBezTo>
                      <a:lnTo>
                        <a:pt x="964852" y="517164"/>
                      </a:lnTo>
                      <a:cubicBezTo>
                        <a:pt x="964852" y="783601"/>
                        <a:pt x="748863" y="999590"/>
                        <a:pt x="482426" y="999590"/>
                      </a:cubicBezTo>
                      <a:lnTo>
                        <a:pt x="230079" y="999590"/>
                      </a:lnTo>
                      <a:cubicBezTo>
                        <a:pt x="103010" y="999590"/>
                        <a:pt x="0" y="896580"/>
                        <a:pt x="0" y="769511"/>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微软雅黑" panose="020B0503020204020204" pitchFamily="34" charset="-122"/>
                    <a:ea typeface="微软雅黑" panose="020B0503020204020204" pitchFamily="34" charset="-122"/>
                  </a:endParaRPr>
                </a:p>
              </p:txBody>
            </p:sp>
          </p:grpSp>
          <p:sp>
            <p:nvSpPr>
              <p:cNvPr id="44" name="Freeform: Shape 17"/>
              <p:cNvSpPr/>
              <p:nvPr/>
            </p:nvSpPr>
            <p:spPr bwMode="auto">
              <a:xfrm>
                <a:off x="4961490" y="2477045"/>
                <a:ext cx="439990" cy="439990"/>
              </a:xfrm>
              <a:custGeom>
                <a:avLst/>
                <a:gdLst/>
                <a:ahLst/>
                <a:cxnLst>
                  <a:cxn ang="0">
                    <a:pos x="64" y="42"/>
                  </a:cxn>
                  <a:cxn ang="0">
                    <a:pos x="63" y="44"/>
                  </a:cxn>
                  <a:cxn ang="0">
                    <a:pos x="33" y="64"/>
                  </a:cxn>
                  <a:cxn ang="0">
                    <a:pos x="32" y="64"/>
                  </a:cxn>
                  <a:cxn ang="0">
                    <a:pos x="30" y="64"/>
                  </a:cxn>
                  <a:cxn ang="0">
                    <a:pos x="1" y="44"/>
                  </a:cxn>
                  <a:cxn ang="0">
                    <a:pos x="0" y="42"/>
                  </a:cxn>
                  <a:cxn ang="0">
                    <a:pos x="0" y="23"/>
                  </a:cxn>
                  <a:cxn ang="0">
                    <a:pos x="1" y="20"/>
                  </a:cxn>
                  <a:cxn ang="0">
                    <a:pos x="30" y="1"/>
                  </a:cxn>
                  <a:cxn ang="0">
                    <a:pos x="32" y="0"/>
                  </a:cxn>
                  <a:cxn ang="0">
                    <a:pos x="33" y="1"/>
                  </a:cxn>
                  <a:cxn ang="0">
                    <a:pos x="63" y="20"/>
                  </a:cxn>
                  <a:cxn ang="0">
                    <a:pos x="64" y="23"/>
                  </a:cxn>
                  <a:cxn ang="0">
                    <a:pos x="64" y="42"/>
                  </a:cxn>
                  <a:cxn ang="0">
                    <a:pos x="12" y="32"/>
                  </a:cxn>
                  <a:cxn ang="0">
                    <a:pos x="5" y="28"/>
                  </a:cxn>
                  <a:cxn ang="0">
                    <a:pos x="5" y="37"/>
                  </a:cxn>
                  <a:cxn ang="0">
                    <a:pos x="12" y="32"/>
                  </a:cxn>
                  <a:cxn ang="0">
                    <a:pos x="29" y="21"/>
                  </a:cxn>
                  <a:cxn ang="0">
                    <a:pos x="29" y="8"/>
                  </a:cxn>
                  <a:cxn ang="0">
                    <a:pos x="7" y="23"/>
                  </a:cxn>
                  <a:cxn ang="0">
                    <a:pos x="17" y="29"/>
                  </a:cxn>
                  <a:cxn ang="0">
                    <a:pos x="29" y="21"/>
                  </a:cxn>
                  <a:cxn ang="0">
                    <a:pos x="29" y="56"/>
                  </a:cxn>
                  <a:cxn ang="0">
                    <a:pos x="29" y="44"/>
                  </a:cxn>
                  <a:cxn ang="0">
                    <a:pos x="17" y="36"/>
                  </a:cxn>
                  <a:cxn ang="0">
                    <a:pos x="7" y="42"/>
                  </a:cxn>
                  <a:cxn ang="0">
                    <a:pos x="29" y="56"/>
                  </a:cxn>
                  <a:cxn ang="0">
                    <a:pos x="41" y="32"/>
                  </a:cxn>
                  <a:cxn ang="0">
                    <a:pos x="32" y="26"/>
                  </a:cxn>
                  <a:cxn ang="0">
                    <a:pos x="22" y="32"/>
                  </a:cxn>
                  <a:cxn ang="0">
                    <a:pos x="32" y="39"/>
                  </a:cxn>
                  <a:cxn ang="0">
                    <a:pos x="41" y="32"/>
                  </a:cxn>
                  <a:cxn ang="0">
                    <a:pos x="56" y="23"/>
                  </a:cxn>
                  <a:cxn ang="0">
                    <a:pos x="35" y="8"/>
                  </a:cxn>
                  <a:cxn ang="0">
                    <a:pos x="35" y="21"/>
                  </a:cxn>
                  <a:cxn ang="0">
                    <a:pos x="46" y="29"/>
                  </a:cxn>
                  <a:cxn ang="0">
                    <a:pos x="56" y="23"/>
                  </a:cxn>
                  <a:cxn ang="0">
                    <a:pos x="56" y="42"/>
                  </a:cxn>
                  <a:cxn ang="0">
                    <a:pos x="46" y="36"/>
                  </a:cxn>
                  <a:cxn ang="0">
                    <a:pos x="35" y="44"/>
                  </a:cxn>
                  <a:cxn ang="0">
                    <a:pos x="35" y="56"/>
                  </a:cxn>
                  <a:cxn ang="0">
                    <a:pos x="56" y="42"/>
                  </a:cxn>
                  <a:cxn ang="0">
                    <a:pos x="58" y="37"/>
                  </a:cxn>
                  <a:cxn ang="0">
                    <a:pos x="58" y="28"/>
                  </a:cxn>
                  <a:cxn ang="0">
                    <a:pos x="51" y="32"/>
                  </a:cxn>
                  <a:cxn ang="0">
                    <a:pos x="58" y="37"/>
                  </a:cxn>
                </a:cxnLst>
                <a:rect l="0" t="0" r="r" b="b"/>
                <a:pathLst>
                  <a:path w="64" h="64">
                    <a:moveTo>
                      <a:pt x="64" y="42"/>
                    </a:moveTo>
                    <a:cubicBezTo>
                      <a:pt x="64" y="43"/>
                      <a:pt x="63" y="44"/>
                      <a:pt x="63" y="44"/>
                    </a:cubicBezTo>
                    <a:cubicBezTo>
                      <a:pt x="33" y="64"/>
                      <a:pt x="33" y="64"/>
                      <a:pt x="33" y="64"/>
                    </a:cubicBezTo>
                    <a:cubicBezTo>
                      <a:pt x="33" y="64"/>
                      <a:pt x="32" y="64"/>
                      <a:pt x="32" y="64"/>
                    </a:cubicBezTo>
                    <a:cubicBezTo>
                      <a:pt x="31" y="64"/>
                      <a:pt x="31" y="64"/>
                      <a:pt x="30" y="64"/>
                    </a:cubicBezTo>
                    <a:cubicBezTo>
                      <a:pt x="1" y="44"/>
                      <a:pt x="1" y="44"/>
                      <a:pt x="1" y="44"/>
                    </a:cubicBezTo>
                    <a:cubicBezTo>
                      <a:pt x="0" y="44"/>
                      <a:pt x="0" y="43"/>
                      <a:pt x="0" y="42"/>
                    </a:cubicBezTo>
                    <a:cubicBezTo>
                      <a:pt x="0" y="23"/>
                      <a:pt x="0" y="23"/>
                      <a:pt x="0" y="23"/>
                    </a:cubicBezTo>
                    <a:cubicBezTo>
                      <a:pt x="0" y="22"/>
                      <a:pt x="0" y="21"/>
                      <a:pt x="1" y="20"/>
                    </a:cubicBezTo>
                    <a:cubicBezTo>
                      <a:pt x="30" y="1"/>
                      <a:pt x="30" y="1"/>
                      <a:pt x="30" y="1"/>
                    </a:cubicBezTo>
                    <a:cubicBezTo>
                      <a:pt x="31" y="1"/>
                      <a:pt x="31" y="0"/>
                      <a:pt x="32" y="0"/>
                    </a:cubicBezTo>
                    <a:cubicBezTo>
                      <a:pt x="32" y="0"/>
                      <a:pt x="33" y="1"/>
                      <a:pt x="33" y="1"/>
                    </a:cubicBezTo>
                    <a:cubicBezTo>
                      <a:pt x="63" y="20"/>
                      <a:pt x="63" y="20"/>
                      <a:pt x="63" y="20"/>
                    </a:cubicBezTo>
                    <a:cubicBezTo>
                      <a:pt x="63" y="21"/>
                      <a:pt x="64" y="22"/>
                      <a:pt x="64" y="23"/>
                    </a:cubicBezTo>
                    <a:lnTo>
                      <a:pt x="64" y="42"/>
                    </a:lnTo>
                    <a:close/>
                    <a:moveTo>
                      <a:pt x="12" y="32"/>
                    </a:moveTo>
                    <a:cubicBezTo>
                      <a:pt x="5" y="28"/>
                      <a:pt x="5" y="28"/>
                      <a:pt x="5" y="28"/>
                    </a:cubicBezTo>
                    <a:cubicBezTo>
                      <a:pt x="5" y="37"/>
                      <a:pt x="5" y="37"/>
                      <a:pt x="5" y="37"/>
                    </a:cubicBezTo>
                    <a:lnTo>
                      <a:pt x="12" y="32"/>
                    </a:lnTo>
                    <a:close/>
                    <a:moveTo>
                      <a:pt x="29" y="21"/>
                    </a:moveTo>
                    <a:cubicBezTo>
                      <a:pt x="29" y="8"/>
                      <a:pt x="29" y="8"/>
                      <a:pt x="29" y="8"/>
                    </a:cubicBezTo>
                    <a:cubicBezTo>
                      <a:pt x="7" y="23"/>
                      <a:pt x="7" y="23"/>
                      <a:pt x="7" y="23"/>
                    </a:cubicBezTo>
                    <a:cubicBezTo>
                      <a:pt x="17" y="29"/>
                      <a:pt x="17" y="29"/>
                      <a:pt x="17" y="29"/>
                    </a:cubicBezTo>
                    <a:lnTo>
                      <a:pt x="29" y="21"/>
                    </a:lnTo>
                    <a:close/>
                    <a:moveTo>
                      <a:pt x="29" y="56"/>
                    </a:moveTo>
                    <a:cubicBezTo>
                      <a:pt x="29" y="44"/>
                      <a:pt x="29" y="44"/>
                      <a:pt x="29" y="44"/>
                    </a:cubicBezTo>
                    <a:cubicBezTo>
                      <a:pt x="17" y="36"/>
                      <a:pt x="17" y="36"/>
                      <a:pt x="17" y="36"/>
                    </a:cubicBezTo>
                    <a:cubicBezTo>
                      <a:pt x="7" y="42"/>
                      <a:pt x="7" y="42"/>
                      <a:pt x="7" y="42"/>
                    </a:cubicBezTo>
                    <a:lnTo>
                      <a:pt x="29" y="56"/>
                    </a:lnTo>
                    <a:close/>
                    <a:moveTo>
                      <a:pt x="41" y="32"/>
                    </a:moveTo>
                    <a:cubicBezTo>
                      <a:pt x="32" y="26"/>
                      <a:pt x="32" y="26"/>
                      <a:pt x="32" y="26"/>
                    </a:cubicBezTo>
                    <a:cubicBezTo>
                      <a:pt x="22" y="32"/>
                      <a:pt x="22" y="32"/>
                      <a:pt x="22" y="32"/>
                    </a:cubicBezTo>
                    <a:cubicBezTo>
                      <a:pt x="32" y="39"/>
                      <a:pt x="32" y="39"/>
                      <a:pt x="32" y="39"/>
                    </a:cubicBezTo>
                    <a:lnTo>
                      <a:pt x="41" y="32"/>
                    </a:lnTo>
                    <a:close/>
                    <a:moveTo>
                      <a:pt x="56" y="23"/>
                    </a:moveTo>
                    <a:cubicBezTo>
                      <a:pt x="35" y="8"/>
                      <a:pt x="35" y="8"/>
                      <a:pt x="35" y="8"/>
                    </a:cubicBezTo>
                    <a:cubicBezTo>
                      <a:pt x="35" y="21"/>
                      <a:pt x="35" y="21"/>
                      <a:pt x="35" y="21"/>
                    </a:cubicBezTo>
                    <a:cubicBezTo>
                      <a:pt x="46" y="29"/>
                      <a:pt x="46" y="29"/>
                      <a:pt x="46" y="29"/>
                    </a:cubicBezTo>
                    <a:lnTo>
                      <a:pt x="56" y="23"/>
                    </a:lnTo>
                    <a:close/>
                    <a:moveTo>
                      <a:pt x="56" y="42"/>
                    </a:moveTo>
                    <a:cubicBezTo>
                      <a:pt x="46" y="36"/>
                      <a:pt x="46" y="36"/>
                      <a:pt x="46" y="36"/>
                    </a:cubicBezTo>
                    <a:cubicBezTo>
                      <a:pt x="35" y="44"/>
                      <a:pt x="35" y="44"/>
                      <a:pt x="35" y="44"/>
                    </a:cubicBezTo>
                    <a:cubicBezTo>
                      <a:pt x="35" y="56"/>
                      <a:pt x="35" y="56"/>
                      <a:pt x="35" y="56"/>
                    </a:cubicBezTo>
                    <a:lnTo>
                      <a:pt x="56" y="42"/>
                    </a:lnTo>
                    <a:close/>
                    <a:moveTo>
                      <a:pt x="58" y="37"/>
                    </a:moveTo>
                    <a:cubicBezTo>
                      <a:pt x="58" y="28"/>
                      <a:pt x="58" y="28"/>
                      <a:pt x="58" y="28"/>
                    </a:cubicBezTo>
                    <a:cubicBezTo>
                      <a:pt x="51" y="32"/>
                      <a:pt x="51" y="32"/>
                      <a:pt x="51" y="32"/>
                    </a:cubicBezTo>
                    <a:lnTo>
                      <a:pt x="58" y="37"/>
                    </a:lnTo>
                    <a:close/>
                  </a:path>
                </a:pathLst>
              </a:custGeom>
              <a:solidFill>
                <a:schemeClr val="accent3"/>
              </a:solidFill>
              <a:ln w="9525">
                <a:noFill/>
                <a:round/>
              </a:ln>
            </p:spPr>
            <p:txBody>
              <a:bodyPr anchor="ctr"/>
              <a:lstStyle/>
              <a:p>
                <a:pPr algn="ctr"/>
                <a:endParaRPr>
                  <a:latin typeface="微软雅黑" panose="020B0503020204020204" pitchFamily="34" charset="-122"/>
                  <a:ea typeface="微软雅黑" panose="020B0503020204020204" pitchFamily="34" charset="-122"/>
                </a:endParaRPr>
              </a:p>
            </p:txBody>
          </p:sp>
        </p:grpSp>
        <p:grpSp>
          <p:nvGrpSpPr>
            <p:cNvPr id="22" name="Group 25"/>
            <p:cNvGrpSpPr/>
            <p:nvPr/>
          </p:nvGrpSpPr>
          <p:grpSpPr>
            <a:xfrm>
              <a:off x="5898962" y="1648563"/>
              <a:ext cx="1798551" cy="1783154"/>
              <a:chOff x="6078982" y="1845629"/>
              <a:chExt cx="1798551" cy="1783154"/>
            </a:xfrm>
          </p:grpSpPr>
          <p:grpSp>
            <p:nvGrpSpPr>
              <p:cNvPr id="39" name="Group 6"/>
              <p:cNvGrpSpPr/>
              <p:nvPr/>
            </p:nvGrpSpPr>
            <p:grpSpPr>
              <a:xfrm>
                <a:off x="6078982" y="1845629"/>
                <a:ext cx="1798551" cy="1783154"/>
                <a:chOff x="4560089" y="1430787"/>
                <a:chExt cx="1258845" cy="1248068"/>
              </a:xfrm>
            </p:grpSpPr>
            <p:sp>
              <p:nvSpPr>
                <p:cNvPr id="41" name="Freeform: Shape 7"/>
                <p:cNvSpPr/>
                <p:nvPr/>
              </p:nvSpPr>
              <p:spPr>
                <a:xfrm>
                  <a:off x="4560089" y="1430787"/>
                  <a:ext cx="1258845" cy="1248068"/>
                </a:xfrm>
                <a:custGeom>
                  <a:avLst/>
                  <a:gdLst>
                    <a:gd name="connsiteX0" fmla="*/ 833645 w 1678460"/>
                    <a:gd name="connsiteY0" fmla="*/ 185289 h 1664090"/>
                    <a:gd name="connsiteX1" fmla="*/ 186889 w 1678460"/>
                    <a:gd name="connsiteY1" fmla="*/ 832045 h 1664090"/>
                    <a:gd name="connsiteX2" fmla="*/ 186889 w 1678460"/>
                    <a:gd name="connsiteY2" fmla="*/ 1170350 h 1664090"/>
                    <a:gd name="connsiteX3" fmla="*/ 495340 w 1678460"/>
                    <a:gd name="connsiteY3" fmla="*/ 1478801 h 1664090"/>
                    <a:gd name="connsiteX4" fmla="*/ 844815 w 1678460"/>
                    <a:gd name="connsiteY4" fmla="*/ 1478801 h 1664090"/>
                    <a:gd name="connsiteX5" fmla="*/ 1491571 w 1678460"/>
                    <a:gd name="connsiteY5" fmla="*/ 832045 h 1664090"/>
                    <a:gd name="connsiteX6" fmla="*/ 1491571 w 1678460"/>
                    <a:gd name="connsiteY6" fmla="*/ 493740 h 1664090"/>
                    <a:gd name="connsiteX7" fmla="*/ 1183120 w 1678460"/>
                    <a:gd name="connsiteY7" fmla="*/ 185289 h 1664090"/>
                    <a:gd name="connsiteX8" fmla="*/ 832045 w 1678460"/>
                    <a:gd name="connsiteY8" fmla="*/ 0 h 1664090"/>
                    <a:gd name="connsiteX9" fmla="*/ 1678460 w 1678460"/>
                    <a:gd name="connsiteY9" fmla="*/ 0 h 1664090"/>
                    <a:gd name="connsiteX10" fmla="*/ 1678460 w 1678460"/>
                    <a:gd name="connsiteY10" fmla="*/ 832045 h 1664090"/>
                    <a:gd name="connsiteX11" fmla="*/ 846415 w 1678460"/>
                    <a:gd name="connsiteY11" fmla="*/ 1664090 h 1664090"/>
                    <a:gd name="connsiteX12" fmla="*/ 0 w 1678460"/>
                    <a:gd name="connsiteY12" fmla="*/ 1664090 h 1664090"/>
                    <a:gd name="connsiteX13" fmla="*/ 0 w 1678460"/>
                    <a:gd name="connsiteY13" fmla="*/ 832045 h 1664090"/>
                    <a:gd name="connsiteX14" fmla="*/ 832045 w 1678460"/>
                    <a:gd name="connsiteY14" fmla="*/ 0 h 1664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678460" h="1664090">
                      <a:moveTo>
                        <a:pt x="833645" y="185289"/>
                      </a:moveTo>
                      <a:cubicBezTo>
                        <a:pt x="476452" y="185289"/>
                        <a:pt x="186889" y="474852"/>
                        <a:pt x="186889" y="832045"/>
                      </a:cubicBezTo>
                      <a:lnTo>
                        <a:pt x="186889" y="1170350"/>
                      </a:lnTo>
                      <a:cubicBezTo>
                        <a:pt x="186889" y="1340703"/>
                        <a:pt x="324987" y="1478801"/>
                        <a:pt x="495340" y="1478801"/>
                      </a:cubicBezTo>
                      <a:lnTo>
                        <a:pt x="844815" y="1478801"/>
                      </a:lnTo>
                      <a:cubicBezTo>
                        <a:pt x="1202008" y="1478801"/>
                        <a:pt x="1491571" y="1189238"/>
                        <a:pt x="1491571" y="832045"/>
                      </a:cubicBezTo>
                      <a:lnTo>
                        <a:pt x="1491571" y="493740"/>
                      </a:lnTo>
                      <a:cubicBezTo>
                        <a:pt x="1491571" y="323387"/>
                        <a:pt x="1353473" y="185289"/>
                        <a:pt x="1183120" y="185289"/>
                      </a:cubicBezTo>
                      <a:close/>
                      <a:moveTo>
                        <a:pt x="832045" y="0"/>
                      </a:moveTo>
                      <a:lnTo>
                        <a:pt x="1678460" y="0"/>
                      </a:lnTo>
                      <a:lnTo>
                        <a:pt x="1678460" y="832045"/>
                      </a:lnTo>
                      <a:cubicBezTo>
                        <a:pt x="1678460" y="1291571"/>
                        <a:pt x="1305941" y="1664090"/>
                        <a:pt x="846415" y="1664090"/>
                      </a:cubicBezTo>
                      <a:lnTo>
                        <a:pt x="0" y="1664090"/>
                      </a:lnTo>
                      <a:lnTo>
                        <a:pt x="0" y="832045"/>
                      </a:lnTo>
                      <a:cubicBezTo>
                        <a:pt x="0" y="372519"/>
                        <a:pt x="372519" y="0"/>
                        <a:pt x="832045"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微软雅黑" panose="020B0503020204020204" pitchFamily="34" charset="-122"/>
                    <a:ea typeface="微软雅黑" panose="020B0503020204020204" pitchFamily="34" charset="-122"/>
                  </a:endParaRPr>
                </a:p>
              </p:txBody>
            </p:sp>
            <p:sp>
              <p:nvSpPr>
                <p:cNvPr id="42" name="Freeform: Shape 8"/>
                <p:cNvSpPr/>
                <p:nvPr/>
              </p:nvSpPr>
              <p:spPr>
                <a:xfrm rot="10800000">
                  <a:off x="4814665" y="1660340"/>
                  <a:ext cx="749693" cy="743274"/>
                </a:xfrm>
                <a:custGeom>
                  <a:avLst/>
                  <a:gdLst>
                    <a:gd name="connsiteX0" fmla="*/ 503121 w 999590"/>
                    <a:gd name="connsiteY0" fmla="*/ 880685 h 991032"/>
                    <a:gd name="connsiteX1" fmla="*/ 888290 w 999590"/>
                    <a:gd name="connsiteY1" fmla="*/ 495516 h 991032"/>
                    <a:gd name="connsiteX2" fmla="*/ 888290 w 999590"/>
                    <a:gd name="connsiteY2" fmla="*/ 294042 h 991032"/>
                    <a:gd name="connsiteX3" fmla="*/ 704595 w 999590"/>
                    <a:gd name="connsiteY3" fmla="*/ 110347 h 991032"/>
                    <a:gd name="connsiteX4" fmla="*/ 496469 w 999590"/>
                    <a:gd name="connsiteY4" fmla="*/ 110347 h 991032"/>
                    <a:gd name="connsiteX5" fmla="*/ 111300 w 999590"/>
                    <a:gd name="connsiteY5" fmla="*/ 495516 h 991032"/>
                    <a:gd name="connsiteX6" fmla="*/ 111300 w 999590"/>
                    <a:gd name="connsiteY6" fmla="*/ 696990 h 991032"/>
                    <a:gd name="connsiteX7" fmla="*/ 294995 w 999590"/>
                    <a:gd name="connsiteY7" fmla="*/ 880685 h 991032"/>
                    <a:gd name="connsiteX8" fmla="*/ 504074 w 999590"/>
                    <a:gd name="connsiteY8" fmla="*/ 991032 h 991032"/>
                    <a:gd name="connsiteX9" fmla="*/ 236321 w 999590"/>
                    <a:gd name="connsiteY9" fmla="*/ 991032 h 991032"/>
                    <a:gd name="connsiteX10" fmla="*/ 0 w 999590"/>
                    <a:gd name="connsiteY10" fmla="*/ 754711 h 991032"/>
                    <a:gd name="connsiteX11" fmla="*/ 0 w 999590"/>
                    <a:gd name="connsiteY11" fmla="*/ 495516 h 991032"/>
                    <a:gd name="connsiteX12" fmla="*/ 495516 w 999590"/>
                    <a:gd name="connsiteY12" fmla="*/ 0 h 991032"/>
                    <a:gd name="connsiteX13" fmla="*/ 763269 w 999590"/>
                    <a:gd name="connsiteY13" fmla="*/ 0 h 991032"/>
                    <a:gd name="connsiteX14" fmla="*/ 999590 w 999590"/>
                    <a:gd name="connsiteY14" fmla="*/ 236321 h 991032"/>
                    <a:gd name="connsiteX15" fmla="*/ 999590 w 999590"/>
                    <a:gd name="connsiteY15" fmla="*/ 495516 h 991032"/>
                    <a:gd name="connsiteX16" fmla="*/ 504074 w 999590"/>
                    <a:gd name="connsiteY16" fmla="*/ 991032 h 991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99590" h="991032">
                      <a:moveTo>
                        <a:pt x="503121" y="880685"/>
                      </a:moveTo>
                      <a:cubicBezTo>
                        <a:pt x="715844" y="880685"/>
                        <a:pt x="888290" y="708239"/>
                        <a:pt x="888290" y="495516"/>
                      </a:cubicBezTo>
                      <a:lnTo>
                        <a:pt x="888290" y="294042"/>
                      </a:lnTo>
                      <a:cubicBezTo>
                        <a:pt x="888290" y="192590"/>
                        <a:pt x="806047" y="110347"/>
                        <a:pt x="704595" y="110347"/>
                      </a:cubicBezTo>
                      <a:lnTo>
                        <a:pt x="496469" y="110347"/>
                      </a:lnTo>
                      <a:cubicBezTo>
                        <a:pt x="283746" y="110347"/>
                        <a:pt x="111300" y="282793"/>
                        <a:pt x="111300" y="495516"/>
                      </a:cubicBezTo>
                      <a:lnTo>
                        <a:pt x="111300" y="696990"/>
                      </a:lnTo>
                      <a:cubicBezTo>
                        <a:pt x="111300" y="798442"/>
                        <a:pt x="193543" y="880685"/>
                        <a:pt x="294995" y="880685"/>
                      </a:cubicBezTo>
                      <a:close/>
                      <a:moveTo>
                        <a:pt x="504074" y="991032"/>
                      </a:moveTo>
                      <a:lnTo>
                        <a:pt x="236321" y="991032"/>
                      </a:lnTo>
                      <a:cubicBezTo>
                        <a:pt x="105805" y="991032"/>
                        <a:pt x="0" y="885227"/>
                        <a:pt x="0" y="754711"/>
                      </a:cubicBezTo>
                      <a:lnTo>
                        <a:pt x="0" y="495516"/>
                      </a:lnTo>
                      <a:cubicBezTo>
                        <a:pt x="0" y="221850"/>
                        <a:pt x="221850" y="0"/>
                        <a:pt x="495516" y="0"/>
                      </a:cubicBezTo>
                      <a:lnTo>
                        <a:pt x="763269" y="0"/>
                      </a:lnTo>
                      <a:cubicBezTo>
                        <a:pt x="893785" y="0"/>
                        <a:pt x="999590" y="105805"/>
                        <a:pt x="999590" y="236321"/>
                      </a:cubicBezTo>
                      <a:lnTo>
                        <a:pt x="999590" y="495516"/>
                      </a:lnTo>
                      <a:cubicBezTo>
                        <a:pt x="999590" y="769182"/>
                        <a:pt x="777740" y="991032"/>
                        <a:pt x="504074" y="991032"/>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微软雅黑" panose="020B0503020204020204" pitchFamily="34" charset="-122"/>
                    <a:ea typeface="微软雅黑" panose="020B0503020204020204" pitchFamily="34" charset="-122"/>
                  </a:endParaRPr>
                </a:p>
              </p:txBody>
            </p:sp>
          </p:grpSp>
          <p:sp>
            <p:nvSpPr>
              <p:cNvPr id="40" name="Freeform: Shape 18"/>
              <p:cNvSpPr/>
              <p:nvPr/>
            </p:nvSpPr>
            <p:spPr bwMode="auto">
              <a:xfrm>
                <a:off x="6723903" y="2502993"/>
                <a:ext cx="432339" cy="338351"/>
              </a:xfrm>
              <a:custGeom>
                <a:avLst/>
                <a:gdLst/>
                <a:ahLst/>
                <a:cxnLst>
                  <a:cxn ang="0">
                    <a:pos x="64" y="48"/>
                  </a:cxn>
                  <a:cxn ang="0">
                    <a:pos x="61" y="50"/>
                  </a:cxn>
                  <a:cxn ang="0">
                    <a:pos x="2" y="50"/>
                  </a:cxn>
                  <a:cxn ang="0">
                    <a:pos x="0" y="48"/>
                  </a:cxn>
                  <a:cxn ang="0">
                    <a:pos x="0" y="43"/>
                  </a:cxn>
                  <a:cxn ang="0">
                    <a:pos x="2" y="41"/>
                  </a:cxn>
                  <a:cxn ang="0">
                    <a:pos x="61" y="41"/>
                  </a:cxn>
                  <a:cxn ang="0">
                    <a:pos x="64" y="43"/>
                  </a:cxn>
                  <a:cxn ang="0">
                    <a:pos x="64" y="48"/>
                  </a:cxn>
                  <a:cxn ang="0">
                    <a:pos x="59" y="20"/>
                  </a:cxn>
                  <a:cxn ang="0">
                    <a:pos x="57" y="23"/>
                  </a:cxn>
                  <a:cxn ang="0">
                    <a:pos x="7" y="23"/>
                  </a:cxn>
                  <a:cxn ang="0">
                    <a:pos x="4" y="20"/>
                  </a:cxn>
                  <a:cxn ang="0">
                    <a:pos x="4" y="16"/>
                  </a:cxn>
                  <a:cxn ang="0">
                    <a:pos x="7" y="13"/>
                  </a:cxn>
                  <a:cxn ang="0">
                    <a:pos x="57" y="13"/>
                  </a:cxn>
                  <a:cxn ang="0">
                    <a:pos x="59" y="16"/>
                  </a:cxn>
                  <a:cxn ang="0">
                    <a:pos x="59" y="20"/>
                  </a:cxn>
                  <a:cxn ang="0">
                    <a:pos x="50" y="34"/>
                  </a:cxn>
                  <a:cxn ang="0">
                    <a:pos x="48" y="36"/>
                  </a:cxn>
                  <a:cxn ang="0">
                    <a:pos x="16" y="36"/>
                  </a:cxn>
                  <a:cxn ang="0">
                    <a:pos x="13" y="34"/>
                  </a:cxn>
                  <a:cxn ang="0">
                    <a:pos x="13" y="29"/>
                  </a:cxn>
                  <a:cxn ang="0">
                    <a:pos x="16" y="27"/>
                  </a:cxn>
                  <a:cxn ang="0">
                    <a:pos x="48" y="27"/>
                  </a:cxn>
                  <a:cxn ang="0">
                    <a:pos x="50" y="29"/>
                  </a:cxn>
                  <a:cxn ang="0">
                    <a:pos x="50" y="34"/>
                  </a:cxn>
                  <a:cxn ang="0">
                    <a:pos x="45" y="7"/>
                  </a:cxn>
                  <a:cxn ang="0">
                    <a:pos x="43" y="9"/>
                  </a:cxn>
                  <a:cxn ang="0">
                    <a:pos x="20" y="9"/>
                  </a:cxn>
                  <a:cxn ang="0">
                    <a:pos x="18" y="7"/>
                  </a:cxn>
                  <a:cxn ang="0">
                    <a:pos x="18" y="2"/>
                  </a:cxn>
                  <a:cxn ang="0">
                    <a:pos x="20" y="0"/>
                  </a:cxn>
                  <a:cxn ang="0">
                    <a:pos x="43" y="0"/>
                  </a:cxn>
                  <a:cxn ang="0">
                    <a:pos x="45" y="2"/>
                  </a:cxn>
                  <a:cxn ang="0">
                    <a:pos x="45" y="7"/>
                  </a:cxn>
                </a:cxnLst>
                <a:rect l="0" t="0" r="r" b="b"/>
                <a:pathLst>
                  <a:path w="64" h="50">
                    <a:moveTo>
                      <a:pt x="64" y="48"/>
                    </a:moveTo>
                    <a:cubicBezTo>
                      <a:pt x="64" y="49"/>
                      <a:pt x="63" y="50"/>
                      <a:pt x="61" y="50"/>
                    </a:cubicBezTo>
                    <a:cubicBezTo>
                      <a:pt x="2" y="50"/>
                      <a:pt x="2" y="50"/>
                      <a:pt x="2" y="50"/>
                    </a:cubicBezTo>
                    <a:cubicBezTo>
                      <a:pt x="1" y="50"/>
                      <a:pt x="0" y="49"/>
                      <a:pt x="0" y="48"/>
                    </a:cubicBezTo>
                    <a:cubicBezTo>
                      <a:pt x="0" y="43"/>
                      <a:pt x="0" y="43"/>
                      <a:pt x="0" y="43"/>
                    </a:cubicBezTo>
                    <a:cubicBezTo>
                      <a:pt x="0" y="42"/>
                      <a:pt x="1" y="41"/>
                      <a:pt x="2" y="41"/>
                    </a:cubicBezTo>
                    <a:cubicBezTo>
                      <a:pt x="61" y="41"/>
                      <a:pt x="61" y="41"/>
                      <a:pt x="61" y="41"/>
                    </a:cubicBezTo>
                    <a:cubicBezTo>
                      <a:pt x="63" y="41"/>
                      <a:pt x="64" y="42"/>
                      <a:pt x="64" y="43"/>
                    </a:cubicBezTo>
                    <a:lnTo>
                      <a:pt x="64" y="48"/>
                    </a:lnTo>
                    <a:close/>
                    <a:moveTo>
                      <a:pt x="59" y="20"/>
                    </a:moveTo>
                    <a:cubicBezTo>
                      <a:pt x="59" y="22"/>
                      <a:pt x="58" y="23"/>
                      <a:pt x="57" y="23"/>
                    </a:cubicBezTo>
                    <a:cubicBezTo>
                      <a:pt x="7" y="23"/>
                      <a:pt x="7" y="23"/>
                      <a:pt x="7" y="23"/>
                    </a:cubicBezTo>
                    <a:cubicBezTo>
                      <a:pt x="5" y="23"/>
                      <a:pt x="4" y="22"/>
                      <a:pt x="4" y="20"/>
                    </a:cubicBezTo>
                    <a:cubicBezTo>
                      <a:pt x="4" y="16"/>
                      <a:pt x="4" y="16"/>
                      <a:pt x="4" y="16"/>
                    </a:cubicBezTo>
                    <a:cubicBezTo>
                      <a:pt x="4" y="14"/>
                      <a:pt x="5" y="13"/>
                      <a:pt x="7" y="13"/>
                    </a:cubicBezTo>
                    <a:cubicBezTo>
                      <a:pt x="57" y="13"/>
                      <a:pt x="57" y="13"/>
                      <a:pt x="57" y="13"/>
                    </a:cubicBezTo>
                    <a:cubicBezTo>
                      <a:pt x="58" y="13"/>
                      <a:pt x="59" y="14"/>
                      <a:pt x="59" y="16"/>
                    </a:cubicBezTo>
                    <a:lnTo>
                      <a:pt x="59" y="20"/>
                    </a:lnTo>
                    <a:close/>
                    <a:moveTo>
                      <a:pt x="50" y="34"/>
                    </a:moveTo>
                    <a:cubicBezTo>
                      <a:pt x="50" y="35"/>
                      <a:pt x="49" y="36"/>
                      <a:pt x="48" y="36"/>
                    </a:cubicBezTo>
                    <a:cubicBezTo>
                      <a:pt x="16" y="36"/>
                      <a:pt x="16" y="36"/>
                      <a:pt x="16" y="36"/>
                    </a:cubicBezTo>
                    <a:cubicBezTo>
                      <a:pt x="15" y="36"/>
                      <a:pt x="13" y="35"/>
                      <a:pt x="13" y="34"/>
                    </a:cubicBezTo>
                    <a:cubicBezTo>
                      <a:pt x="13" y="29"/>
                      <a:pt x="13" y="29"/>
                      <a:pt x="13" y="29"/>
                    </a:cubicBezTo>
                    <a:cubicBezTo>
                      <a:pt x="13" y="28"/>
                      <a:pt x="15" y="27"/>
                      <a:pt x="16" y="27"/>
                    </a:cubicBezTo>
                    <a:cubicBezTo>
                      <a:pt x="48" y="27"/>
                      <a:pt x="48" y="27"/>
                      <a:pt x="48" y="27"/>
                    </a:cubicBezTo>
                    <a:cubicBezTo>
                      <a:pt x="49" y="27"/>
                      <a:pt x="50" y="28"/>
                      <a:pt x="50" y="29"/>
                    </a:cubicBezTo>
                    <a:lnTo>
                      <a:pt x="50" y="34"/>
                    </a:lnTo>
                    <a:close/>
                    <a:moveTo>
                      <a:pt x="45" y="7"/>
                    </a:moveTo>
                    <a:cubicBezTo>
                      <a:pt x="45" y="8"/>
                      <a:pt x="44" y="9"/>
                      <a:pt x="43" y="9"/>
                    </a:cubicBezTo>
                    <a:cubicBezTo>
                      <a:pt x="20" y="9"/>
                      <a:pt x="20" y="9"/>
                      <a:pt x="20" y="9"/>
                    </a:cubicBezTo>
                    <a:cubicBezTo>
                      <a:pt x="19" y="9"/>
                      <a:pt x="18" y="8"/>
                      <a:pt x="18" y="7"/>
                    </a:cubicBezTo>
                    <a:cubicBezTo>
                      <a:pt x="18" y="2"/>
                      <a:pt x="18" y="2"/>
                      <a:pt x="18" y="2"/>
                    </a:cubicBezTo>
                    <a:cubicBezTo>
                      <a:pt x="18" y="1"/>
                      <a:pt x="19" y="0"/>
                      <a:pt x="20" y="0"/>
                    </a:cubicBezTo>
                    <a:cubicBezTo>
                      <a:pt x="43" y="0"/>
                      <a:pt x="43" y="0"/>
                      <a:pt x="43" y="0"/>
                    </a:cubicBezTo>
                    <a:cubicBezTo>
                      <a:pt x="44" y="0"/>
                      <a:pt x="45" y="1"/>
                      <a:pt x="45" y="2"/>
                    </a:cubicBezTo>
                    <a:lnTo>
                      <a:pt x="45" y="7"/>
                    </a:lnTo>
                    <a:close/>
                  </a:path>
                </a:pathLst>
              </a:custGeom>
              <a:solidFill>
                <a:schemeClr val="accent2"/>
              </a:solidFill>
              <a:ln w="9525">
                <a:noFill/>
                <a:round/>
              </a:ln>
            </p:spPr>
            <p:txBody>
              <a:bodyPr anchor="ctr"/>
              <a:lstStyle/>
              <a:p>
                <a:pPr algn="ctr"/>
                <a:endParaRPr>
                  <a:latin typeface="微软雅黑" panose="020B0503020204020204" pitchFamily="34" charset="-122"/>
                  <a:ea typeface="微软雅黑" panose="020B0503020204020204" pitchFamily="34" charset="-122"/>
                </a:endParaRPr>
              </a:p>
            </p:txBody>
          </p:sp>
        </p:grpSp>
        <p:grpSp>
          <p:nvGrpSpPr>
            <p:cNvPr id="23" name="Group 19"/>
            <p:cNvGrpSpPr/>
            <p:nvPr/>
          </p:nvGrpSpPr>
          <p:grpSpPr>
            <a:xfrm>
              <a:off x="5898962" y="3501008"/>
              <a:ext cx="1798551" cy="1783154"/>
              <a:chOff x="6078982" y="3658107"/>
              <a:chExt cx="1798551" cy="1783154"/>
            </a:xfrm>
          </p:grpSpPr>
          <p:sp>
            <p:nvSpPr>
              <p:cNvPr id="36" name="Freeform: Shape 16"/>
              <p:cNvSpPr/>
              <p:nvPr/>
            </p:nvSpPr>
            <p:spPr bwMode="auto">
              <a:xfrm>
                <a:off x="6770009" y="4338234"/>
                <a:ext cx="410267" cy="404321"/>
              </a:xfrm>
              <a:custGeom>
                <a:avLst/>
                <a:gdLst/>
                <a:ahLst/>
                <a:cxnLst>
                  <a:cxn ang="0">
                    <a:pos x="59" y="63"/>
                  </a:cxn>
                  <a:cxn ang="0">
                    <a:pos x="55" y="61"/>
                  </a:cxn>
                  <a:cxn ang="0">
                    <a:pos x="42" y="48"/>
                  </a:cxn>
                  <a:cxn ang="0">
                    <a:pos x="27" y="53"/>
                  </a:cxn>
                  <a:cxn ang="0">
                    <a:pos x="0" y="26"/>
                  </a:cxn>
                  <a:cxn ang="0">
                    <a:pos x="27" y="0"/>
                  </a:cxn>
                  <a:cxn ang="0">
                    <a:pos x="54" y="26"/>
                  </a:cxn>
                  <a:cxn ang="0">
                    <a:pos x="49" y="41"/>
                  </a:cxn>
                  <a:cxn ang="0">
                    <a:pos x="62" y="54"/>
                  </a:cxn>
                  <a:cxn ang="0">
                    <a:pos x="64" y="58"/>
                  </a:cxn>
                  <a:cxn ang="0">
                    <a:pos x="59" y="63"/>
                  </a:cxn>
                  <a:cxn ang="0">
                    <a:pos x="27" y="9"/>
                  </a:cxn>
                  <a:cxn ang="0">
                    <a:pos x="10" y="26"/>
                  </a:cxn>
                  <a:cxn ang="0">
                    <a:pos x="27" y="43"/>
                  </a:cxn>
                  <a:cxn ang="0">
                    <a:pos x="44" y="26"/>
                  </a:cxn>
                  <a:cxn ang="0">
                    <a:pos x="27" y="9"/>
                  </a:cxn>
                </a:cxnLst>
                <a:rect l="0" t="0" r="r" b="b"/>
                <a:pathLst>
                  <a:path w="64" h="63">
                    <a:moveTo>
                      <a:pt x="59" y="63"/>
                    </a:moveTo>
                    <a:cubicBezTo>
                      <a:pt x="57" y="63"/>
                      <a:pt x="56" y="62"/>
                      <a:pt x="55" y="61"/>
                    </a:cubicBezTo>
                    <a:cubicBezTo>
                      <a:pt x="42" y="48"/>
                      <a:pt x="42" y="48"/>
                      <a:pt x="42" y="48"/>
                    </a:cubicBezTo>
                    <a:cubicBezTo>
                      <a:pt x="38" y="51"/>
                      <a:pt x="33" y="53"/>
                      <a:pt x="27" y="53"/>
                    </a:cubicBezTo>
                    <a:cubicBezTo>
                      <a:pt x="12" y="53"/>
                      <a:pt x="0" y="41"/>
                      <a:pt x="0" y="26"/>
                    </a:cubicBezTo>
                    <a:cubicBezTo>
                      <a:pt x="0" y="12"/>
                      <a:pt x="12" y="0"/>
                      <a:pt x="27" y="0"/>
                    </a:cubicBezTo>
                    <a:cubicBezTo>
                      <a:pt x="42" y="0"/>
                      <a:pt x="54" y="12"/>
                      <a:pt x="54" y="26"/>
                    </a:cubicBezTo>
                    <a:cubicBezTo>
                      <a:pt x="54" y="32"/>
                      <a:pt x="52" y="37"/>
                      <a:pt x="49" y="41"/>
                    </a:cubicBezTo>
                    <a:cubicBezTo>
                      <a:pt x="62" y="54"/>
                      <a:pt x="62" y="54"/>
                      <a:pt x="62" y="54"/>
                    </a:cubicBezTo>
                    <a:cubicBezTo>
                      <a:pt x="63" y="55"/>
                      <a:pt x="64" y="57"/>
                      <a:pt x="64" y="58"/>
                    </a:cubicBezTo>
                    <a:cubicBezTo>
                      <a:pt x="64" y="61"/>
                      <a:pt x="61" y="63"/>
                      <a:pt x="59" y="63"/>
                    </a:cubicBezTo>
                    <a:close/>
                    <a:moveTo>
                      <a:pt x="27" y="9"/>
                    </a:moveTo>
                    <a:cubicBezTo>
                      <a:pt x="18" y="9"/>
                      <a:pt x="10" y="17"/>
                      <a:pt x="10" y="26"/>
                    </a:cubicBezTo>
                    <a:cubicBezTo>
                      <a:pt x="10" y="36"/>
                      <a:pt x="18" y="43"/>
                      <a:pt x="27" y="43"/>
                    </a:cubicBezTo>
                    <a:cubicBezTo>
                      <a:pt x="37" y="43"/>
                      <a:pt x="44" y="36"/>
                      <a:pt x="44" y="26"/>
                    </a:cubicBezTo>
                    <a:cubicBezTo>
                      <a:pt x="44" y="17"/>
                      <a:pt x="37" y="9"/>
                      <a:pt x="27" y="9"/>
                    </a:cubicBezTo>
                    <a:close/>
                  </a:path>
                </a:pathLst>
              </a:custGeom>
              <a:solidFill>
                <a:schemeClr val="accent4"/>
              </a:solidFill>
              <a:ln w="9525">
                <a:noFill/>
                <a:round/>
              </a:ln>
            </p:spPr>
            <p:txBody>
              <a:bodyPr anchor="ctr"/>
              <a:lstStyle/>
              <a:p>
                <a:pPr algn="ctr"/>
                <a:endParaRPr>
                  <a:latin typeface="微软雅黑" panose="020B0503020204020204" pitchFamily="34" charset="-122"/>
                  <a:ea typeface="微软雅黑" panose="020B0503020204020204" pitchFamily="34" charset="-122"/>
                </a:endParaRPr>
              </a:p>
            </p:txBody>
          </p:sp>
          <p:sp>
            <p:nvSpPr>
              <p:cNvPr id="37" name="Freeform: Shape 28"/>
              <p:cNvSpPr/>
              <p:nvPr/>
            </p:nvSpPr>
            <p:spPr>
              <a:xfrm flipH="1">
                <a:off x="6078982" y="3658107"/>
                <a:ext cx="1798551" cy="1783154"/>
              </a:xfrm>
              <a:custGeom>
                <a:avLst/>
                <a:gdLst>
                  <a:gd name="connsiteX0" fmla="*/ 833645 w 1678460"/>
                  <a:gd name="connsiteY0" fmla="*/ 185289 h 1664090"/>
                  <a:gd name="connsiteX1" fmla="*/ 186889 w 1678460"/>
                  <a:gd name="connsiteY1" fmla="*/ 832045 h 1664090"/>
                  <a:gd name="connsiteX2" fmla="*/ 186889 w 1678460"/>
                  <a:gd name="connsiteY2" fmla="*/ 1170350 h 1664090"/>
                  <a:gd name="connsiteX3" fmla="*/ 495340 w 1678460"/>
                  <a:gd name="connsiteY3" fmla="*/ 1478801 h 1664090"/>
                  <a:gd name="connsiteX4" fmla="*/ 844815 w 1678460"/>
                  <a:gd name="connsiteY4" fmla="*/ 1478801 h 1664090"/>
                  <a:gd name="connsiteX5" fmla="*/ 1491571 w 1678460"/>
                  <a:gd name="connsiteY5" fmla="*/ 832045 h 1664090"/>
                  <a:gd name="connsiteX6" fmla="*/ 1491571 w 1678460"/>
                  <a:gd name="connsiteY6" fmla="*/ 493740 h 1664090"/>
                  <a:gd name="connsiteX7" fmla="*/ 1183120 w 1678460"/>
                  <a:gd name="connsiteY7" fmla="*/ 185289 h 1664090"/>
                  <a:gd name="connsiteX8" fmla="*/ 832045 w 1678460"/>
                  <a:gd name="connsiteY8" fmla="*/ 0 h 1664090"/>
                  <a:gd name="connsiteX9" fmla="*/ 1678460 w 1678460"/>
                  <a:gd name="connsiteY9" fmla="*/ 0 h 1664090"/>
                  <a:gd name="connsiteX10" fmla="*/ 1678460 w 1678460"/>
                  <a:gd name="connsiteY10" fmla="*/ 832045 h 1664090"/>
                  <a:gd name="connsiteX11" fmla="*/ 846415 w 1678460"/>
                  <a:gd name="connsiteY11" fmla="*/ 1664090 h 1664090"/>
                  <a:gd name="connsiteX12" fmla="*/ 0 w 1678460"/>
                  <a:gd name="connsiteY12" fmla="*/ 1664090 h 1664090"/>
                  <a:gd name="connsiteX13" fmla="*/ 0 w 1678460"/>
                  <a:gd name="connsiteY13" fmla="*/ 832045 h 1664090"/>
                  <a:gd name="connsiteX14" fmla="*/ 832045 w 1678460"/>
                  <a:gd name="connsiteY14" fmla="*/ 0 h 1664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678460" h="1664090">
                    <a:moveTo>
                      <a:pt x="833645" y="185289"/>
                    </a:moveTo>
                    <a:cubicBezTo>
                      <a:pt x="476452" y="185289"/>
                      <a:pt x="186889" y="474852"/>
                      <a:pt x="186889" y="832045"/>
                    </a:cubicBezTo>
                    <a:lnTo>
                      <a:pt x="186889" y="1170350"/>
                    </a:lnTo>
                    <a:cubicBezTo>
                      <a:pt x="186889" y="1340703"/>
                      <a:pt x="324987" y="1478801"/>
                      <a:pt x="495340" y="1478801"/>
                    </a:cubicBezTo>
                    <a:lnTo>
                      <a:pt x="844815" y="1478801"/>
                    </a:lnTo>
                    <a:cubicBezTo>
                      <a:pt x="1202008" y="1478801"/>
                      <a:pt x="1491571" y="1189238"/>
                      <a:pt x="1491571" y="832045"/>
                    </a:cubicBezTo>
                    <a:lnTo>
                      <a:pt x="1491571" y="493740"/>
                    </a:lnTo>
                    <a:cubicBezTo>
                      <a:pt x="1491571" y="323387"/>
                      <a:pt x="1353473" y="185289"/>
                      <a:pt x="1183120" y="185289"/>
                    </a:cubicBezTo>
                    <a:close/>
                    <a:moveTo>
                      <a:pt x="832045" y="0"/>
                    </a:moveTo>
                    <a:lnTo>
                      <a:pt x="1678460" y="0"/>
                    </a:lnTo>
                    <a:lnTo>
                      <a:pt x="1678460" y="832045"/>
                    </a:lnTo>
                    <a:cubicBezTo>
                      <a:pt x="1678460" y="1291571"/>
                      <a:pt x="1305941" y="1664090"/>
                      <a:pt x="846415" y="1664090"/>
                    </a:cubicBezTo>
                    <a:lnTo>
                      <a:pt x="0" y="1664090"/>
                    </a:lnTo>
                    <a:lnTo>
                      <a:pt x="0" y="832045"/>
                    </a:lnTo>
                    <a:cubicBezTo>
                      <a:pt x="0" y="372519"/>
                      <a:pt x="372519" y="0"/>
                      <a:pt x="832045" y="0"/>
                    </a:cubicBezTo>
                    <a:close/>
                  </a:path>
                </a:pathLst>
              </a:cu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微软雅黑" panose="020B0503020204020204" pitchFamily="34" charset="-122"/>
                  <a:ea typeface="微软雅黑" panose="020B0503020204020204" pitchFamily="34" charset="-122"/>
                </a:endParaRPr>
              </a:p>
            </p:txBody>
          </p:sp>
          <p:sp>
            <p:nvSpPr>
              <p:cNvPr id="38" name="Freeform: Shape 31"/>
              <p:cNvSpPr/>
              <p:nvPr/>
            </p:nvSpPr>
            <p:spPr>
              <a:xfrm rot="10800000" flipH="1">
                <a:off x="6439589" y="4018715"/>
                <a:ext cx="1071110" cy="1061939"/>
              </a:xfrm>
              <a:custGeom>
                <a:avLst/>
                <a:gdLst>
                  <a:gd name="connsiteX0" fmla="*/ 503121 w 999590"/>
                  <a:gd name="connsiteY0" fmla="*/ 880685 h 991032"/>
                  <a:gd name="connsiteX1" fmla="*/ 888290 w 999590"/>
                  <a:gd name="connsiteY1" fmla="*/ 495516 h 991032"/>
                  <a:gd name="connsiteX2" fmla="*/ 888290 w 999590"/>
                  <a:gd name="connsiteY2" fmla="*/ 294042 h 991032"/>
                  <a:gd name="connsiteX3" fmla="*/ 704595 w 999590"/>
                  <a:gd name="connsiteY3" fmla="*/ 110347 h 991032"/>
                  <a:gd name="connsiteX4" fmla="*/ 496469 w 999590"/>
                  <a:gd name="connsiteY4" fmla="*/ 110347 h 991032"/>
                  <a:gd name="connsiteX5" fmla="*/ 111300 w 999590"/>
                  <a:gd name="connsiteY5" fmla="*/ 495516 h 991032"/>
                  <a:gd name="connsiteX6" fmla="*/ 111300 w 999590"/>
                  <a:gd name="connsiteY6" fmla="*/ 696990 h 991032"/>
                  <a:gd name="connsiteX7" fmla="*/ 294995 w 999590"/>
                  <a:gd name="connsiteY7" fmla="*/ 880685 h 991032"/>
                  <a:gd name="connsiteX8" fmla="*/ 504074 w 999590"/>
                  <a:gd name="connsiteY8" fmla="*/ 991032 h 991032"/>
                  <a:gd name="connsiteX9" fmla="*/ 236321 w 999590"/>
                  <a:gd name="connsiteY9" fmla="*/ 991032 h 991032"/>
                  <a:gd name="connsiteX10" fmla="*/ 0 w 999590"/>
                  <a:gd name="connsiteY10" fmla="*/ 754711 h 991032"/>
                  <a:gd name="connsiteX11" fmla="*/ 0 w 999590"/>
                  <a:gd name="connsiteY11" fmla="*/ 495516 h 991032"/>
                  <a:gd name="connsiteX12" fmla="*/ 495516 w 999590"/>
                  <a:gd name="connsiteY12" fmla="*/ 0 h 991032"/>
                  <a:gd name="connsiteX13" fmla="*/ 763269 w 999590"/>
                  <a:gd name="connsiteY13" fmla="*/ 0 h 991032"/>
                  <a:gd name="connsiteX14" fmla="*/ 999590 w 999590"/>
                  <a:gd name="connsiteY14" fmla="*/ 236321 h 991032"/>
                  <a:gd name="connsiteX15" fmla="*/ 999590 w 999590"/>
                  <a:gd name="connsiteY15" fmla="*/ 495516 h 991032"/>
                  <a:gd name="connsiteX16" fmla="*/ 504074 w 999590"/>
                  <a:gd name="connsiteY16" fmla="*/ 991032 h 991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99590" h="991032">
                    <a:moveTo>
                      <a:pt x="503121" y="880685"/>
                    </a:moveTo>
                    <a:cubicBezTo>
                      <a:pt x="715844" y="880685"/>
                      <a:pt x="888290" y="708239"/>
                      <a:pt x="888290" y="495516"/>
                    </a:cubicBezTo>
                    <a:lnTo>
                      <a:pt x="888290" y="294042"/>
                    </a:lnTo>
                    <a:cubicBezTo>
                      <a:pt x="888290" y="192590"/>
                      <a:pt x="806047" y="110347"/>
                      <a:pt x="704595" y="110347"/>
                    </a:cubicBezTo>
                    <a:lnTo>
                      <a:pt x="496469" y="110347"/>
                    </a:lnTo>
                    <a:cubicBezTo>
                      <a:pt x="283746" y="110347"/>
                      <a:pt x="111300" y="282793"/>
                      <a:pt x="111300" y="495516"/>
                    </a:cubicBezTo>
                    <a:lnTo>
                      <a:pt x="111300" y="696990"/>
                    </a:lnTo>
                    <a:cubicBezTo>
                      <a:pt x="111300" y="798442"/>
                      <a:pt x="193543" y="880685"/>
                      <a:pt x="294995" y="880685"/>
                    </a:cubicBezTo>
                    <a:close/>
                    <a:moveTo>
                      <a:pt x="504074" y="991032"/>
                    </a:moveTo>
                    <a:lnTo>
                      <a:pt x="236321" y="991032"/>
                    </a:lnTo>
                    <a:cubicBezTo>
                      <a:pt x="105805" y="991032"/>
                      <a:pt x="0" y="885227"/>
                      <a:pt x="0" y="754711"/>
                    </a:cubicBezTo>
                    <a:lnTo>
                      <a:pt x="0" y="495516"/>
                    </a:lnTo>
                    <a:cubicBezTo>
                      <a:pt x="0" y="221850"/>
                      <a:pt x="221850" y="0"/>
                      <a:pt x="495516" y="0"/>
                    </a:cubicBezTo>
                    <a:lnTo>
                      <a:pt x="763269" y="0"/>
                    </a:lnTo>
                    <a:cubicBezTo>
                      <a:pt x="893785" y="0"/>
                      <a:pt x="999590" y="105805"/>
                      <a:pt x="999590" y="236321"/>
                    </a:cubicBezTo>
                    <a:lnTo>
                      <a:pt x="999590" y="495516"/>
                    </a:lnTo>
                    <a:cubicBezTo>
                      <a:pt x="999590" y="769182"/>
                      <a:pt x="777740" y="991032"/>
                      <a:pt x="504074" y="991032"/>
                    </a:cubicBezTo>
                    <a:close/>
                  </a:path>
                </a:pathLst>
              </a:custGeom>
              <a:solidFill>
                <a:schemeClr val="accent4"/>
              </a:solidFill>
              <a:ln w="12700" cap="flat" cmpd="sng" algn="ctr">
                <a:solidFill>
                  <a:schemeClr val="accent4">
                    <a:lumMod val="10000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微软雅黑" panose="020B0503020204020204" pitchFamily="34" charset="-122"/>
                  <a:ea typeface="微软雅黑" panose="020B0503020204020204" pitchFamily="34" charset="-122"/>
                </a:endParaRPr>
              </a:p>
            </p:txBody>
          </p:sp>
        </p:grpSp>
        <p:grpSp>
          <p:nvGrpSpPr>
            <p:cNvPr id="24" name="Group 35"/>
            <p:cNvGrpSpPr/>
            <p:nvPr/>
          </p:nvGrpSpPr>
          <p:grpSpPr>
            <a:xfrm>
              <a:off x="909336" y="3915005"/>
              <a:ext cx="3098432" cy="1067951"/>
              <a:chOff x="7834637" y="2276873"/>
              <a:chExt cx="2692303" cy="1067951"/>
            </a:xfrm>
          </p:grpSpPr>
          <p:sp>
            <p:nvSpPr>
              <p:cNvPr id="34" name="TextBox 37"/>
              <p:cNvSpPr txBox="1"/>
              <p:nvPr/>
            </p:nvSpPr>
            <p:spPr>
              <a:xfrm>
                <a:off x="8328247" y="2276873"/>
                <a:ext cx="2198693" cy="388226"/>
              </a:xfrm>
              <a:prstGeom prst="rect">
                <a:avLst/>
              </a:prstGeom>
              <a:noFill/>
            </p:spPr>
            <p:txBody>
              <a:bodyPr wrap="none" lIns="0" tIns="0" rIns="360000" bIns="0" anchor="b" anchorCtr="0">
                <a:normAutofit/>
              </a:bodyPr>
              <a:lstStyle/>
              <a:p>
                <a:pPr algn="r"/>
                <a:r>
                  <a:rPr lang="zh-CN" altLang="en-US" sz="1600" b="1">
                    <a:solidFill>
                      <a:schemeClr val="accent1">
                        <a:lumMod val="100000"/>
                      </a:schemeClr>
                    </a:solidFill>
                    <a:latin typeface="微软雅黑" panose="020B0503020204020204" pitchFamily="34" charset="-122"/>
                    <a:ea typeface="微软雅黑" panose="020B0503020204020204" pitchFamily="34" charset="-122"/>
                  </a:rPr>
                  <a:t>标题文本预设</a:t>
                </a:r>
                <a:endParaRPr lang="zh-CN" altLang="en-US" sz="1600" b="1">
                  <a:solidFill>
                    <a:schemeClr val="accent1">
                      <a:lumMod val="100000"/>
                    </a:schemeClr>
                  </a:solidFill>
                  <a:latin typeface="微软雅黑" panose="020B0503020204020204" pitchFamily="34" charset="-122"/>
                  <a:ea typeface="微软雅黑" panose="020B0503020204020204" pitchFamily="34" charset="-122"/>
                </a:endParaRPr>
              </a:p>
            </p:txBody>
          </p:sp>
          <p:sp>
            <p:nvSpPr>
              <p:cNvPr id="35" name="TextBox 38"/>
              <p:cNvSpPr txBox="1"/>
              <p:nvPr/>
            </p:nvSpPr>
            <p:spPr>
              <a:xfrm>
                <a:off x="7834637" y="2726058"/>
                <a:ext cx="2692303" cy="618766"/>
              </a:xfrm>
              <a:prstGeom prst="rect">
                <a:avLst/>
              </a:prstGeom>
            </p:spPr>
            <p:txBody>
              <a:bodyPr vert="horz" wrap="square" lIns="0" tIns="0" rIns="360000" bIns="0" anchor="ctr">
                <a:noAutofit/>
              </a:bodyPr>
              <a:lstStyle/>
              <a:p>
                <a:pPr algn="r" font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点击此处更换文本点击此处更换文本点击此处更换文本</a:t>
                </a:r>
                <a:endPar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grpSp>
          <p:nvGrpSpPr>
            <p:cNvPr id="25" name="Group 39"/>
            <p:cNvGrpSpPr/>
            <p:nvPr/>
          </p:nvGrpSpPr>
          <p:grpSpPr>
            <a:xfrm>
              <a:off x="7697513" y="3915005"/>
              <a:ext cx="3290541" cy="1098431"/>
              <a:chOff x="1197898" y="2503545"/>
              <a:chExt cx="2838123" cy="1098431"/>
            </a:xfrm>
          </p:grpSpPr>
          <p:sp>
            <p:nvSpPr>
              <p:cNvPr id="32" name="TextBox 40"/>
              <p:cNvSpPr txBox="1"/>
              <p:nvPr/>
            </p:nvSpPr>
            <p:spPr>
              <a:xfrm>
                <a:off x="1197898" y="2503545"/>
                <a:ext cx="2198693" cy="388226"/>
              </a:xfrm>
              <a:prstGeom prst="rect">
                <a:avLst/>
              </a:prstGeom>
              <a:noFill/>
            </p:spPr>
            <p:txBody>
              <a:bodyPr wrap="none" lIns="360000" tIns="0" rIns="0" bIns="0" anchor="b" anchorCtr="0">
                <a:normAutofit/>
              </a:bodyPr>
              <a:lstStyle/>
              <a:p>
                <a:r>
                  <a:rPr lang="zh-CN" altLang="en-US" sz="1600" b="1">
                    <a:solidFill>
                      <a:schemeClr val="accent4">
                        <a:lumMod val="100000"/>
                      </a:schemeClr>
                    </a:solidFill>
                    <a:latin typeface="微软雅黑" panose="020B0503020204020204" pitchFamily="34" charset="-122"/>
                    <a:ea typeface="微软雅黑" panose="020B0503020204020204" pitchFamily="34" charset="-122"/>
                  </a:rPr>
                  <a:t>标题文本预设</a:t>
                </a:r>
                <a:endParaRPr lang="zh-CN" altLang="en-US" sz="1600" b="1">
                  <a:solidFill>
                    <a:schemeClr val="accent4">
                      <a:lumMod val="100000"/>
                    </a:schemeClr>
                  </a:solidFill>
                  <a:latin typeface="微软雅黑" panose="020B0503020204020204" pitchFamily="34" charset="-122"/>
                  <a:ea typeface="微软雅黑" panose="020B0503020204020204" pitchFamily="34" charset="-122"/>
                </a:endParaRPr>
              </a:p>
            </p:txBody>
          </p:sp>
          <p:sp>
            <p:nvSpPr>
              <p:cNvPr id="33" name="TextBox 41"/>
              <p:cNvSpPr txBox="1"/>
              <p:nvPr/>
            </p:nvSpPr>
            <p:spPr>
              <a:xfrm>
                <a:off x="1197898" y="2983210"/>
                <a:ext cx="2838123" cy="618766"/>
              </a:xfrm>
              <a:prstGeom prst="rect">
                <a:avLst/>
              </a:prstGeom>
            </p:spPr>
            <p:txBody>
              <a:bodyPr vert="horz" wrap="square" lIns="360000" tIns="0" rIns="0" bIns="0" anchor="ctr" anchorCtr="0">
                <a:noAutofit/>
              </a:bodyPr>
              <a:lstStyle/>
              <a:p>
                <a:pPr font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点击此处更换文本点击此处更换文本点击此处更换文本</a:t>
                </a:r>
                <a:endPar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grpSp>
          <p:nvGrpSpPr>
            <p:cNvPr id="26" name="Group 42"/>
            <p:cNvGrpSpPr/>
            <p:nvPr/>
          </p:nvGrpSpPr>
          <p:grpSpPr>
            <a:xfrm>
              <a:off x="909335" y="1889834"/>
              <a:ext cx="3113829" cy="1078111"/>
              <a:chOff x="7821258" y="2276873"/>
              <a:chExt cx="2705682" cy="1078111"/>
            </a:xfrm>
          </p:grpSpPr>
          <p:sp>
            <p:nvSpPr>
              <p:cNvPr id="30" name="TextBox 43"/>
              <p:cNvSpPr txBox="1"/>
              <p:nvPr/>
            </p:nvSpPr>
            <p:spPr>
              <a:xfrm>
                <a:off x="8328247" y="2276873"/>
                <a:ext cx="2198693" cy="388226"/>
              </a:xfrm>
              <a:prstGeom prst="rect">
                <a:avLst/>
              </a:prstGeom>
              <a:noFill/>
            </p:spPr>
            <p:txBody>
              <a:bodyPr wrap="none" lIns="0" tIns="0" rIns="360000" bIns="0" anchor="b" anchorCtr="0">
                <a:normAutofit/>
              </a:bodyPr>
              <a:lstStyle/>
              <a:p>
                <a:pPr algn="r"/>
                <a:r>
                  <a:rPr lang="zh-CN" altLang="en-US" sz="1600" b="1">
                    <a:solidFill>
                      <a:schemeClr val="accent3">
                        <a:lumMod val="100000"/>
                      </a:schemeClr>
                    </a:solidFill>
                    <a:latin typeface="微软雅黑" panose="020B0503020204020204" pitchFamily="34" charset="-122"/>
                    <a:ea typeface="微软雅黑" panose="020B0503020204020204" pitchFamily="34" charset="-122"/>
                  </a:rPr>
                  <a:t>标题文本预设</a:t>
                </a:r>
                <a:endParaRPr lang="zh-CN" altLang="en-US" sz="1600" b="1">
                  <a:solidFill>
                    <a:schemeClr val="accent3">
                      <a:lumMod val="100000"/>
                    </a:schemeClr>
                  </a:solidFill>
                  <a:latin typeface="微软雅黑" panose="020B0503020204020204" pitchFamily="34" charset="-122"/>
                  <a:ea typeface="微软雅黑" panose="020B0503020204020204" pitchFamily="34" charset="-122"/>
                </a:endParaRPr>
              </a:p>
            </p:txBody>
          </p:sp>
          <p:sp>
            <p:nvSpPr>
              <p:cNvPr id="31" name="TextBox 44"/>
              <p:cNvSpPr txBox="1"/>
              <p:nvPr/>
            </p:nvSpPr>
            <p:spPr>
              <a:xfrm>
                <a:off x="7821258" y="2736218"/>
                <a:ext cx="2705681" cy="618766"/>
              </a:xfrm>
              <a:prstGeom prst="rect">
                <a:avLst/>
              </a:prstGeom>
            </p:spPr>
            <p:txBody>
              <a:bodyPr vert="horz" wrap="square" lIns="0" tIns="0" rIns="360000" bIns="0" anchor="ctr">
                <a:noAutofit/>
              </a:bodyPr>
              <a:lstStyle/>
              <a:p>
                <a:pPr algn="r" font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点击此处更换文本点击此处更换文本点击此处更换文本</a:t>
                </a:r>
                <a:endPar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grpSp>
          <p:nvGrpSpPr>
            <p:cNvPr id="27" name="Group 45"/>
            <p:cNvGrpSpPr/>
            <p:nvPr/>
          </p:nvGrpSpPr>
          <p:grpSpPr>
            <a:xfrm>
              <a:off x="7697513" y="1889834"/>
              <a:ext cx="3290541" cy="1078111"/>
              <a:chOff x="1197898" y="2503545"/>
              <a:chExt cx="2838123" cy="1078111"/>
            </a:xfrm>
          </p:grpSpPr>
          <p:sp>
            <p:nvSpPr>
              <p:cNvPr id="28" name="TextBox 46"/>
              <p:cNvSpPr txBox="1"/>
              <p:nvPr/>
            </p:nvSpPr>
            <p:spPr>
              <a:xfrm>
                <a:off x="1197898" y="2503545"/>
                <a:ext cx="2198693" cy="388226"/>
              </a:xfrm>
              <a:prstGeom prst="rect">
                <a:avLst/>
              </a:prstGeom>
              <a:noFill/>
            </p:spPr>
            <p:txBody>
              <a:bodyPr wrap="none" lIns="360000" tIns="0" rIns="0" bIns="0" anchor="b" anchorCtr="0">
                <a:normAutofit/>
              </a:bodyPr>
              <a:lstStyle/>
              <a:p>
                <a:r>
                  <a:rPr lang="zh-CN" altLang="en-US" sz="1600" b="1">
                    <a:solidFill>
                      <a:schemeClr val="accent2">
                        <a:lumMod val="100000"/>
                      </a:schemeClr>
                    </a:solidFill>
                    <a:latin typeface="微软雅黑" panose="020B0503020204020204" pitchFamily="34" charset="-122"/>
                    <a:ea typeface="微软雅黑" panose="020B0503020204020204" pitchFamily="34" charset="-122"/>
                  </a:rPr>
                  <a:t>标题文本预设</a:t>
                </a:r>
                <a:endParaRPr lang="zh-CN" altLang="en-US" sz="1600" b="1">
                  <a:solidFill>
                    <a:schemeClr val="accent2">
                      <a:lumMod val="100000"/>
                    </a:schemeClr>
                  </a:solidFill>
                  <a:latin typeface="微软雅黑" panose="020B0503020204020204" pitchFamily="34" charset="-122"/>
                  <a:ea typeface="微软雅黑" panose="020B0503020204020204" pitchFamily="34" charset="-122"/>
                </a:endParaRPr>
              </a:p>
            </p:txBody>
          </p:sp>
          <p:sp>
            <p:nvSpPr>
              <p:cNvPr id="29" name="TextBox 47"/>
              <p:cNvSpPr txBox="1"/>
              <p:nvPr/>
            </p:nvSpPr>
            <p:spPr>
              <a:xfrm>
                <a:off x="1197898" y="2962890"/>
                <a:ext cx="2838123" cy="618766"/>
              </a:xfrm>
              <a:prstGeom prst="rect">
                <a:avLst/>
              </a:prstGeom>
            </p:spPr>
            <p:txBody>
              <a:bodyPr vert="horz" wrap="square" lIns="360000" tIns="0" rIns="0" bIns="0" anchor="ctr" anchorCtr="0">
                <a:noAutofit/>
              </a:bodyPr>
              <a:lstStyle/>
              <a:p>
                <a:pPr font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点击此处更换文本点击此处更换文本点击此处更换文本</a:t>
                </a:r>
                <a:endPar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grpSp>
    </p:spTree>
  </p:cSld>
  <p:clrMapOvr>
    <a:masterClrMapping/>
  </p:clrMapOvr>
  <mc:AlternateContent xmlns:mc="http://schemas.openxmlformats.org/markup-compatibility/2006">
    <mc:Choice xmlns:p14="http://schemas.microsoft.com/office/powerpoint/2010/main" Requires="p14">
      <p:transition spd="slow" p14:dur="1250" advClick="0" advTm="3000"/>
    </mc:Choice>
    <mc:Fallback>
      <p:transition spd="slow" advClick="0" advTm="3000"/>
    </mc:Fallback>
  </mc:AlternateContent>
  <p:timing>
    <p:tnLst>
      <p:par>
        <p:cTn id="1" dur="indefinite" restart="never" nodeType="tmRoot"/>
      </p:par>
    </p:tnLst>
    <p:bldLst>
      <p:bldP spid="4" grpId="0" animBg="1"/>
      <p:bldP spid="7" grpId="0" animBg="1"/>
      <p:bldP spid="18" grpId="0"/>
      <p:bldP spid="2" grpId="0"/>
      <p:bldP spid="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0" y="133350"/>
            <a:ext cx="9144000" cy="457200"/>
            <a:chOff x="0" y="133350"/>
            <a:chExt cx="9144000" cy="457200"/>
          </a:xfrm>
        </p:grpSpPr>
        <p:sp>
          <p:nvSpPr>
            <p:cNvPr id="3" name="矩形 2"/>
            <p:cNvSpPr/>
            <p:nvPr/>
          </p:nvSpPr>
          <p:spPr>
            <a:xfrm>
              <a:off x="0" y="133350"/>
              <a:ext cx="9144000" cy="457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1" name="椭圆 10"/>
            <p:cNvSpPr/>
            <p:nvPr/>
          </p:nvSpPr>
          <p:spPr>
            <a:xfrm>
              <a:off x="6976110" y="259199"/>
              <a:ext cx="295275" cy="295275"/>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2" name="椭圆 11"/>
            <p:cNvSpPr/>
            <p:nvPr/>
          </p:nvSpPr>
          <p:spPr>
            <a:xfrm>
              <a:off x="7378661" y="259199"/>
              <a:ext cx="295275" cy="295275"/>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3" name="椭圆 12"/>
            <p:cNvSpPr/>
            <p:nvPr/>
          </p:nvSpPr>
          <p:spPr>
            <a:xfrm>
              <a:off x="7757399" y="259199"/>
              <a:ext cx="295275" cy="295275"/>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4" name="椭圆 13"/>
            <p:cNvSpPr/>
            <p:nvPr/>
          </p:nvSpPr>
          <p:spPr>
            <a:xfrm>
              <a:off x="8159950" y="259199"/>
              <a:ext cx="295275" cy="295275"/>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5" name="椭圆 14"/>
            <p:cNvSpPr/>
            <p:nvPr/>
          </p:nvSpPr>
          <p:spPr>
            <a:xfrm>
              <a:off x="8516302" y="259199"/>
              <a:ext cx="295275" cy="295275"/>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sp>
        <p:nvSpPr>
          <p:cNvPr id="4" name="椭圆 3"/>
          <p:cNvSpPr/>
          <p:nvPr/>
        </p:nvSpPr>
        <p:spPr>
          <a:xfrm>
            <a:off x="247058" y="179071"/>
            <a:ext cx="384810" cy="3848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accent4"/>
                </a:solidFill>
                <a:latin typeface="微软雅黑" panose="020B0503020204020204" pitchFamily="34" charset="-122"/>
                <a:ea typeface="微软雅黑" panose="020B0503020204020204" pitchFamily="34" charset="-122"/>
              </a:rPr>
              <a:t>5</a:t>
            </a:r>
            <a:endParaRPr lang="zh-CN" altLang="en-US" sz="2000" dirty="0">
              <a:solidFill>
                <a:schemeClr val="accent4"/>
              </a:solidFill>
              <a:latin typeface="微软雅黑" panose="020B0503020204020204" pitchFamily="34" charset="-122"/>
              <a:ea typeface="微软雅黑" panose="020B0503020204020204" pitchFamily="34" charset="-122"/>
            </a:endParaRPr>
          </a:p>
        </p:txBody>
      </p:sp>
      <p:sp>
        <p:nvSpPr>
          <p:cNvPr id="7" name="矩形 6"/>
          <p:cNvSpPr/>
          <p:nvPr/>
        </p:nvSpPr>
        <p:spPr>
          <a:xfrm>
            <a:off x="3151587" y="140970"/>
            <a:ext cx="45719" cy="4419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nvGrpSpPr>
          <p:cNvPr id="16" name="组合 15"/>
          <p:cNvGrpSpPr/>
          <p:nvPr/>
        </p:nvGrpSpPr>
        <p:grpSpPr>
          <a:xfrm>
            <a:off x="0" y="4764643"/>
            <a:ext cx="9144000" cy="369332"/>
            <a:chOff x="0" y="4764643"/>
            <a:chExt cx="9144000" cy="369332"/>
          </a:xfrm>
        </p:grpSpPr>
        <p:sp>
          <p:nvSpPr>
            <p:cNvPr id="8" name="矩形 7"/>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9" name="文本框 8"/>
            <p:cNvSpPr txBox="1"/>
            <p:nvPr/>
          </p:nvSpPr>
          <p:spPr>
            <a:xfrm>
              <a:off x="8602980" y="4764643"/>
              <a:ext cx="541020" cy="369332"/>
            </a:xfrm>
            <a:prstGeom prst="rect">
              <a:avLst/>
            </a:prstGeom>
            <a:noFill/>
          </p:spPr>
          <p:txBody>
            <a:bodyPr wrap="squar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21</a:t>
              </a:r>
              <a:endParaRPr lang="zh-CN" altLang="en-US" dirty="0">
                <a:solidFill>
                  <a:schemeClr val="bg1"/>
                </a:solidFill>
                <a:latin typeface="微软雅黑" panose="020B0503020204020204" pitchFamily="34" charset="-122"/>
                <a:ea typeface="微软雅黑" panose="020B0503020204020204" pitchFamily="34" charset="-122"/>
              </a:endParaRPr>
            </a:p>
          </p:txBody>
        </p:sp>
      </p:grpSp>
      <p:sp>
        <p:nvSpPr>
          <p:cNvPr id="18" name="文本框 17"/>
          <p:cNvSpPr txBox="1"/>
          <p:nvPr/>
        </p:nvSpPr>
        <p:spPr>
          <a:xfrm>
            <a:off x="439463" y="697230"/>
            <a:ext cx="1875112" cy="461665"/>
          </a:xfrm>
          <a:prstGeom prst="rect">
            <a:avLst/>
          </a:prstGeom>
          <a:noFill/>
        </p:spPr>
        <p:txBody>
          <a:bodyPr wrap="square" rtlCol="0">
            <a:spAutoFit/>
          </a:bodyPr>
          <a:lstStyle/>
          <a:p>
            <a:pPr marL="285750" indent="-285750">
              <a:buFont typeface="Wingdings" panose="05000000000000000000" pitchFamily="2" charset="2"/>
              <a:buChar char="p"/>
            </a:pPr>
            <a:r>
              <a:rPr lang="zh-CN" altLang="en-US" sz="2400" b="1" dirty="0">
                <a:solidFill>
                  <a:schemeClr val="accent4"/>
                </a:solidFill>
                <a:latin typeface="微软雅黑" panose="020B0503020204020204" pitchFamily="34" charset="-122"/>
                <a:ea typeface="微软雅黑" panose="020B0503020204020204" pitchFamily="34" charset="-122"/>
              </a:rPr>
              <a:t>研究总结</a:t>
            </a:r>
            <a:endParaRPr lang="zh-CN" altLang="en-US" sz="2400" b="1" dirty="0">
              <a:solidFill>
                <a:schemeClr val="accent4"/>
              </a:solidFill>
              <a:latin typeface="微软雅黑" panose="020B0503020204020204" pitchFamily="34" charset="-122"/>
              <a:ea typeface="微软雅黑" panose="020B0503020204020204" pitchFamily="34" charset="-122"/>
            </a:endParaRPr>
          </a:p>
        </p:txBody>
      </p:sp>
      <p:sp>
        <p:nvSpPr>
          <p:cNvPr id="2" name="矩形 1"/>
          <p:cNvSpPr/>
          <p:nvPr/>
        </p:nvSpPr>
        <p:spPr>
          <a:xfrm>
            <a:off x="641393" y="177105"/>
            <a:ext cx="2492990" cy="400110"/>
          </a:xfrm>
          <a:prstGeom prst="rect">
            <a:avLst/>
          </a:prstGeom>
        </p:spPr>
        <p:txBody>
          <a:bodyPr wrap="none">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相关建议与论文总结</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6" name="矩形 5"/>
          <p:cNvSpPr/>
          <p:nvPr/>
        </p:nvSpPr>
        <p:spPr>
          <a:xfrm>
            <a:off x="3176410" y="215385"/>
            <a:ext cx="3546484" cy="369332"/>
          </a:xfrm>
          <a:prstGeom prst="rect">
            <a:avLst/>
          </a:prstGeom>
        </p:spPr>
        <p:txBody>
          <a:bodyPr wrap="none">
            <a:spAutoFit/>
          </a:bodyPr>
          <a:lstStyle/>
          <a:p>
            <a:r>
              <a:rPr lang="en-US" altLang="zh-CN" b="1" dirty="0">
                <a:solidFill>
                  <a:schemeClr val="bg1"/>
                </a:solidFill>
                <a:latin typeface="微软雅黑" panose="020B0503020204020204" pitchFamily="34" charset="-122"/>
                <a:ea typeface="微软雅黑" panose="020B0503020204020204" pitchFamily="34" charset="-122"/>
              </a:rPr>
              <a:t> (Suggestions and Summary)</a:t>
            </a:r>
            <a:endParaRPr lang="zh-CN" altLang="en-US" dirty="0">
              <a:solidFill>
                <a:schemeClr val="bg1"/>
              </a:solidFill>
            </a:endParaRPr>
          </a:p>
        </p:txBody>
      </p:sp>
      <p:pic>
        <p:nvPicPr>
          <p:cNvPr id="10" name="图片 9"/>
          <p:cNvPicPr>
            <a:picLocks noChangeAspect="1"/>
          </p:cNvPicPr>
          <p:nvPr/>
        </p:nvPicPr>
        <p:blipFill rotWithShape="1">
          <a:blip r:embed="rId1" cstate="print">
            <a:extLst>
              <a:ext uri="{28A0092B-C50C-407E-A947-70E740481C1C}">
                <a14:useLocalDpi xmlns:a14="http://schemas.microsoft.com/office/drawing/2010/main" val="0"/>
              </a:ext>
            </a:extLst>
          </a:blip>
          <a:srcRect t="12656"/>
          <a:stretch>
            <a:fillRect/>
          </a:stretch>
        </p:blipFill>
        <p:spPr>
          <a:xfrm>
            <a:off x="954544" y="1833538"/>
            <a:ext cx="3834013" cy="2232528"/>
          </a:xfrm>
          <a:prstGeom prst="rect">
            <a:avLst/>
          </a:prstGeom>
        </p:spPr>
      </p:pic>
      <p:sp>
        <p:nvSpPr>
          <p:cNvPr id="19" name="矩形 18"/>
          <p:cNvSpPr/>
          <p:nvPr/>
        </p:nvSpPr>
        <p:spPr>
          <a:xfrm>
            <a:off x="4835843" y="1829374"/>
            <a:ext cx="3680459" cy="225646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4907280" y="2063738"/>
            <a:ext cx="3609022" cy="2062103"/>
          </a:xfrm>
          <a:prstGeom prst="rect">
            <a:avLst/>
          </a:prstGeom>
        </p:spPr>
        <p:txBody>
          <a:bodyPr wrap="square">
            <a:spAutoFit/>
          </a:bodyPr>
          <a:lstStyle/>
          <a:p>
            <a:pPr fontAlgn="ctr"/>
            <a:r>
              <a:rPr lang="zh-CN" altLang="en-US" sz="1600" dirty="0">
                <a:solidFill>
                  <a:schemeClr val="bg1"/>
                </a:solidFill>
                <a:latin typeface="微软雅黑" panose="020B0503020204020204" pitchFamily="34" charset="-122"/>
                <a:ea typeface="微软雅黑" panose="020B0503020204020204" pitchFamily="34" charset="-122"/>
              </a:rPr>
              <a:t>点击此处更换文本点击此处更换文本点击此处更换文本点击此处更换文本点击此处更换文本点击此处更换文本</a:t>
            </a:r>
            <a:endParaRPr lang="en-US" altLang="zh-CN" sz="1600" dirty="0">
              <a:solidFill>
                <a:schemeClr val="bg1"/>
              </a:solidFill>
              <a:latin typeface="微软雅黑" panose="020B0503020204020204" pitchFamily="34" charset="-122"/>
              <a:ea typeface="微软雅黑" panose="020B0503020204020204" pitchFamily="34" charset="-122"/>
            </a:endParaRPr>
          </a:p>
          <a:p>
            <a:pPr fontAlgn="ctr"/>
            <a:r>
              <a:rPr lang="zh-CN" altLang="en-US" sz="1600" dirty="0">
                <a:solidFill>
                  <a:schemeClr val="bg1"/>
                </a:solidFill>
                <a:latin typeface="微软雅黑" panose="020B0503020204020204" pitchFamily="34" charset="-122"/>
                <a:ea typeface="微软雅黑" panose="020B0503020204020204" pitchFamily="34" charset="-122"/>
              </a:rPr>
              <a:t>点击此处更换文本点击此处更换文本点击此处更换文本</a:t>
            </a:r>
            <a:endParaRPr lang="en-US" altLang="zh-CN" sz="1600" dirty="0">
              <a:solidFill>
                <a:schemeClr val="bg1"/>
              </a:solidFill>
              <a:latin typeface="微软雅黑" panose="020B0503020204020204" pitchFamily="34" charset="-122"/>
              <a:ea typeface="微软雅黑" panose="020B0503020204020204" pitchFamily="34" charset="-122"/>
            </a:endParaRPr>
          </a:p>
          <a:p>
            <a:pPr fontAlgn="ctr"/>
            <a:r>
              <a:rPr lang="zh-CN" altLang="en-US" sz="1600" dirty="0">
                <a:solidFill>
                  <a:schemeClr val="bg1"/>
                </a:solidFill>
                <a:latin typeface="微软雅黑" panose="020B0503020204020204" pitchFamily="34" charset="-122"/>
                <a:ea typeface="微软雅黑" panose="020B0503020204020204" pitchFamily="34" charset="-122"/>
              </a:rPr>
              <a:t>点击此处更换文本点击此处更换文本点击此处更换文本</a:t>
            </a:r>
            <a:endParaRPr lang="en-US" altLang="zh-CN" sz="1600" dirty="0">
              <a:solidFill>
                <a:schemeClr val="bg1"/>
              </a:solidFill>
              <a:latin typeface="微软雅黑" panose="020B0503020204020204" pitchFamily="34" charset="-122"/>
              <a:ea typeface="微软雅黑" panose="020B0503020204020204" pitchFamily="34" charset="-122"/>
            </a:endParaRPr>
          </a:p>
          <a:p>
            <a:pPr fontAlgn="ctr"/>
            <a:endParaRPr lang="en-US" altLang="zh-CN" sz="16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Click="0" advTm="3000"/>
    </mc:Choice>
    <mc:Fallback>
      <p:transition spd="slow" advClick="0" advTm="3000"/>
    </mc:Fallback>
  </mc:AlternateContent>
  <p:timing>
    <p:tnLst>
      <p:par>
        <p:cTn id="1" dur="indefinite" restart="never" nodeType="tmRoot"/>
      </p:par>
    </p:tnLst>
    <p:bldLst>
      <p:bldP spid="4" grpId="0" animBg="1"/>
      <p:bldP spid="7" grpId="0" animBg="1"/>
      <p:bldP spid="18" grpId="0"/>
      <p:bldP spid="2" grpId="0"/>
      <p:bldP spid="6" grpId="0"/>
      <p:bldP spid="19" grpId="0" animBg="1"/>
      <p:bldP spid="2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0" y="133350"/>
            <a:ext cx="9144000" cy="457200"/>
            <a:chOff x="0" y="133350"/>
            <a:chExt cx="9144000" cy="457200"/>
          </a:xfrm>
        </p:grpSpPr>
        <p:sp>
          <p:nvSpPr>
            <p:cNvPr id="3" name="矩形 2"/>
            <p:cNvSpPr/>
            <p:nvPr/>
          </p:nvSpPr>
          <p:spPr>
            <a:xfrm>
              <a:off x="0" y="133350"/>
              <a:ext cx="9144000" cy="457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1" name="椭圆 10"/>
            <p:cNvSpPr/>
            <p:nvPr/>
          </p:nvSpPr>
          <p:spPr>
            <a:xfrm>
              <a:off x="6976110" y="259199"/>
              <a:ext cx="295275" cy="295275"/>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2" name="椭圆 11"/>
            <p:cNvSpPr/>
            <p:nvPr/>
          </p:nvSpPr>
          <p:spPr>
            <a:xfrm>
              <a:off x="7378661"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3" name="椭圆 12"/>
            <p:cNvSpPr/>
            <p:nvPr/>
          </p:nvSpPr>
          <p:spPr>
            <a:xfrm>
              <a:off x="7757399"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4" name="椭圆 13"/>
            <p:cNvSpPr/>
            <p:nvPr/>
          </p:nvSpPr>
          <p:spPr>
            <a:xfrm>
              <a:off x="8159950"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5" name="椭圆 14"/>
            <p:cNvSpPr/>
            <p:nvPr/>
          </p:nvSpPr>
          <p:spPr>
            <a:xfrm>
              <a:off x="8516302"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sp>
        <p:nvSpPr>
          <p:cNvPr id="4" name="椭圆 3"/>
          <p:cNvSpPr/>
          <p:nvPr/>
        </p:nvSpPr>
        <p:spPr>
          <a:xfrm>
            <a:off x="247058" y="179071"/>
            <a:ext cx="384810" cy="3848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accent4"/>
                </a:solidFill>
                <a:latin typeface="微软雅黑" panose="020B0503020204020204" pitchFamily="34" charset="-122"/>
                <a:ea typeface="微软雅黑" panose="020B0503020204020204" pitchFamily="34" charset="-122"/>
              </a:rPr>
              <a:t>5</a:t>
            </a:r>
            <a:endParaRPr lang="zh-CN" altLang="en-US" sz="2000" dirty="0">
              <a:solidFill>
                <a:schemeClr val="accent4"/>
              </a:solidFill>
              <a:latin typeface="微软雅黑" panose="020B0503020204020204" pitchFamily="34" charset="-122"/>
              <a:ea typeface="微软雅黑" panose="020B0503020204020204" pitchFamily="34" charset="-122"/>
            </a:endParaRPr>
          </a:p>
        </p:txBody>
      </p:sp>
      <p:sp>
        <p:nvSpPr>
          <p:cNvPr id="5" name="矩形 4"/>
          <p:cNvSpPr/>
          <p:nvPr/>
        </p:nvSpPr>
        <p:spPr>
          <a:xfrm>
            <a:off x="738053" y="163831"/>
            <a:ext cx="1980029" cy="400110"/>
          </a:xfrm>
          <a:prstGeom prst="rect">
            <a:avLst/>
          </a:prstGeom>
        </p:spPr>
        <p:txBody>
          <a:bodyPr wrap="none">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选题背景及意义</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6" name="矩形 5"/>
          <p:cNvSpPr/>
          <p:nvPr/>
        </p:nvSpPr>
        <p:spPr>
          <a:xfrm>
            <a:off x="2824267" y="205978"/>
            <a:ext cx="3257687" cy="369332"/>
          </a:xfrm>
          <a:prstGeom prst="rect">
            <a:avLst/>
          </a:prstGeom>
        </p:spPr>
        <p:txBody>
          <a:bodyPr wrap="none">
            <a:spAutoFit/>
          </a:bodyPr>
          <a:lstStyle/>
          <a:p>
            <a:r>
              <a:rPr lang="en-US" altLang="zh-CN" b="1" dirty="0">
                <a:solidFill>
                  <a:schemeClr val="bg1"/>
                </a:solidFill>
                <a:latin typeface="微软雅黑" panose="020B0503020204020204" pitchFamily="34" charset="-122"/>
                <a:ea typeface="微软雅黑" panose="020B0503020204020204" pitchFamily="34" charset="-122"/>
              </a:rPr>
              <a:t>Background &amp;Significance</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7" name="矩形 6"/>
          <p:cNvSpPr/>
          <p:nvPr/>
        </p:nvSpPr>
        <p:spPr>
          <a:xfrm>
            <a:off x="2740942" y="140970"/>
            <a:ext cx="45719" cy="4419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nvGrpSpPr>
          <p:cNvPr id="16" name="组合 15"/>
          <p:cNvGrpSpPr/>
          <p:nvPr/>
        </p:nvGrpSpPr>
        <p:grpSpPr>
          <a:xfrm>
            <a:off x="0" y="4764643"/>
            <a:ext cx="9144000" cy="369332"/>
            <a:chOff x="0" y="4764643"/>
            <a:chExt cx="9144000" cy="369332"/>
          </a:xfrm>
        </p:grpSpPr>
        <p:sp>
          <p:nvSpPr>
            <p:cNvPr id="8" name="矩形 7"/>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9" name="文本框 8"/>
            <p:cNvSpPr txBox="1"/>
            <p:nvPr/>
          </p:nvSpPr>
          <p:spPr>
            <a:xfrm>
              <a:off x="8602980" y="4764643"/>
              <a:ext cx="541020" cy="369332"/>
            </a:xfrm>
            <a:prstGeom prst="rect">
              <a:avLst/>
            </a:prstGeom>
            <a:noFill/>
          </p:spPr>
          <p:txBody>
            <a:bodyPr wrap="squar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06</a:t>
              </a:r>
              <a:endParaRPr lang="zh-CN" altLang="en-US" dirty="0">
                <a:solidFill>
                  <a:schemeClr val="bg1"/>
                </a:solidFill>
                <a:latin typeface="微软雅黑" panose="020B0503020204020204" pitchFamily="34" charset="-122"/>
                <a:ea typeface="微软雅黑" panose="020B0503020204020204" pitchFamily="34" charset="-122"/>
              </a:endParaRPr>
            </a:p>
          </p:txBody>
        </p:sp>
      </p:grpSp>
      <p:sp>
        <p:nvSpPr>
          <p:cNvPr id="10" name="文本框 9"/>
          <p:cNvSpPr txBox="1"/>
          <p:nvPr/>
        </p:nvSpPr>
        <p:spPr>
          <a:xfrm>
            <a:off x="439463" y="697230"/>
            <a:ext cx="2143125" cy="461665"/>
          </a:xfrm>
          <a:prstGeom prst="rect">
            <a:avLst/>
          </a:prstGeom>
          <a:noFill/>
        </p:spPr>
        <p:txBody>
          <a:bodyPr wrap="square" rtlCol="0">
            <a:spAutoFit/>
          </a:bodyPr>
          <a:lstStyle/>
          <a:p>
            <a:pPr marL="285750" indent="-285750">
              <a:buFont typeface="Wingdings" panose="05000000000000000000" pitchFamily="2" charset="2"/>
              <a:buChar char="p"/>
            </a:pPr>
            <a:r>
              <a:rPr lang="zh-CN" altLang="en-US" sz="2400" b="1" dirty="0">
                <a:solidFill>
                  <a:schemeClr val="accent4"/>
                </a:solidFill>
                <a:latin typeface="微软雅黑" panose="020B0503020204020204" pitchFamily="34" charset="-122"/>
                <a:ea typeface="微软雅黑" panose="020B0503020204020204" pitchFamily="34" charset="-122"/>
              </a:rPr>
              <a:t>研究总结</a:t>
            </a:r>
            <a:endParaRPr lang="zh-CN" altLang="en-US" sz="2400" b="1" dirty="0">
              <a:solidFill>
                <a:schemeClr val="accent4"/>
              </a:solidFill>
              <a:latin typeface="微软雅黑" panose="020B0503020204020204" pitchFamily="34" charset="-122"/>
              <a:ea typeface="微软雅黑" panose="020B0503020204020204" pitchFamily="34" charset="-122"/>
            </a:endParaRPr>
          </a:p>
        </p:txBody>
      </p:sp>
      <p:grpSp>
        <p:nvGrpSpPr>
          <p:cNvPr id="19" name="Group 5"/>
          <p:cNvGrpSpPr/>
          <p:nvPr/>
        </p:nvGrpSpPr>
        <p:grpSpPr>
          <a:xfrm>
            <a:off x="917019" y="1678304"/>
            <a:ext cx="2137884" cy="704076"/>
            <a:chOff x="1518803" y="3430058"/>
            <a:chExt cx="2457329" cy="938768"/>
          </a:xfrm>
        </p:grpSpPr>
        <p:sp>
          <p:nvSpPr>
            <p:cNvPr id="37" name="TextBox 6"/>
            <p:cNvSpPr txBox="1"/>
            <p:nvPr/>
          </p:nvSpPr>
          <p:spPr>
            <a:xfrm>
              <a:off x="1518803" y="3779270"/>
              <a:ext cx="2457329" cy="589556"/>
            </a:xfrm>
            <a:prstGeom prst="rect">
              <a:avLst/>
            </a:prstGeom>
            <a:noFill/>
          </p:spPr>
          <p:txBody>
            <a:bodyPr wrap="square" lIns="72000" tIns="0" rIns="72000" bIns="0" anchor="ctr" anchorCtr="0">
              <a:noAutofit/>
            </a:bodyPr>
            <a:lstStyle/>
            <a:p>
              <a:pPr algn="r" font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点击此处更换文本点击此处更换文本点击此处更换文本</a:t>
              </a:r>
              <a:endPar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8" name="Rectangle 7"/>
            <p:cNvSpPr/>
            <p:nvPr/>
          </p:nvSpPr>
          <p:spPr>
            <a:xfrm>
              <a:off x="1518803" y="3430058"/>
              <a:ext cx="2457329" cy="246221"/>
            </a:xfrm>
            <a:prstGeom prst="rect">
              <a:avLst/>
            </a:prstGeom>
          </p:spPr>
          <p:txBody>
            <a:bodyPr wrap="none" lIns="72000" tIns="0" rIns="72000" bIns="0">
              <a:noAutofit/>
            </a:bodyPr>
            <a:lstStyle/>
            <a:p>
              <a:pPr lvl="0" algn="r" defTabSz="914400">
                <a:defRPr/>
              </a:pPr>
              <a:r>
                <a:rPr lang="zh-CN" altLang="en-US" sz="1600" b="1" dirty="0">
                  <a:solidFill>
                    <a:schemeClr val="accent2"/>
                  </a:solidFill>
                  <a:latin typeface="微软雅黑" panose="020B0503020204020204" pitchFamily="34" charset="-122"/>
                  <a:ea typeface="微软雅黑" panose="020B0503020204020204" pitchFamily="34" charset="-122"/>
                </a:rPr>
                <a:t>标题文本预设</a:t>
              </a:r>
              <a:endParaRPr lang="zh-CN" altLang="en-US" sz="1600" b="1" dirty="0">
                <a:solidFill>
                  <a:schemeClr val="accent2"/>
                </a:solidFill>
                <a:latin typeface="微软雅黑" panose="020B0503020204020204" pitchFamily="34" charset="-122"/>
                <a:ea typeface="微软雅黑" panose="020B0503020204020204" pitchFamily="34" charset="-122"/>
              </a:endParaRPr>
            </a:p>
          </p:txBody>
        </p:sp>
      </p:grpSp>
      <p:grpSp>
        <p:nvGrpSpPr>
          <p:cNvPr id="20" name="Group 8"/>
          <p:cNvGrpSpPr/>
          <p:nvPr/>
        </p:nvGrpSpPr>
        <p:grpSpPr>
          <a:xfrm>
            <a:off x="6284850" y="1298352"/>
            <a:ext cx="2170375" cy="727107"/>
            <a:chOff x="8268607" y="3017352"/>
            <a:chExt cx="2893833" cy="969476"/>
          </a:xfrm>
        </p:grpSpPr>
        <p:sp>
          <p:nvSpPr>
            <p:cNvPr id="35" name="TextBox 9"/>
            <p:cNvSpPr txBox="1"/>
            <p:nvPr/>
          </p:nvSpPr>
          <p:spPr>
            <a:xfrm>
              <a:off x="8268607" y="3397272"/>
              <a:ext cx="2893833" cy="589556"/>
            </a:xfrm>
            <a:prstGeom prst="rect">
              <a:avLst/>
            </a:prstGeom>
            <a:noFill/>
          </p:spPr>
          <p:txBody>
            <a:bodyPr wrap="square" lIns="72000" tIns="0" rIns="72000" bIns="0" anchor="ctr" anchorCtr="0">
              <a:noAutofit/>
            </a:bodyPr>
            <a:lstStyle/>
            <a:p>
              <a:pPr font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点击此处更换文本点击此处更换文本点击此处更换文本</a:t>
              </a:r>
              <a:endPar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6" name="Rectangle 10"/>
            <p:cNvSpPr/>
            <p:nvPr/>
          </p:nvSpPr>
          <p:spPr>
            <a:xfrm>
              <a:off x="8268607" y="3017352"/>
              <a:ext cx="2457329" cy="246221"/>
            </a:xfrm>
            <a:prstGeom prst="rect">
              <a:avLst/>
            </a:prstGeom>
          </p:spPr>
          <p:txBody>
            <a:bodyPr wrap="none" lIns="72000" tIns="0" rIns="72000" bIns="0">
              <a:noAutofit/>
            </a:bodyPr>
            <a:lstStyle/>
            <a:p>
              <a:pPr lvl="0" defTabSz="914400">
                <a:defRPr/>
              </a:pPr>
              <a:r>
                <a:rPr lang="zh-CN" altLang="en-US" sz="1600" b="1" dirty="0">
                  <a:solidFill>
                    <a:schemeClr val="accent1"/>
                  </a:solidFill>
                  <a:latin typeface="微软雅黑" panose="020B0503020204020204" pitchFamily="34" charset="-122"/>
                  <a:ea typeface="微软雅黑" panose="020B0503020204020204" pitchFamily="34" charset="-122"/>
                </a:rPr>
                <a:t>标题文本预设</a:t>
              </a:r>
              <a:endParaRPr lang="zh-CN" altLang="en-US" sz="1600" b="1" dirty="0">
                <a:solidFill>
                  <a:schemeClr val="accent1"/>
                </a:solidFill>
                <a:latin typeface="微软雅黑" panose="020B0503020204020204" pitchFamily="34" charset="-122"/>
                <a:ea typeface="微软雅黑" panose="020B0503020204020204" pitchFamily="34" charset="-122"/>
              </a:endParaRPr>
            </a:p>
          </p:txBody>
        </p:sp>
      </p:grpSp>
      <p:grpSp>
        <p:nvGrpSpPr>
          <p:cNvPr id="21" name="Group 11"/>
          <p:cNvGrpSpPr/>
          <p:nvPr/>
        </p:nvGrpSpPr>
        <p:grpSpPr>
          <a:xfrm>
            <a:off x="596985" y="3031321"/>
            <a:ext cx="2121097" cy="717962"/>
            <a:chOff x="1148003" y="3430058"/>
            <a:chExt cx="2828129" cy="957281"/>
          </a:xfrm>
        </p:grpSpPr>
        <p:sp>
          <p:nvSpPr>
            <p:cNvPr id="33" name="TextBox 12"/>
            <p:cNvSpPr txBox="1"/>
            <p:nvPr/>
          </p:nvSpPr>
          <p:spPr>
            <a:xfrm>
              <a:off x="1148003" y="3797784"/>
              <a:ext cx="2828129" cy="589555"/>
            </a:xfrm>
            <a:prstGeom prst="rect">
              <a:avLst/>
            </a:prstGeom>
            <a:noFill/>
          </p:spPr>
          <p:txBody>
            <a:bodyPr wrap="square" lIns="72000" tIns="0" rIns="72000" bIns="0" anchor="ctr" anchorCtr="0">
              <a:noAutofit/>
            </a:bodyPr>
            <a:lstStyle/>
            <a:p>
              <a:pPr algn="r" font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点击此处更换文本点击此处更换文本点击此处更换文本</a:t>
              </a:r>
              <a:endPar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4" name="Rectangle 13"/>
            <p:cNvSpPr/>
            <p:nvPr/>
          </p:nvSpPr>
          <p:spPr>
            <a:xfrm>
              <a:off x="1518803" y="3430058"/>
              <a:ext cx="2457329" cy="246221"/>
            </a:xfrm>
            <a:prstGeom prst="rect">
              <a:avLst/>
            </a:prstGeom>
          </p:spPr>
          <p:txBody>
            <a:bodyPr wrap="none" lIns="72000" tIns="0" rIns="72000" bIns="0">
              <a:noAutofit/>
            </a:bodyPr>
            <a:lstStyle/>
            <a:p>
              <a:pPr lvl="0" algn="r" defTabSz="914400">
                <a:defRPr/>
              </a:pPr>
              <a:r>
                <a:rPr lang="zh-CN" altLang="en-US" sz="1600" b="1" dirty="0">
                  <a:solidFill>
                    <a:schemeClr val="accent4"/>
                  </a:solidFill>
                  <a:latin typeface="微软雅黑" panose="020B0503020204020204" pitchFamily="34" charset="-122"/>
                  <a:ea typeface="微软雅黑" panose="020B0503020204020204" pitchFamily="34" charset="-122"/>
                </a:rPr>
                <a:t>标题文本预设</a:t>
              </a:r>
              <a:endParaRPr lang="zh-CN" altLang="en-US" sz="1600" b="1" dirty="0">
                <a:solidFill>
                  <a:schemeClr val="accent4"/>
                </a:solidFill>
                <a:latin typeface="微软雅黑" panose="020B0503020204020204" pitchFamily="34" charset="-122"/>
                <a:ea typeface="微软雅黑" panose="020B0503020204020204" pitchFamily="34" charset="-122"/>
              </a:endParaRPr>
            </a:p>
          </p:txBody>
        </p:sp>
      </p:grpSp>
      <p:grpSp>
        <p:nvGrpSpPr>
          <p:cNvPr id="22" name="Group 14"/>
          <p:cNvGrpSpPr/>
          <p:nvPr/>
        </p:nvGrpSpPr>
        <p:grpSpPr>
          <a:xfrm>
            <a:off x="6144177" y="2467300"/>
            <a:ext cx="2175363" cy="727107"/>
            <a:chOff x="8268607" y="3017352"/>
            <a:chExt cx="2900484" cy="969475"/>
          </a:xfrm>
        </p:grpSpPr>
        <p:sp>
          <p:nvSpPr>
            <p:cNvPr id="31" name="TextBox 15"/>
            <p:cNvSpPr txBox="1"/>
            <p:nvPr/>
          </p:nvSpPr>
          <p:spPr>
            <a:xfrm>
              <a:off x="8268607" y="3397271"/>
              <a:ext cx="2900484" cy="589556"/>
            </a:xfrm>
            <a:prstGeom prst="rect">
              <a:avLst/>
            </a:prstGeom>
            <a:noFill/>
          </p:spPr>
          <p:txBody>
            <a:bodyPr wrap="square" lIns="72000" tIns="0" rIns="72000" bIns="0" anchor="ctr" anchorCtr="0">
              <a:noAutofit/>
            </a:bodyPr>
            <a:lstStyle/>
            <a:p>
              <a:pPr font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点击此处更换文本点击此处更换文本点击此处更换文本</a:t>
              </a:r>
              <a:endPar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2" name="Rectangle 16"/>
            <p:cNvSpPr/>
            <p:nvPr/>
          </p:nvSpPr>
          <p:spPr>
            <a:xfrm>
              <a:off x="8268607" y="3017352"/>
              <a:ext cx="2457329" cy="246221"/>
            </a:xfrm>
            <a:prstGeom prst="rect">
              <a:avLst/>
            </a:prstGeom>
          </p:spPr>
          <p:txBody>
            <a:bodyPr wrap="none" lIns="72000" tIns="0" rIns="72000" bIns="0">
              <a:noAutofit/>
            </a:bodyPr>
            <a:lstStyle/>
            <a:p>
              <a:pPr lvl="0" defTabSz="914400">
                <a:defRPr/>
              </a:pPr>
              <a:r>
                <a:rPr lang="zh-CN" altLang="en-US" sz="1600" b="1" dirty="0">
                  <a:solidFill>
                    <a:schemeClr val="accent6"/>
                  </a:solidFill>
                  <a:latin typeface="微软雅黑" panose="020B0503020204020204" pitchFamily="34" charset="-122"/>
                  <a:ea typeface="微软雅黑" panose="020B0503020204020204" pitchFamily="34" charset="-122"/>
                </a:rPr>
                <a:t>标题文本预设</a:t>
              </a:r>
              <a:endParaRPr lang="zh-CN" altLang="en-US" sz="1600" b="1" dirty="0">
                <a:solidFill>
                  <a:schemeClr val="accent6"/>
                </a:solidFill>
                <a:latin typeface="微软雅黑" panose="020B0503020204020204" pitchFamily="34" charset="-122"/>
                <a:ea typeface="微软雅黑" panose="020B0503020204020204" pitchFamily="34" charset="-122"/>
              </a:endParaRPr>
            </a:p>
          </p:txBody>
        </p:sp>
      </p:grpSp>
      <p:grpSp>
        <p:nvGrpSpPr>
          <p:cNvPr id="41" name="组合 40"/>
          <p:cNvGrpSpPr/>
          <p:nvPr/>
        </p:nvGrpSpPr>
        <p:grpSpPr>
          <a:xfrm>
            <a:off x="4000855" y="2533940"/>
            <a:ext cx="2082170" cy="1126234"/>
            <a:chOff x="4000855" y="2533940"/>
            <a:chExt cx="2082170" cy="1126234"/>
          </a:xfrm>
        </p:grpSpPr>
        <p:sp>
          <p:nvSpPr>
            <p:cNvPr id="25" name="Freeform: Shape 3"/>
            <p:cNvSpPr/>
            <p:nvPr/>
          </p:nvSpPr>
          <p:spPr>
            <a:xfrm rot="8246748">
              <a:off x="4000855" y="2533940"/>
              <a:ext cx="2082170" cy="1126234"/>
            </a:xfrm>
            <a:custGeom>
              <a:avLst/>
              <a:gdLst>
                <a:gd name="connsiteX0" fmla="*/ 1832429 w 6775553"/>
                <a:gd name="connsiteY0" fmla="*/ 0 h 3664858"/>
                <a:gd name="connsiteX1" fmla="*/ 3520857 w 6775553"/>
                <a:gd name="connsiteY1" fmla="*/ 1119165 h 3664858"/>
                <a:gd name="connsiteX2" fmla="*/ 3541502 w 6775553"/>
                <a:gd name="connsiteY2" fmla="*/ 1175571 h 3664858"/>
                <a:gd name="connsiteX3" fmla="*/ 3543956 w 6775553"/>
                <a:gd name="connsiteY3" fmla="*/ 1174000 h 3664858"/>
                <a:gd name="connsiteX4" fmla="*/ 3615719 w 6775553"/>
                <a:gd name="connsiteY4" fmla="*/ 1306233 h 3664858"/>
                <a:gd name="connsiteX5" fmla="*/ 4345916 w 6775553"/>
                <a:gd name="connsiteY5" fmla="*/ 1694531 h 3664858"/>
                <a:gd name="connsiteX6" fmla="*/ 5011770 w 6775553"/>
                <a:gd name="connsiteY6" fmla="*/ 1390179 h 3664858"/>
                <a:gd name="connsiteX7" fmla="*/ 5048596 w 6775553"/>
                <a:gd name="connsiteY7" fmla="*/ 1342134 h 3664858"/>
                <a:gd name="connsiteX8" fmla="*/ 5066082 w 6775553"/>
                <a:gd name="connsiteY8" fmla="*/ 1309919 h 3664858"/>
                <a:gd name="connsiteX9" fmla="*/ 5089552 w 6775553"/>
                <a:gd name="connsiteY9" fmla="*/ 1281473 h 3664858"/>
                <a:gd name="connsiteX10" fmla="*/ 5094681 w 6775553"/>
                <a:gd name="connsiteY10" fmla="*/ 1272022 h 3664858"/>
                <a:gd name="connsiteX11" fmla="*/ 5096253 w 6775553"/>
                <a:gd name="connsiteY11" fmla="*/ 1273351 h 3664858"/>
                <a:gd name="connsiteX12" fmla="*/ 5180197 w 6775553"/>
                <a:gd name="connsiteY12" fmla="*/ 1171610 h 3664858"/>
                <a:gd name="connsiteX13" fmla="*/ 5841015 w 6775553"/>
                <a:gd name="connsiteY13" fmla="*/ 897890 h 3664858"/>
                <a:gd name="connsiteX14" fmla="*/ 6775553 w 6775553"/>
                <a:gd name="connsiteY14" fmla="*/ 1832428 h 3664858"/>
                <a:gd name="connsiteX15" fmla="*/ 5841015 w 6775553"/>
                <a:gd name="connsiteY15" fmla="*/ 2766966 h 3664858"/>
                <a:gd name="connsiteX16" fmla="*/ 5134367 w 6775553"/>
                <a:gd name="connsiteY16" fmla="*/ 2444014 h 3664858"/>
                <a:gd name="connsiteX17" fmla="*/ 5092691 w 6775553"/>
                <a:gd name="connsiteY17" fmla="*/ 2386854 h 3664858"/>
                <a:gd name="connsiteX18" fmla="*/ 5090513 w 6775553"/>
                <a:gd name="connsiteY18" fmla="*/ 2388695 h 3664858"/>
                <a:gd name="connsiteX19" fmla="*/ 5080267 w 6775553"/>
                <a:gd name="connsiteY19" fmla="*/ 2369814 h 3664858"/>
                <a:gd name="connsiteX20" fmla="*/ 5046845 w 6775553"/>
                <a:gd name="connsiteY20" fmla="*/ 2323975 h 3664858"/>
                <a:gd name="connsiteX21" fmla="*/ 5011770 w 6775553"/>
                <a:gd name="connsiteY21" fmla="*/ 2278215 h 3664858"/>
                <a:gd name="connsiteX22" fmla="*/ 4345916 w 6775553"/>
                <a:gd name="connsiteY22" fmla="*/ 1973862 h 3664858"/>
                <a:gd name="connsiteX23" fmla="*/ 3615719 w 6775553"/>
                <a:gd name="connsiteY23" fmla="*/ 2362160 h 3664858"/>
                <a:gd name="connsiteX24" fmla="*/ 3548466 w 6775553"/>
                <a:gd name="connsiteY24" fmla="*/ 2486081 h 3664858"/>
                <a:gd name="connsiteX25" fmla="*/ 3544494 w 6775553"/>
                <a:gd name="connsiteY25" fmla="*/ 2483539 h 3664858"/>
                <a:gd name="connsiteX26" fmla="*/ 3533622 w 6775553"/>
                <a:gd name="connsiteY26" fmla="*/ 2514722 h 3664858"/>
                <a:gd name="connsiteX27" fmla="*/ 1832429 w 6775553"/>
                <a:gd name="connsiteY27" fmla="*/ 3664858 h 3664858"/>
                <a:gd name="connsiteX28" fmla="*/ 0 w 6775553"/>
                <a:gd name="connsiteY28" fmla="*/ 1832429 h 3664858"/>
                <a:gd name="connsiteX29" fmla="*/ 1832429 w 6775553"/>
                <a:gd name="connsiteY29" fmla="*/ 0 h 3664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775553" h="3664858">
                  <a:moveTo>
                    <a:pt x="1832429" y="0"/>
                  </a:moveTo>
                  <a:cubicBezTo>
                    <a:pt x="2591446" y="0"/>
                    <a:pt x="3242679" y="461478"/>
                    <a:pt x="3520857" y="1119165"/>
                  </a:cubicBezTo>
                  <a:lnTo>
                    <a:pt x="3541502" y="1175571"/>
                  </a:lnTo>
                  <a:lnTo>
                    <a:pt x="3543956" y="1174000"/>
                  </a:lnTo>
                  <a:lnTo>
                    <a:pt x="3615719" y="1306233"/>
                  </a:lnTo>
                  <a:cubicBezTo>
                    <a:pt x="3773967" y="1540504"/>
                    <a:pt x="4041957" y="1694531"/>
                    <a:pt x="4345916" y="1694531"/>
                  </a:cubicBezTo>
                  <a:cubicBezTo>
                    <a:pt x="4611881" y="1694531"/>
                    <a:pt x="4850306" y="1576604"/>
                    <a:pt x="5011770" y="1390179"/>
                  </a:cubicBezTo>
                  <a:lnTo>
                    <a:pt x="5048596" y="1342134"/>
                  </a:lnTo>
                  <a:lnTo>
                    <a:pt x="5066082" y="1309919"/>
                  </a:lnTo>
                  <a:lnTo>
                    <a:pt x="5089552" y="1281473"/>
                  </a:lnTo>
                  <a:lnTo>
                    <a:pt x="5094681" y="1272022"/>
                  </a:lnTo>
                  <a:lnTo>
                    <a:pt x="5096253" y="1273351"/>
                  </a:lnTo>
                  <a:lnTo>
                    <a:pt x="5180197" y="1171610"/>
                  </a:lnTo>
                  <a:cubicBezTo>
                    <a:pt x="5349315" y="1002492"/>
                    <a:pt x="5582950" y="897890"/>
                    <a:pt x="5841015" y="897890"/>
                  </a:cubicBezTo>
                  <a:cubicBezTo>
                    <a:pt x="6357146" y="897890"/>
                    <a:pt x="6775553" y="1316297"/>
                    <a:pt x="6775553" y="1832428"/>
                  </a:cubicBezTo>
                  <a:cubicBezTo>
                    <a:pt x="6775553" y="2348559"/>
                    <a:pt x="6357146" y="2766966"/>
                    <a:pt x="5841015" y="2766966"/>
                  </a:cubicBezTo>
                  <a:cubicBezTo>
                    <a:pt x="5558756" y="2766966"/>
                    <a:pt x="5305723" y="2641832"/>
                    <a:pt x="5134367" y="2444014"/>
                  </a:cubicBezTo>
                  <a:lnTo>
                    <a:pt x="5092691" y="2386854"/>
                  </a:lnTo>
                  <a:lnTo>
                    <a:pt x="5090513" y="2388695"/>
                  </a:lnTo>
                  <a:lnTo>
                    <a:pt x="5080267" y="2369814"/>
                  </a:lnTo>
                  <a:lnTo>
                    <a:pt x="5046845" y="2323975"/>
                  </a:lnTo>
                  <a:lnTo>
                    <a:pt x="5011770" y="2278215"/>
                  </a:lnTo>
                  <a:cubicBezTo>
                    <a:pt x="4850306" y="2091790"/>
                    <a:pt x="4611881" y="1973862"/>
                    <a:pt x="4345916" y="1973862"/>
                  </a:cubicBezTo>
                  <a:cubicBezTo>
                    <a:pt x="4041957" y="1973863"/>
                    <a:pt x="3773967" y="2127890"/>
                    <a:pt x="3615719" y="2362160"/>
                  </a:cubicBezTo>
                  <a:lnTo>
                    <a:pt x="3548466" y="2486081"/>
                  </a:lnTo>
                  <a:lnTo>
                    <a:pt x="3544494" y="2483539"/>
                  </a:lnTo>
                  <a:lnTo>
                    <a:pt x="3533622" y="2514722"/>
                  </a:lnTo>
                  <a:cubicBezTo>
                    <a:pt x="3263004" y="3188846"/>
                    <a:pt x="2603306" y="3664858"/>
                    <a:pt x="1832429" y="3664858"/>
                  </a:cubicBezTo>
                  <a:cubicBezTo>
                    <a:pt x="820406" y="3664858"/>
                    <a:pt x="0" y="2844452"/>
                    <a:pt x="0" y="1832429"/>
                  </a:cubicBezTo>
                  <a:cubicBezTo>
                    <a:pt x="0" y="820406"/>
                    <a:pt x="820406" y="0"/>
                    <a:pt x="1832429" y="0"/>
                  </a:cubicBezTo>
                  <a:close/>
                </a:path>
              </a:pathLst>
            </a:custGeom>
            <a:solidFill>
              <a:schemeClr val="accent6"/>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微软雅黑" panose="020B0503020204020204" pitchFamily="34" charset="-122"/>
                <a:ea typeface="微软雅黑" panose="020B0503020204020204" pitchFamily="34" charset="-122"/>
              </a:endParaRPr>
            </a:p>
          </p:txBody>
        </p:sp>
        <p:sp>
          <p:nvSpPr>
            <p:cNvPr id="27" name="Freeform: Shape 17"/>
            <p:cNvSpPr/>
            <p:nvPr/>
          </p:nvSpPr>
          <p:spPr bwMode="auto">
            <a:xfrm>
              <a:off x="5188990" y="2579034"/>
              <a:ext cx="430250" cy="429453"/>
            </a:xfrm>
            <a:custGeom>
              <a:avLst/>
              <a:gdLst>
                <a:gd name="T0" fmla="*/ 164 w 204"/>
                <a:gd name="T1" fmla="*/ 0 h 204"/>
                <a:gd name="T2" fmla="*/ 39 w 204"/>
                <a:gd name="T3" fmla="*/ 0 h 204"/>
                <a:gd name="T4" fmla="*/ 0 w 204"/>
                <a:gd name="T5" fmla="*/ 39 h 204"/>
                <a:gd name="T6" fmla="*/ 0 w 204"/>
                <a:gd name="T7" fmla="*/ 81 h 204"/>
                <a:gd name="T8" fmla="*/ 0 w 204"/>
                <a:gd name="T9" fmla="*/ 164 h 204"/>
                <a:gd name="T10" fmla="*/ 39 w 204"/>
                <a:gd name="T11" fmla="*/ 204 h 204"/>
                <a:gd name="T12" fmla="*/ 164 w 204"/>
                <a:gd name="T13" fmla="*/ 204 h 204"/>
                <a:gd name="T14" fmla="*/ 204 w 204"/>
                <a:gd name="T15" fmla="*/ 164 h 204"/>
                <a:gd name="T16" fmla="*/ 204 w 204"/>
                <a:gd name="T17" fmla="*/ 81 h 204"/>
                <a:gd name="T18" fmla="*/ 204 w 204"/>
                <a:gd name="T19" fmla="*/ 39 h 204"/>
                <a:gd name="T20" fmla="*/ 164 w 204"/>
                <a:gd name="T21" fmla="*/ 0 h 204"/>
                <a:gd name="T22" fmla="*/ 176 w 204"/>
                <a:gd name="T23" fmla="*/ 23 h 204"/>
                <a:gd name="T24" fmla="*/ 180 w 204"/>
                <a:gd name="T25" fmla="*/ 23 h 204"/>
                <a:gd name="T26" fmla="*/ 180 w 204"/>
                <a:gd name="T27" fmla="*/ 28 h 204"/>
                <a:gd name="T28" fmla="*/ 180 w 204"/>
                <a:gd name="T29" fmla="*/ 58 h 204"/>
                <a:gd name="T30" fmla="*/ 146 w 204"/>
                <a:gd name="T31" fmla="*/ 58 h 204"/>
                <a:gd name="T32" fmla="*/ 146 w 204"/>
                <a:gd name="T33" fmla="*/ 24 h 204"/>
                <a:gd name="T34" fmla="*/ 176 w 204"/>
                <a:gd name="T35" fmla="*/ 23 h 204"/>
                <a:gd name="T36" fmla="*/ 73 w 204"/>
                <a:gd name="T37" fmla="*/ 81 h 204"/>
                <a:gd name="T38" fmla="*/ 102 w 204"/>
                <a:gd name="T39" fmla="*/ 66 h 204"/>
                <a:gd name="T40" fmla="*/ 131 w 204"/>
                <a:gd name="T41" fmla="*/ 81 h 204"/>
                <a:gd name="T42" fmla="*/ 138 w 204"/>
                <a:gd name="T43" fmla="*/ 102 h 204"/>
                <a:gd name="T44" fmla="*/ 102 w 204"/>
                <a:gd name="T45" fmla="*/ 138 h 204"/>
                <a:gd name="T46" fmla="*/ 66 w 204"/>
                <a:gd name="T47" fmla="*/ 102 h 204"/>
                <a:gd name="T48" fmla="*/ 73 w 204"/>
                <a:gd name="T49" fmla="*/ 81 h 204"/>
                <a:gd name="T50" fmla="*/ 184 w 204"/>
                <a:gd name="T51" fmla="*/ 164 h 204"/>
                <a:gd name="T52" fmla="*/ 164 w 204"/>
                <a:gd name="T53" fmla="*/ 184 h 204"/>
                <a:gd name="T54" fmla="*/ 39 w 204"/>
                <a:gd name="T55" fmla="*/ 184 h 204"/>
                <a:gd name="T56" fmla="*/ 20 w 204"/>
                <a:gd name="T57" fmla="*/ 164 h 204"/>
                <a:gd name="T58" fmla="*/ 20 w 204"/>
                <a:gd name="T59" fmla="*/ 81 h 204"/>
                <a:gd name="T60" fmla="*/ 50 w 204"/>
                <a:gd name="T61" fmla="*/ 81 h 204"/>
                <a:gd name="T62" fmla="*/ 46 w 204"/>
                <a:gd name="T63" fmla="*/ 102 h 204"/>
                <a:gd name="T64" fmla="*/ 102 w 204"/>
                <a:gd name="T65" fmla="*/ 158 h 204"/>
                <a:gd name="T66" fmla="*/ 157 w 204"/>
                <a:gd name="T67" fmla="*/ 102 h 204"/>
                <a:gd name="T68" fmla="*/ 153 w 204"/>
                <a:gd name="T69" fmla="*/ 81 h 204"/>
                <a:gd name="T70" fmla="*/ 184 w 204"/>
                <a:gd name="T71" fmla="*/ 81 h 204"/>
                <a:gd name="T72" fmla="*/ 184 w 204"/>
                <a:gd name="T73" fmla="*/ 164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4" h="204">
                  <a:moveTo>
                    <a:pt x="164" y="0"/>
                  </a:moveTo>
                  <a:cubicBezTo>
                    <a:pt x="39" y="0"/>
                    <a:pt x="39" y="0"/>
                    <a:pt x="39" y="0"/>
                  </a:cubicBezTo>
                  <a:cubicBezTo>
                    <a:pt x="17" y="0"/>
                    <a:pt x="0" y="18"/>
                    <a:pt x="0" y="39"/>
                  </a:cubicBezTo>
                  <a:cubicBezTo>
                    <a:pt x="0" y="81"/>
                    <a:pt x="0" y="81"/>
                    <a:pt x="0" y="81"/>
                  </a:cubicBezTo>
                  <a:cubicBezTo>
                    <a:pt x="0" y="164"/>
                    <a:pt x="0" y="164"/>
                    <a:pt x="0" y="164"/>
                  </a:cubicBezTo>
                  <a:cubicBezTo>
                    <a:pt x="0" y="186"/>
                    <a:pt x="17" y="204"/>
                    <a:pt x="39" y="204"/>
                  </a:cubicBezTo>
                  <a:cubicBezTo>
                    <a:pt x="164" y="204"/>
                    <a:pt x="164" y="204"/>
                    <a:pt x="164" y="204"/>
                  </a:cubicBezTo>
                  <a:cubicBezTo>
                    <a:pt x="186" y="204"/>
                    <a:pt x="204" y="186"/>
                    <a:pt x="204" y="164"/>
                  </a:cubicBezTo>
                  <a:cubicBezTo>
                    <a:pt x="204" y="81"/>
                    <a:pt x="204" y="81"/>
                    <a:pt x="204" y="81"/>
                  </a:cubicBezTo>
                  <a:cubicBezTo>
                    <a:pt x="204" y="39"/>
                    <a:pt x="204" y="39"/>
                    <a:pt x="204" y="39"/>
                  </a:cubicBezTo>
                  <a:cubicBezTo>
                    <a:pt x="204" y="18"/>
                    <a:pt x="186" y="0"/>
                    <a:pt x="164" y="0"/>
                  </a:cubicBezTo>
                  <a:close/>
                  <a:moveTo>
                    <a:pt x="176" y="23"/>
                  </a:moveTo>
                  <a:cubicBezTo>
                    <a:pt x="180" y="23"/>
                    <a:pt x="180" y="23"/>
                    <a:pt x="180" y="23"/>
                  </a:cubicBezTo>
                  <a:cubicBezTo>
                    <a:pt x="180" y="28"/>
                    <a:pt x="180" y="28"/>
                    <a:pt x="180" y="28"/>
                  </a:cubicBezTo>
                  <a:cubicBezTo>
                    <a:pt x="180" y="58"/>
                    <a:pt x="180" y="58"/>
                    <a:pt x="180" y="58"/>
                  </a:cubicBezTo>
                  <a:cubicBezTo>
                    <a:pt x="146" y="58"/>
                    <a:pt x="146" y="58"/>
                    <a:pt x="146" y="58"/>
                  </a:cubicBezTo>
                  <a:cubicBezTo>
                    <a:pt x="146" y="24"/>
                    <a:pt x="146" y="24"/>
                    <a:pt x="146" y="24"/>
                  </a:cubicBezTo>
                  <a:lnTo>
                    <a:pt x="176" y="23"/>
                  </a:lnTo>
                  <a:close/>
                  <a:moveTo>
                    <a:pt x="73" y="81"/>
                  </a:moveTo>
                  <a:cubicBezTo>
                    <a:pt x="79" y="72"/>
                    <a:pt x="90" y="66"/>
                    <a:pt x="102" y="66"/>
                  </a:cubicBezTo>
                  <a:cubicBezTo>
                    <a:pt x="114" y="66"/>
                    <a:pt x="124" y="72"/>
                    <a:pt x="131" y="81"/>
                  </a:cubicBezTo>
                  <a:cubicBezTo>
                    <a:pt x="135" y="87"/>
                    <a:pt x="138" y="94"/>
                    <a:pt x="138" y="102"/>
                  </a:cubicBezTo>
                  <a:cubicBezTo>
                    <a:pt x="138" y="122"/>
                    <a:pt x="121" y="138"/>
                    <a:pt x="102" y="138"/>
                  </a:cubicBezTo>
                  <a:cubicBezTo>
                    <a:pt x="82" y="138"/>
                    <a:pt x="66" y="122"/>
                    <a:pt x="66" y="102"/>
                  </a:cubicBezTo>
                  <a:cubicBezTo>
                    <a:pt x="66" y="94"/>
                    <a:pt x="68" y="87"/>
                    <a:pt x="73" y="81"/>
                  </a:cubicBezTo>
                  <a:close/>
                  <a:moveTo>
                    <a:pt x="184" y="164"/>
                  </a:moveTo>
                  <a:cubicBezTo>
                    <a:pt x="184" y="175"/>
                    <a:pt x="175" y="184"/>
                    <a:pt x="164" y="184"/>
                  </a:cubicBezTo>
                  <a:cubicBezTo>
                    <a:pt x="39" y="184"/>
                    <a:pt x="39" y="184"/>
                    <a:pt x="39" y="184"/>
                  </a:cubicBezTo>
                  <a:cubicBezTo>
                    <a:pt x="28" y="184"/>
                    <a:pt x="20" y="175"/>
                    <a:pt x="20" y="164"/>
                  </a:cubicBezTo>
                  <a:cubicBezTo>
                    <a:pt x="20" y="81"/>
                    <a:pt x="20" y="81"/>
                    <a:pt x="20" y="81"/>
                  </a:cubicBezTo>
                  <a:cubicBezTo>
                    <a:pt x="50" y="81"/>
                    <a:pt x="50" y="81"/>
                    <a:pt x="50" y="81"/>
                  </a:cubicBezTo>
                  <a:cubicBezTo>
                    <a:pt x="47" y="87"/>
                    <a:pt x="46" y="95"/>
                    <a:pt x="46" y="102"/>
                  </a:cubicBezTo>
                  <a:cubicBezTo>
                    <a:pt x="46" y="133"/>
                    <a:pt x="71" y="158"/>
                    <a:pt x="102" y="158"/>
                  </a:cubicBezTo>
                  <a:cubicBezTo>
                    <a:pt x="132" y="158"/>
                    <a:pt x="157" y="133"/>
                    <a:pt x="157" y="102"/>
                  </a:cubicBezTo>
                  <a:cubicBezTo>
                    <a:pt x="157" y="95"/>
                    <a:pt x="156" y="87"/>
                    <a:pt x="153" y="81"/>
                  </a:cubicBezTo>
                  <a:cubicBezTo>
                    <a:pt x="184" y="81"/>
                    <a:pt x="184" y="81"/>
                    <a:pt x="184" y="81"/>
                  </a:cubicBezTo>
                  <a:lnTo>
                    <a:pt x="184" y="164"/>
                  </a:lnTo>
                  <a:close/>
                </a:path>
              </a:pathLst>
            </a:custGeom>
            <a:solidFill>
              <a:schemeClr val="bg1"/>
            </a:solidFill>
            <a:ln>
              <a:noFill/>
            </a:ln>
          </p:spPr>
          <p:txBody>
            <a:bodyPr anchor="ctr"/>
            <a:lstStyle/>
            <a:p>
              <a:pPr algn="ctr"/>
              <a:endParaRPr>
                <a:latin typeface="微软雅黑" panose="020B0503020204020204" pitchFamily="34" charset="-122"/>
                <a:ea typeface="微软雅黑" panose="020B0503020204020204" pitchFamily="34" charset="-122"/>
              </a:endParaRPr>
            </a:p>
          </p:txBody>
        </p:sp>
      </p:grpSp>
      <p:grpSp>
        <p:nvGrpSpPr>
          <p:cNvPr id="2" name="组合 1"/>
          <p:cNvGrpSpPr/>
          <p:nvPr/>
        </p:nvGrpSpPr>
        <p:grpSpPr>
          <a:xfrm>
            <a:off x="4096033" y="1265575"/>
            <a:ext cx="2082170" cy="1141456"/>
            <a:chOff x="4096033" y="1265575"/>
            <a:chExt cx="2082170" cy="1141456"/>
          </a:xfrm>
        </p:grpSpPr>
        <p:sp>
          <p:nvSpPr>
            <p:cNvPr id="26" name="Freeform: Shape 4"/>
            <p:cNvSpPr/>
            <p:nvPr/>
          </p:nvSpPr>
          <p:spPr>
            <a:xfrm rot="8246748">
              <a:off x="4096033" y="1280797"/>
              <a:ext cx="2082170" cy="1126234"/>
            </a:xfrm>
            <a:custGeom>
              <a:avLst/>
              <a:gdLst>
                <a:gd name="connsiteX0" fmla="*/ 1832429 w 6775553"/>
                <a:gd name="connsiteY0" fmla="*/ 0 h 3664858"/>
                <a:gd name="connsiteX1" fmla="*/ 3520857 w 6775553"/>
                <a:gd name="connsiteY1" fmla="*/ 1119165 h 3664858"/>
                <a:gd name="connsiteX2" fmla="*/ 3541502 w 6775553"/>
                <a:gd name="connsiteY2" fmla="*/ 1175571 h 3664858"/>
                <a:gd name="connsiteX3" fmla="*/ 3543956 w 6775553"/>
                <a:gd name="connsiteY3" fmla="*/ 1174000 h 3664858"/>
                <a:gd name="connsiteX4" fmla="*/ 3615719 w 6775553"/>
                <a:gd name="connsiteY4" fmla="*/ 1306233 h 3664858"/>
                <a:gd name="connsiteX5" fmla="*/ 4345916 w 6775553"/>
                <a:gd name="connsiteY5" fmla="*/ 1694531 h 3664858"/>
                <a:gd name="connsiteX6" fmla="*/ 5011770 w 6775553"/>
                <a:gd name="connsiteY6" fmla="*/ 1390179 h 3664858"/>
                <a:gd name="connsiteX7" fmla="*/ 5048596 w 6775553"/>
                <a:gd name="connsiteY7" fmla="*/ 1342134 h 3664858"/>
                <a:gd name="connsiteX8" fmla="*/ 5066082 w 6775553"/>
                <a:gd name="connsiteY8" fmla="*/ 1309919 h 3664858"/>
                <a:gd name="connsiteX9" fmla="*/ 5089552 w 6775553"/>
                <a:gd name="connsiteY9" fmla="*/ 1281473 h 3664858"/>
                <a:gd name="connsiteX10" fmla="*/ 5094681 w 6775553"/>
                <a:gd name="connsiteY10" fmla="*/ 1272022 h 3664858"/>
                <a:gd name="connsiteX11" fmla="*/ 5096253 w 6775553"/>
                <a:gd name="connsiteY11" fmla="*/ 1273351 h 3664858"/>
                <a:gd name="connsiteX12" fmla="*/ 5180197 w 6775553"/>
                <a:gd name="connsiteY12" fmla="*/ 1171610 h 3664858"/>
                <a:gd name="connsiteX13" fmla="*/ 5841015 w 6775553"/>
                <a:gd name="connsiteY13" fmla="*/ 897890 h 3664858"/>
                <a:gd name="connsiteX14" fmla="*/ 6775553 w 6775553"/>
                <a:gd name="connsiteY14" fmla="*/ 1832428 h 3664858"/>
                <a:gd name="connsiteX15" fmla="*/ 5841015 w 6775553"/>
                <a:gd name="connsiteY15" fmla="*/ 2766966 h 3664858"/>
                <a:gd name="connsiteX16" fmla="*/ 5134367 w 6775553"/>
                <a:gd name="connsiteY16" fmla="*/ 2444014 h 3664858"/>
                <a:gd name="connsiteX17" fmla="*/ 5092691 w 6775553"/>
                <a:gd name="connsiteY17" fmla="*/ 2386854 h 3664858"/>
                <a:gd name="connsiteX18" fmla="*/ 5090513 w 6775553"/>
                <a:gd name="connsiteY18" fmla="*/ 2388695 h 3664858"/>
                <a:gd name="connsiteX19" fmla="*/ 5080267 w 6775553"/>
                <a:gd name="connsiteY19" fmla="*/ 2369814 h 3664858"/>
                <a:gd name="connsiteX20" fmla="*/ 5046845 w 6775553"/>
                <a:gd name="connsiteY20" fmla="*/ 2323975 h 3664858"/>
                <a:gd name="connsiteX21" fmla="*/ 5011770 w 6775553"/>
                <a:gd name="connsiteY21" fmla="*/ 2278215 h 3664858"/>
                <a:gd name="connsiteX22" fmla="*/ 4345916 w 6775553"/>
                <a:gd name="connsiteY22" fmla="*/ 1973862 h 3664858"/>
                <a:gd name="connsiteX23" fmla="*/ 3615719 w 6775553"/>
                <a:gd name="connsiteY23" fmla="*/ 2362160 h 3664858"/>
                <a:gd name="connsiteX24" fmla="*/ 3548466 w 6775553"/>
                <a:gd name="connsiteY24" fmla="*/ 2486081 h 3664858"/>
                <a:gd name="connsiteX25" fmla="*/ 3544494 w 6775553"/>
                <a:gd name="connsiteY25" fmla="*/ 2483539 h 3664858"/>
                <a:gd name="connsiteX26" fmla="*/ 3533622 w 6775553"/>
                <a:gd name="connsiteY26" fmla="*/ 2514722 h 3664858"/>
                <a:gd name="connsiteX27" fmla="*/ 1832429 w 6775553"/>
                <a:gd name="connsiteY27" fmla="*/ 3664858 h 3664858"/>
                <a:gd name="connsiteX28" fmla="*/ 0 w 6775553"/>
                <a:gd name="connsiteY28" fmla="*/ 1832429 h 3664858"/>
                <a:gd name="connsiteX29" fmla="*/ 1832429 w 6775553"/>
                <a:gd name="connsiteY29" fmla="*/ 0 h 3664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775553" h="3664858">
                  <a:moveTo>
                    <a:pt x="1832429" y="0"/>
                  </a:moveTo>
                  <a:cubicBezTo>
                    <a:pt x="2591446" y="0"/>
                    <a:pt x="3242679" y="461478"/>
                    <a:pt x="3520857" y="1119165"/>
                  </a:cubicBezTo>
                  <a:lnTo>
                    <a:pt x="3541502" y="1175571"/>
                  </a:lnTo>
                  <a:lnTo>
                    <a:pt x="3543956" y="1174000"/>
                  </a:lnTo>
                  <a:lnTo>
                    <a:pt x="3615719" y="1306233"/>
                  </a:lnTo>
                  <a:cubicBezTo>
                    <a:pt x="3773967" y="1540504"/>
                    <a:pt x="4041957" y="1694531"/>
                    <a:pt x="4345916" y="1694531"/>
                  </a:cubicBezTo>
                  <a:cubicBezTo>
                    <a:pt x="4611881" y="1694531"/>
                    <a:pt x="4850306" y="1576604"/>
                    <a:pt x="5011770" y="1390179"/>
                  </a:cubicBezTo>
                  <a:lnTo>
                    <a:pt x="5048596" y="1342134"/>
                  </a:lnTo>
                  <a:lnTo>
                    <a:pt x="5066082" y="1309919"/>
                  </a:lnTo>
                  <a:lnTo>
                    <a:pt x="5089552" y="1281473"/>
                  </a:lnTo>
                  <a:lnTo>
                    <a:pt x="5094681" y="1272022"/>
                  </a:lnTo>
                  <a:lnTo>
                    <a:pt x="5096253" y="1273351"/>
                  </a:lnTo>
                  <a:lnTo>
                    <a:pt x="5180197" y="1171610"/>
                  </a:lnTo>
                  <a:cubicBezTo>
                    <a:pt x="5349315" y="1002492"/>
                    <a:pt x="5582950" y="897890"/>
                    <a:pt x="5841015" y="897890"/>
                  </a:cubicBezTo>
                  <a:cubicBezTo>
                    <a:pt x="6357146" y="897890"/>
                    <a:pt x="6775553" y="1316297"/>
                    <a:pt x="6775553" y="1832428"/>
                  </a:cubicBezTo>
                  <a:cubicBezTo>
                    <a:pt x="6775553" y="2348559"/>
                    <a:pt x="6357146" y="2766966"/>
                    <a:pt x="5841015" y="2766966"/>
                  </a:cubicBezTo>
                  <a:cubicBezTo>
                    <a:pt x="5558756" y="2766966"/>
                    <a:pt x="5305723" y="2641832"/>
                    <a:pt x="5134367" y="2444014"/>
                  </a:cubicBezTo>
                  <a:lnTo>
                    <a:pt x="5092691" y="2386854"/>
                  </a:lnTo>
                  <a:lnTo>
                    <a:pt x="5090513" y="2388695"/>
                  </a:lnTo>
                  <a:lnTo>
                    <a:pt x="5080267" y="2369814"/>
                  </a:lnTo>
                  <a:lnTo>
                    <a:pt x="5046845" y="2323975"/>
                  </a:lnTo>
                  <a:lnTo>
                    <a:pt x="5011770" y="2278215"/>
                  </a:lnTo>
                  <a:cubicBezTo>
                    <a:pt x="4850306" y="2091790"/>
                    <a:pt x="4611881" y="1973862"/>
                    <a:pt x="4345916" y="1973862"/>
                  </a:cubicBezTo>
                  <a:cubicBezTo>
                    <a:pt x="4041957" y="1973863"/>
                    <a:pt x="3773967" y="2127890"/>
                    <a:pt x="3615719" y="2362160"/>
                  </a:cubicBezTo>
                  <a:lnTo>
                    <a:pt x="3548466" y="2486081"/>
                  </a:lnTo>
                  <a:lnTo>
                    <a:pt x="3544494" y="2483539"/>
                  </a:lnTo>
                  <a:lnTo>
                    <a:pt x="3533622" y="2514722"/>
                  </a:lnTo>
                  <a:cubicBezTo>
                    <a:pt x="3263004" y="3188846"/>
                    <a:pt x="2603306" y="3664858"/>
                    <a:pt x="1832429" y="3664858"/>
                  </a:cubicBezTo>
                  <a:cubicBezTo>
                    <a:pt x="820406" y="3664858"/>
                    <a:pt x="0" y="2844452"/>
                    <a:pt x="0" y="1832429"/>
                  </a:cubicBezTo>
                  <a:cubicBezTo>
                    <a:pt x="0" y="820406"/>
                    <a:pt x="820406" y="0"/>
                    <a:pt x="1832429" y="0"/>
                  </a:cubicBezTo>
                  <a:close/>
                </a:path>
              </a:pathLst>
            </a:cu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微软雅黑" panose="020B0503020204020204" pitchFamily="34" charset="-122"/>
                <a:ea typeface="微软雅黑" panose="020B0503020204020204" pitchFamily="34" charset="-122"/>
              </a:endParaRPr>
            </a:p>
          </p:txBody>
        </p:sp>
        <p:sp>
          <p:nvSpPr>
            <p:cNvPr id="28" name="Freeform: Shape 18"/>
            <p:cNvSpPr/>
            <p:nvPr/>
          </p:nvSpPr>
          <p:spPr bwMode="auto">
            <a:xfrm>
              <a:off x="5224449" y="1265575"/>
              <a:ext cx="539450" cy="443381"/>
            </a:xfrm>
            <a:custGeom>
              <a:avLst/>
              <a:gdLst>
                <a:gd name="T0" fmla="*/ 285 w 293"/>
                <a:gd name="T1" fmla="*/ 32 h 238"/>
                <a:gd name="T2" fmla="*/ 259 w 293"/>
                <a:gd name="T3" fmla="*/ 38 h 238"/>
                <a:gd name="T4" fmla="*/ 275 w 293"/>
                <a:gd name="T5" fmla="*/ 24 h 238"/>
                <a:gd name="T6" fmla="*/ 285 w 293"/>
                <a:gd name="T7" fmla="*/ 4 h 238"/>
                <a:gd name="T8" fmla="*/ 257 w 293"/>
                <a:gd name="T9" fmla="*/ 16 h 238"/>
                <a:gd name="T10" fmla="*/ 237 w 293"/>
                <a:gd name="T11" fmla="*/ 11 h 238"/>
                <a:gd name="T12" fmla="*/ 216 w 293"/>
                <a:gd name="T13" fmla="*/ 1 h 238"/>
                <a:gd name="T14" fmla="*/ 203 w 293"/>
                <a:gd name="T15" fmla="*/ 0 h 238"/>
                <a:gd name="T16" fmla="*/ 179 w 293"/>
                <a:gd name="T17" fmla="*/ 5 h 238"/>
                <a:gd name="T18" fmla="*/ 154 w 293"/>
                <a:gd name="T19" fmla="*/ 27 h 238"/>
                <a:gd name="T20" fmla="*/ 143 w 293"/>
                <a:gd name="T21" fmla="*/ 54 h 238"/>
                <a:gd name="T22" fmla="*/ 143 w 293"/>
                <a:gd name="T23" fmla="*/ 67 h 238"/>
                <a:gd name="T24" fmla="*/ 126 w 293"/>
                <a:gd name="T25" fmla="*/ 72 h 238"/>
                <a:gd name="T26" fmla="*/ 75 w 293"/>
                <a:gd name="T27" fmla="*/ 55 h 238"/>
                <a:gd name="T28" fmla="*/ 33 w 293"/>
                <a:gd name="T29" fmla="*/ 24 h 238"/>
                <a:gd name="T30" fmla="*/ 17 w 293"/>
                <a:gd name="T31" fmla="*/ 17 h 238"/>
                <a:gd name="T32" fmla="*/ 12 w 293"/>
                <a:gd name="T33" fmla="*/ 41 h 238"/>
                <a:gd name="T34" fmla="*/ 14 w 293"/>
                <a:gd name="T35" fmla="*/ 57 h 238"/>
                <a:gd name="T36" fmla="*/ 23 w 293"/>
                <a:gd name="T37" fmla="*/ 76 h 238"/>
                <a:gd name="T38" fmla="*/ 39 w 293"/>
                <a:gd name="T39" fmla="*/ 91 h 238"/>
                <a:gd name="T40" fmla="*/ 25 w 293"/>
                <a:gd name="T41" fmla="*/ 89 h 238"/>
                <a:gd name="T42" fmla="*/ 12 w 293"/>
                <a:gd name="T43" fmla="*/ 84 h 238"/>
                <a:gd name="T44" fmla="*/ 13 w 293"/>
                <a:gd name="T45" fmla="*/ 95 h 238"/>
                <a:gd name="T46" fmla="*/ 25 w 293"/>
                <a:gd name="T47" fmla="*/ 123 h 238"/>
                <a:gd name="T48" fmla="*/ 50 w 293"/>
                <a:gd name="T49" fmla="*/ 140 h 238"/>
                <a:gd name="T50" fmla="*/ 52 w 293"/>
                <a:gd name="T51" fmla="*/ 145 h 238"/>
                <a:gd name="T52" fmla="*/ 33 w 293"/>
                <a:gd name="T53" fmla="*/ 145 h 238"/>
                <a:gd name="T54" fmla="*/ 41 w 293"/>
                <a:gd name="T55" fmla="*/ 161 h 238"/>
                <a:gd name="T56" fmla="*/ 62 w 293"/>
                <a:gd name="T57" fmla="*/ 179 h 238"/>
                <a:gd name="T58" fmla="*/ 89 w 293"/>
                <a:gd name="T59" fmla="*/ 186 h 238"/>
                <a:gd name="T60" fmla="*/ 73 w 293"/>
                <a:gd name="T61" fmla="*/ 197 h 238"/>
                <a:gd name="T62" fmla="*/ 45 w 293"/>
                <a:gd name="T63" fmla="*/ 208 h 238"/>
                <a:gd name="T64" fmla="*/ 14 w 293"/>
                <a:gd name="T65" fmla="*/ 212 h 238"/>
                <a:gd name="T66" fmla="*/ 0 w 293"/>
                <a:gd name="T67" fmla="*/ 211 h 238"/>
                <a:gd name="T68" fmla="*/ 32 w 293"/>
                <a:gd name="T69" fmla="*/ 227 h 238"/>
                <a:gd name="T70" fmla="*/ 68 w 293"/>
                <a:gd name="T71" fmla="*/ 237 h 238"/>
                <a:gd name="T72" fmla="*/ 93 w 293"/>
                <a:gd name="T73" fmla="*/ 238 h 238"/>
                <a:gd name="T74" fmla="*/ 149 w 293"/>
                <a:gd name="T75" fmla="*/ 229 h 238"/>
                <a:gd name="T76" fmla="*/ 195 w 293"/>
                <a:gd name="T77" fmla="*/ 205 h 238"/>
                <a:gd name="T78" fmla="*/ 229 w 293"/>
                <a:gd name="T79" fmla="*/ 169 h 238"/>
                <a:gd name="T80" fmla="*/ 252 w 293"/>
                <a:gd name="T81" fmla="*/ 127 h 238"/>
                <a:gd name="T82" fmla="*/ 262 w 293"/>
                <a:gd name="T83" fmla="*/ 82 h 238"/>
                <a:gd name="T84" fmla="*/ 263 w 293"/>
                <a:gd name="T85" fmla="*/ 59 h 238"/>
                <a:gd name="T86" fmla="*/ 280 w 293"/>
                <a:gd name="T87" fmla="*/ 45 h 238"/>
                <a:gd name="T88" fmla="*/ 293 w 293"/>
                <a:gd name="T89" fmla="*/ 28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93" h="238">
                  <a:moveTo>
                    <a:pt x="293" y="28"/>
                  </a:moveTo>
                  <a:lnTo>
                    <a:pt x="293" y="28"/>
                  </a:lnTo>
                  <a:lnTo>
                    <a:pt x="285" y="32"/>
                  </a:lnTo>
                  <a:lnTo>
                    <a:pt x="277" y="34"/>
                  </a:lnTo>
                  <a:lnTo>
                    <a:pt x="267" y="36"/>
                  </a:lnTo>
                  <a:lnTo>
                    <a:pt x="259" y="38"/>
                  </a:lnTo>
                  <a:lnTo>
                    <a:pt x="259" y="38"/>
                  </a:lnTo>
                  <a:lnTo>
                    <a:pt x="267" y="31"/>
                  </a:lnTo>
                  <a:lnTo>
                    <a:pt x="275" y="24"/>
                  </a:lnTo>
                  <a:lnTo>
                    <a:pt x="281" y="14"/>
                  </a:lnTo>
                  <a:lnTo>
                    <a:pt x="285" y="4"/>
                  </a:lnTo>
                  <a:lnTo>
                    <a:pt x="285" y="4"/>
                  </a:lnTo>
                  <a:lnTo>
                    <a:pt x="277" y="9"/>
                  </a:lnTo>
                  <a:lnTo>
                    <a:pt x="266" y="13"/>
                  </a:lnTo>
                  <a:lnTo>
                    <a:pt x="257" y="16"/>
                  </a:lnTo>
                  <a:lnTo>
                    <a:pt x="247" y="18"/>
                  </a:lnTo>
                  <a:lnTo>
                    <a:pt x="247" y="18"/>
                  </a:lnTo>
                  <a:lnTo>
                    <a:pt x="237" y="11"/>
                  </a:lnTo>
                  <a:lnTo>
                    <a:pt x="227" y="5"/>
                  </a:lnTo>
                  <a:lnTo>
                    <a:pt x="222" y="3"/>
                  </a:lnTo>
                  <a:lnTo>
                    <a:pt x="216" y="1"/>
                  </a:lnTo>
                  <a:lnTo>
                    <a:pt x="209" y="0"/>
                  </a:lnTo>
                  <a:lnTo>
                    <a:pt x="203" y="0"/>
                  </a:lnTo>
                  <a:lnTo>
                    <a:pt x="203" y="0"/>
                  </a:lnTo>
                  <a:lnTo>
                    <a:pt x="197" y="0"/>
                  </a:lnTo>
                  <a:lnTo>
                    <a:pt x="191" y="1"/>
                  </a:lnTo>
                  <a:lnTo>
                    <a:pt x="179" y="5"/>
                  </a:lnTo>
                  <a:lnTo>
                    <a:pt x="169" y="10"/>
                  </a:lnTo>
                  <a:lnTo>
                    <a:pt x="161" y="17"/>
                  </a:lnTo>
                  <a:lnTo>
                    <a:pt x="154" y="27"/>
                  </a:lnTo>
                  <a:lnTo>
                    <a:pt x="147" y="37"/>
                  </a:lnTo>
                  <a:lnTo>
                    <a:pt x="144" y="48"/>
                  </a:lnTo>
                  <a:lnTo>
                    <a:pt x="143" y="54"/>
                  </a:lnTo>
                  <a:lnTo>
                    <a:pt x="143" y="60"/>
                  </a:lnTo>
                  <a:lnTo>
                    <a:pt x="143" y="60"/>
                  </a:lnTo>
                  <a:lnTo>
                    <a:pt x="143" y="67"/>
                  </a:lnTo>
                  <a:lnTo>
                    <a:pt x="144" y="74"/>
                  </a:lnTo>
                  <a:lnTo>
                    <a:pt x="144" y="74"/>
                  </a:lnTo>
                  <a:lnTo>
                    <a:pt x="126" y="72"/>
                  </a:lnTo>
                  <a:lnTo>
                    <a:pt x="108" y="68"/>
                  </a:lnTo>
                  <a:lnTo>
                    <a:pt x="92" y="63"/>
                  </a:lnTo>
                  <a:lnTo>
                    <a:pt x="75" y="55"/>
                  </a:lnTo>
                  <a:lnTo>
                    <a:pt x="59" y="46"/>
                  </a:lnTo>
                  <a:lnTo>
                    <a:pt x="45" y="36"/>
                  </a:lnTo>
                  <a:lnTo>
                    <a:pt x="33" y="24"/>
                  </a:lnTo>
                  <a:lnTo>
                    <a:pt x="20" y="11"/>
                  </a:lnTo>
                  <a:lnTo>
                    <a:pt x="20" y="11"/>
                  </a:lnTo>
                  <a:lnTo>
                    <a:pt x="17" y="17"/>
                  </a:lnTo>
                  <a:lnTo>
                    <a:pt x="15" y="26"/>
                  </a:lnTo>
                  <a:lnTo>
                    <a:pt x="13" y="33"/>
                  </a:lnTo>
                  <a:lnTo>
                    <a:pt x="12" y="41"/>
                  </a:lnTo>
                  <a:lnTo>
                    <a:pt x="12" y="41"/>
                  </a:lnTo>
                  <a:lnTo>
                    <a:pt x="13" y="48"/>
                  </a:lnTo>
                  <a:lnTo>
                    <a:pt x="14" y="57"/>
                  </a:lnTo>
                  <a:lnTo>
                    <a:pt x="17" y="63"/>
                  </a:lnTo>
                  <a:lnTo>
                    <a:pt x="20" y="70"/>
                  </a:lnTo>
                  <a:lnTo>
                    <a:pt x="23" y="76"/>
                  </a:lnTo>
                  <a:lnTo>
                    <a:pt x="28" y="81"/>
                  </a:lnTo>
                  <a:lnTo>
                    <a:pt x="34" y="87"/>
                  </a:lnTo>
                  <a:lnTo>
                    <a:pt x="39" y="91"/>
                  </a:lnTo>
                  <a:lnTo>
                    <a:pt x="39" y="91"/>
                  </a:lnTo>
                  <a:lnTo>
                    <a:pt x="32" y="91"/>
                  </a:lnTo>
                  <a:lnTo>
                    <a:pt x="25" y="89"/>
                  </a:lnTo>
                  <a:lnTo>
                    <a:pt x="18" y="87"/>
                  </a:lnTo>
                  <a:lnTo>
                    <a:pt x="12" y="84"/>
                  </a:lnTo>
                  <a:lnTo>
                    <a:pt x="12" y="84"/>
                  </a:lnTo>
                  <a:lnTo>
                    <a:pt x="12" y="85"/>
                  </a:lnTo>
                  <a:lnTo>
                    <a:pt x="12" y="85"/>
                  </a:lnTo>
                  <a:lnTo>
                    <a:pt x="13" y="95"/>
                  </a:lnTo>
                  <a:lnTo>
                    <a:pt x="16" y="105"/>
                  </a:lnTo>
                  <a:lnTo>
                    <a:pt x="20" y="115"/>
                  </a:lnTo>
                  <a:lnTo>
                    <a:pt x="25" y="123"/>
                  </a:lnTo>
                  <a:lnTo>
                    <a:pt x="33" y="130"/>
                  </a:lnTo>
                  <a:lnTo>
                    <a:pt x="41" y="136"/>
                  </a:lnTo>
                  <a:lnTo>
                    <a:pt x="50" y="140"/>
                  </a:lnTo>
                  <a:lnTo>
                    <a:pt x="60" y="143"/>
                  </a:lnTo>
                  <a:lnTo>
                    <a:pt x="60" y="143"/>
                  </a:lnTo>
                  <a:lnTo>
                    <a:pt x="52" y="145"/>
                  </a:lnTo>
                  <a:lnTo>
                    <a:pt x="44" y="146"/>
                  </a:lnTo>
                  <a:lnTo>
                    <a:pt x="44" y="146"/>
                  </a:lnTo>
                  <a:lnTo>
                    <a:pt x="33" y="145"/>
                  </a:lnTo>
                  <a:lnTo>
                    <a:pt x="33" y="145"/>
                  </a:lnTo>
                  <a:lnTo>
                    <a:pt x="37" y="153"/>
                  </a:lnTo>
                  <a:lnTo>
                    <a:pt x="41" y="161"/>
                  </a:lnTo>
                  <a:lnTo>
                    <a:pt x="47" y="168"/>
                  </a:lnTo>
                  <a:lnTo>
                    <a:pt x="54" y="175"/>
                  </a:lnTo>
                  <a:lnTo>
                    <a:pt x="62" y="179"/>
                  </a:lnTo>
                  <a:lnTo>
                    <a:pt x="71" y="183"/>
                  </a:lnTo>
                  <a:lnTo>
                    <a:pt x="79" y="185"/>
                  </a:lnTo>
                  <a:lnTo>
                    <a:pt x="89" y="186"/>
                  </a:lnTo>
                  <a:lnTo>
                    <a:pt x="89" y="186"/>
                  </a:lnTo>
                  <a:lnTo>
                    <a:pt x="81" y="192"/>
                  </a:lnTo>
                  <a:lnTo>
                    <a:pt x="73" y="197"/>
                  </a:lnTo>
                  <a:lnTo>
                    <a:pt x="64" y="201"/>
                  </a:lnTo>
                  <a:lnTo>
                    <a:pt x="54" y="206"/>
                  </a:lnTo>
                  <a:lnTo>
                    <a:pt x="45" y="208"/>
                  </a:lnTo>
                  <a:lnTo>
                    <a:pt x="35" y="210"/>
                  </a:lnTo>
                  <a:lnTo>
                    <a:pt x="25" y="212"/>
                  </a:lnTo>
                  <a:lnTo>
                    <a:pt x="14" y="212"/>
                  </a:lnTo>
                  <a:lnTo>
                    <a:pt x="14" y="212"/>
                  </a:lnTo>
                  <a:lnTo>
                    <a:pt x="0" y="211"/>
                  </a:lnTo>
                  <a:lnTo>
                    <a:pt x="0" y="211"/>
                  </a:lnTo>
                  <a:lnTo>
                    <a:pt x="10" y="217"/>
                  </a:lnTo>
                  <a:lnTo>
                    <a:pt x="21" y="222"/>
                  </a:lnTo>
                  <a:lnTo>
                    <a:pt x="32" y="227"/>
                  </a:lnTo>
                  <a:lnTo>
                    <a:pt x="44" y="231"/>
                  </a:lnTo>
                  <a:lnTo>
                    <a:pt x="55" y="235"/>
                  </a:lnTo>
                  <a:lnTo>
                    <a:pt x="68" y="237"/>
                  </a:lnTo>
                  <a:lnTo>
                    <a:pt x="80" y="238"/>
                  </a:lnTo>
                  <a:lnTo>
                    <a:pt x="93" y="238"/>
                  </a:lnTo>
                  <a:lnTo>
                    <a:pt x="93" y="238"/>
                  </a:lnTo>
                  <a:lnTo>
                    <a:pt x="112" y="237"/>
                  </a:lnTo>
                  <a:lnTo>
                    <a:pt x="132" y="233"/>
                  </a:lnTo>
                  <a:lnTo>
                    <a:pt x="149" y="229"/>
                  </a:lnTo>
                  <a:lnTo>
                    <a:pt x="166" y="222"/>
                  </a:lnTo>
                  <a:lnTo>
                    <a:pt x="180" y="215"/>
                  </a:lnTo>
                  <a:lnTo>
                    <a:pt x="195" y="205"/>
                  </a:lnTo>
                  <a:lnTo>
                    <a:pt x="207" y="194"/>
                  </a:lnTo>
                  <a:lnTo>
                    <a:pt x="220" y="183"/>
                  </a:lnTo>
                  <a:lnTo>
                    <a:pt x="229" y="169"/>
                  </a:lnTo>
                  <a:lnTo>
                    <a:pt x="238" y="156"/>
                  </a:lnTo>
                  <a:lnTo>
                    <a:pt x="246" y="141"/>
                  </a:lnTo>
                  <a:lnTo>
                    <a:pt x="252" y="127"/>
                  </a:lnTo>
                  <a:lnTo>
                    <a:pt x="257" y="112"/>
                  </a:lnTo>
                  <a:lnTo>
                    <a:pt x="260" y="97"/>
                  </a:lnTo>
                  <a:lnTo>
                    <a:pt x="262" y="82"/>
                  </a:lnTo>
                  <a:lnTo>
                    <a:pt x="263" y="67"/>
                  </a:lnTo>
                  <a:lnTo>
                    <a:pt x="263" y="67"/>
                  </a:lnTo>
                  <a:lnTo>
                    <a:pt x="263" y="59"/>
                  </a:lnTo>
                  <a:lnTo>
                    <a:pt x="263" y="59"/>
                  </a:lnTo>
                  <a:lnTo>
                    <a:pt x="271" y="52"/>
                  </a:lnTo>
                  <a:lnTo>
                    <a:pt x="280" y="45"/>
                  </a:lnTo>
                  <a:lnTo>
                    <a:pt x="287" y="37"/>
                  </a:lnTo>
                  <a:lnTo>
                    <a:pt x="293" y="28"/>
                  </a:lnTo>
                  <a:lnTo>
                    <a:pt x="293" y="28"/>
                  </a:lnTo>
                  <a:close/>
                </a:path>
              </a:pathLst>
            </a:custGeom>
            <a:solidFill>
              <a:schemeClr val="bg1"/>
            </a:solidFill>
            <a:ln>
              <a:noFill/>
            </a:ln>
          </p:spPr>
          <p:txBody>
            <a:bodyPr anchor="ctr"/>
            <a:lstStyle/>
            <a:p>
              <a:pPr algn="ctr"/>
              <a:endParaRPr>
                <a:latin typeface="微软雅黑" panose="020B0503020204020204" pitchFamily="34" charset="-122"/>
                <a:ea typeface="微软雅黑" panose="020B0503020204020204" pitchFamily="34" charset="-122"/>
              </a:endParaRPr>
            </a:p>
          </p:txBody>
        </p:sp>
      </p:grpSp>
      <p:grpSp>
        <p:nvGrpSpPr>
          <p:cNvPr id="39" name="组合 38"/>
          <p:cNvGrpSpPr/>
          <p:nvPr/>
        </p:nvGrpSpPr>
        <p:grpSpPr>
          <a:xfrm>
            <a:off x="3478683" y="1336483"/>
            <a:ext cx="1126234" cy="2082170"/>
            <a:chOff x="3478683" y="1336483"/>
            <a:chExt cx="1126234" cy="2082170"/>
          </a:xfrm>
        </p:grpSpPr>
        <p:sp>
          <p:nvSpPr>
            <p:cNvPr id="24" name="Freeform: Shape 2"/>
            <p:cNvSpPr/>
            <p:nvPr/>
          </p:nvSpPr>
          <p:spPr>
            <a:xfrm rot="3129379">
              <a:off x="3000715" y="1814451"/>
              <a:ext cx="2082170" cy="1126234"/>
            </a:xfrm>
            <a:custGeom>
              <a:avLst/>
              <a:gdLst>
                <a:gd name="connsiteX0" fmla="*/ 1832429 w 6775553"/>
                <a:gd name="connsiteY0" fmla="*/ 0 h 3664858"/>
                <a:gd name="connsiteX1" fmla="*/ 3520857 w 6775553"/>
                <a:gd name="connsiteY1" fmla="*/ 1119165 h 3664858"/>
                <a:gd name="connsiteX2" fmla="*/ 3541502 w 6775553"/>
                <a:gd name="connsiteY2" fmla="*/ 1175571 h 3664858"/>
                <a:gd name="connsiteX3" fmla="*/ 3543956 w 6775553"/>
                <a:gd name="connsiteY3" fmla="*/ 1174000 h 3664858"/>
                <a:gd name="connsiteX4" fmla="*/ 3615719 w 6775553"/>
                <a:gd name="connsiteY4" fmla="*/ 1306233 h 3664858"/>
                <a:gd name="connsiteX5" fmla="*/ 4345916 w 6775553"/>
                <a:gd name="connsiteY5" fmla="*/ 1694531 h 3664858"/>
                <a:gd name="connsiteX6" fmla="*/ 5011770 w 6775553"/>
                <a:gd name="connsiteY6" fmla="*/ 1390179 h 3664858"/>
                <a:gd name="connsiteX7" fmla="*/ 5048596 w 6775553"/>
                <a:gd name="connsiteY7" fmla="*/ 1342134 h 3664858"/>
                <a:gd name="connsiteX8" fmla="*/ 5066082 w 6775553"/>
                <a:gd name="connsiteY8" fmla="*/ 1309919 h 3664858"/>
                <a:gd name="connsiteX9" fmla="*/ 5089552 w 6775553"/>
                <a:gd name="connsiteY9" fmla="*/ 1281473 h 3664858"/>
                <a:gd name="connsiteX10" fmla="*/ 5094681 w 6775553"/>
                <a:gd name="connsiteY10" fmla="*/ 1272022 h 3664858"/>
                <a:gd name="connsiteX11" fmla="*/ 5096253 w 6775553"/>
                <a:gd name="connsiteY11" fmla="*/ 1273351 h 3664858"/>
                <a:gd name="connsiteX12" fmla="*/ 5180197 w 6775553"/>
                <a:gd name="connsiteY12" fmla="*/ 1171610 h 3664858"/>
                <a:gd name="connsiteX13" fmla="*/ 5841015 w 6775553"/>
                <a:gd name="connsiteY13" fmla="*/ 897890 h 3664858"/>
                <a:gd name="connsiteX14" fmla="*/ 6775553 w 6775553"/>
                <a:gd name="connsiteY14" fmla="*/ 1832428 h 3664858"/>
                <a:gd name="connsiteX15" fmla="*/ 5841015 w 6775553"/>
                <a:gd name="connsiteY15" fmla="*/ 2766966 h 3664858"/>
                <a:gd name="connsiteX16" fmla="*/ 5134367 w 6775553"/>
                <a:gd name="connsiteY16" fmla="*/ 2444014 h 3664858"/>
                <a:gd name="connsiteX17" fmla="*/ 5092691 w 6775553"/>
                <a:gd name="connsiteY17" fmla="*/ 2386854 h 3664858"/>
                <a:gd name="connsiteX18" fmla="*/ 5090513 w 6775553"/>
                <a:gd name="connsiteY18" fmla="*/ 2388695 h 3664858"/>
                <a:gd name="connsiteX19" fmla="*/ 5080267 w 6775553"/>
                <a:gd name="connsiteY19" fmla="*/ 2369814 h 3664858"/>
                <a:gd name="connsiteX20" fmla="*/ 5046845 w 6775553"/>
                <a:gd name="connsiteY20" fmla="*/ 2323975 h 3664858"/>
                <a:gd name="connsiteX21" fmla="*/ 5011770 w 6775553"/>
                <a:gd name="connsiteY21" fmla="*/ 2278215 h 3664858"/>
                <a:gd name="connsiteX22" fmla="*/ 4345916 w 6775553"/>
                <a:gd name="connsiteY22" fmla="*/ 1973862 h 3664858"/>
                <a:gd name="connsiteX23" fmla="*/ 3615719 w 6775553"/>
                <a:gd name="connsiteY23" fmla="*/ 2362160 h 3664858"/>
                <a:gd name="connsiteX24" fmla="*/ 3548466 w 6775553"/>
                <a:gd name="connsiteY24" fmla="*/ 2486081 h 3664858"/>
                <a:gd name="connsiteX25" fmla="*/ 3544494 w 6775553"/>
                <a:gd name="connsiteY25" fmla="*/ 2483539 h 3664858"/>
                <a:gd name="connsiteX26" fmla="*/ 3533622 w 6775553"/>
                <a:gd name="connsiteY26" fmla="*/ 2514722 h 3664858"/>
                <a:gd name="connsiteX27" fmla="*/ 1832429 w 6775553"/>
                <a:gd name="connsiteY27" fmla="*/ 3664858 h 3664858"/>
                <a:gd name="connsiteX28" fmla="*/ 0 w 6775553"/>
                <a:gd name="connsiteY28" fmla="*/ 1832429 h 3664858"/>
                <a:gd name="connsiteX29" fmla="*/ 1832429 w 6775553"/>
                <a:gd name="connsiteY29" fmla="*/ 0 h 3664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775553" h="3664858">
                  <a:moveTo>
                    <a:pt x="1832429" y="0"/>
                  </a:moveTo>
                  <a:cubicBezTo>
                    <a:pt x="2591446" y="0"/>
                    <a:pt x="3242679" y="461478"/>
                    <a:pt x="3520857" y="1119165"/>
                  </a:cubicBezTo>
                  <a:lnTo>
                    <a:pt x="3541502" y="1175571"/>
                  </a:lnTo>
                  <a:lnTo>
                    <a:pt x="3543956" y="1174000"/>
                  </a:lnTo>
                  <a:lnTo>
                    <a:pt x="3615719" y="1306233"/>
                  </a:lnTo>
                  <a:cubicBezTo>
                    <a:pt x="3773967" y="1540504"/>
                    <a:pt x="4041957" y="1694531"/>
                    <a:pt x="4345916" y="1694531"/>
                  </a:cubicBezTo>
                  <a:cubicBezTo>
                    <a:pt x="4611881" y="1694531"/>
                    <a:pt x="4850306" y="1576604"/>
                    <a:pt x="5011770" y="1390179"/>
                  </a:cubicBezTo>
                  <a:lnTo>
                    <a:pt x="5048596" y="1342134"/>
                  </a:lnTo>
                  <a:lnTo>
                    <a:pt x="5066082" y="1309919"/>
                  </a:lnTo>
                  <a:lnTo>
                    <a:pt x="5089552" y="1281473"/>
                  </a:lnTo>
                  <a:lnTo>
                    <a:pt x="5094681" y="1272022"/>
                  </a:lnTo>
                  <a:lnTo>
                    <a:pt x="5096253" y="1273351"/>
                  </a:lnTo>
                  <a:lnTo>
                    <a:pt x="5180197" y="1171610"/>
                  </a:lnTo>
                  <a:cubicBezTo>
                    <a:pt x="5349315" y="1002492"/>
                    <a:pt x="5582950" y="897890"/>
                    <a:pt x="5841015" y="897890"/>
                  </a:cubicBezTo>
                  <a:cubicBezTo>
                    <a:pt x="6357146" y="897890"/>
                    <a:pt x="6775553" y="1316297"/>
                    <a:pt x="6775553" y="1832428"/>
                  </a:cubicBezTo>
                  <a:cubicBezTo>
                    <a:pt x="6775553" y="2348559"/>
                    <a:pt x="6357146" y="2766966"/>
                    <a:pt x="5841015" y="2766966"/>
                  </a:cubicBezTo>
                  <a:cubicBezTo>
                    <a:pt x="5558756" y="2766966"/>
                    <a:pt x="5305723" y="2641832"/>
                    <a:pt x="5134367" y="2444014"/>
                  </a:cubicBezTo>
                  <a:lnTo>
                    <a:pt x="5092691" y="2386854"/>
                  </a:lnTo>
                  <a:lnTo>
                    <a:pt x="5090513" y="2388695"/>
                  </a:lnTo>
                  <a:lnTo>
                    <a:pt x="5080267" y="2369814"/>
                  </a:lnTo>
                  <a:lnTo>
                    <a:pt x="5046845" y="2323975"/>
                  </a:lnTo>
                  <a:lnTo>
                    <a:pt x="5011770" y="2278215"/>
                  </a:lnTo>
                  <a:cubicBezTo>
                    <a:pt x="4850306" y="2091790"/>
                    <a:pt x="4611881" y="1973862"/>
                    <a:pt x="4345916" y="1973862"/>
                  </a:cubicBezTo>
                  <a:cubicBezTo>
                    <a:pt x="4041957" y="1973863"/>
                    <a:pt x="3773967" y="2127890"/>
                    <a:pt x="3615719" y="2362160"/>
                  </a:cubicBezTo>
                  <a:lnTo>
                    <a:pt x="3548466" y="2486081"/>
                  </a:lnTo>
                  <a:lnTo>
                    <a:pt x="3544494" y="2483539"/>
                  </a:lnTo>
                  <a:lnTo>
                    <a:pt x="3533622" y="2514722"/>
                  </a:lnTo>
                  <a:cubicBezTo>
                    <a:pt x="3263004" y="3188846"/>
                    <a:pt x="2603306" y="3664858"/>
                    <a:pt x="1832429" y="3664858"/>
                  </a:cubicBezTo>
                  <a:cubicBezTo>
                    <a:pt x="820406" y="3664858"/>
                    <a:pt x="0" y="2844452"/>
                    <a:pt x="0" y="1832429"/>
                  </a:cubicBezTo>
                  <a:cubicBezTo>
                    <a:pt x="0" y="820406"/>
                    <a:pt x="820406" y="0"/>
                    <a:pt x="1832429" y="0"/>
                  </a:cubicBezTo>
                  <a:close/>
                </a:path>
              </a:pathLst>
            </a:custGeom>
            <a:solidFill>
              <a:schemeClr val="accent2"/>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微软雅黑" panose="020B0503020204020204" pitchFamily="34" charset="-122"/>
                <a:ea typeface="微软雅黑" panose="020B0503020204020204" pitchFamily="34" charset="-122"/>
              </a:endParaRPr>
            </a:p>
          </p:txBody>
        </p:sp>
        <p:sp>
          <p:nvSpPr>
            <p:cNvPr id="29" name="Freeform: Shape 19"/>
            <p:cNvSpPr/>
            <p:nvPr/>
          </p:nvSpPr>
          <p:spPr bwMode="auto">
            <a:xfrm>
              <a:off x="3522808" y="1765071"/>
              <a:ext cx="462171" cy="445364"/>
            </a:xfrm>
            <a:custGeom>
              <a:avLst/>
              <a:gdLst>
                <a:gd name="T0" fmla="*/ 0 w 208"/>
                <a:gd name="T1" fmla="*/ 68 h 201"/>
                <a:gd name="T2" fmla="*/ 8 w 208"/>
                <a:gd name="T3" fmla="*/ 78 h 201"/>
                <a:gd name="T4" fmla="*/ 31 w 208"/>
                <a:gd name="T5" fmla="*/ 72 h 201"/>
                <a:gd name="T6" fmla="*/ 64 w 208"/>
                <a:gd name="T7" fmla="*/ 172 h 201"/>
                <a:gd name="T8" fmla="*/ 106 w 208"/>
                <a:gd name="T9" fmla="*/ 189 h 201"/>
                <a:gd name="T10" fmla="*/ 197 w 208"/>
                <a:gd name="T11" fmla="*/ 62 h 201"/>
                <a:gd name="T12" fmla="*/ 114 w 208"/>
                <a:gd name="T13" fmla="*/ 67 h 201"/>
                <a:gd name="T14" fmla="*/ 137 w 208"/>
                <a:gd name="T15" fmla="*/ 94 h 201"/>
                <a:gd name="T16" fmla="*/ 109 w 208"/>
                <a:gd name="T17" fmla="*/ 130 h 201"/>
                <a:gd name="T18" fmla="*/ 93 w 208"/>
                <a:gd name="T19" fmla="*/ 90 h 201"/>
                <a:gd name="T20" fmla="*/ 60 w 208"/>
                <a:gd name="T21" fmla="*/ 22 h 201"/>
                <a:gd name="T22" fmla="*/ 0 w 208"/>
                <a:gd name="T23" fmla="*/ 68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8" h="201">
                  <a:moveTo>
                    <a:pt x="0" y="68"/>
                  </a:moveTo>
                  <a:cubicBezTo>
                    <a:pt x="8" y="78"/>
                    <a:pt x="8" y="78"/>
                    <a:pt x="8" y="78"/>
                  </a:cubicBezTo>
                  <a:cubicBezTo>
                    <a:pt x="8" y="78"/>
                    <a:pt x="25" y="65"/>
                    <a:pt x="31" y="72"/>
                  </a:cubicBezTo>
                  <a:cubicBezTo>
                    <a:pt x="36" y="78"/>
                    <a:pt x="57" y="157"/>
                    <a:pt x="64" y="172"/>
                  </a:cubicBezTo>
                  <a:cubicBezTo>
                    <a:pt x="70" y="184"/>
                    <a:pt x="87" y="201"/>
                    <a:pt x="106" y="189"/>
                  </a:cubicBezTo>
                  <a:cubicBezTo>
                    <a:pt x="125" y="177"/>
                    <a:pt x="186" y="124"/>
                    <a:pt x="197" y="62"/>
                  </a:cubicBezTo>
                  <a:cubicBezTo>
                    <a:pt x="208" y="0"/>
                    <a:pt x="123" y="13"/>
                    <a:pt x="114" y="67"/>
                  </a:cubicBezTo>
                  <a:cubicBezTo>
                    <a:pt x="137" y="54"/>
                    <a:pt x="149" y="73"/>
                    <a:pt x="137" y="94"/>
                  </a:cubicBezTo>
                  <a:cubicBezTo>
                    <a:pt x="126" y="116"/>
                    <a:pt x="115" y="130"/>
                    <a:pt x="109" y="130"/>
                  </a:cubicBezTo>
                  <a:cubicBezTo>
                    <a:pt x="104" y="130"/>
                    <a:pt x="100" y="116"/>
                    <a:pt x="93" y="90"/>
                  </a:cubicBezTo>
                  <a:cubicBezTo>
                    <a:pt x="87" y="64"/>
                    <a:pt x="87" y="17"/>
                    <a:pt x="60" y="22"/>
                  </a:cubicBezTo>
                  <a:cubicBezTo>
                    <a:pt x="34" y="27"/>
                    <a:pt x="0" y="68"/>
                    <a:pt x="0" y="68"/>
                  </a:cubicBezTo>
                  <a:close/>
                </a:path>
              </a:pathLst>
            </a:custGeom>
            <a:solidFill>
              <a:schemeClr val="bg1"/>
            </a:solidFill>
            <a:ln>
              <a:noFill/>
            </a:ln>
          </p:spPr>
          <p:txBody>
            <a:bodyPr anchor="ctr"/>
            <a:lstStyle/>
            <a:p>
              <a:pPr algn="ctr"/>
              <a:endParaRPr>
                <a:latin typeface="微软雅黑" panose="020B0503020204020204" pitchFamily="34" charset="-122"/>
                <a:ea typeface="微软雅黑" panose="020B0503020204020204" pitchFamily="34" charset="-122"/>
              </a:endParaRPr>
            </a:p>
          </p:txBody>
        </p:sp>
      </p:grpSp>
      <p:grpSp>
        <p:nvGrpSpPr>
          <p:cNvPr id="40" name="组合 39"/>
          <p:cNvGrpSpPr/>
          <p:nvPr/>
        </p:nvGrpSpPr>
        <p:grpSpPr>
          <a:xfrm>
            <a:off x="2911273" y="3090678"/>
            <a:ext cx="2082170" cy="1176747"/>
            <a:chOff x="2911273" y="3090678"/>
            <a:chExt cx="2082170" cy="1176747"/>
          </a:xfrm>
        </p:grpSpPr>
        <p:sp>
          <p:nvSpPr>
            <p:cNvPr id="23" name="Freeform: Shape 1"/>
            <p:cNvSpPr/>
            <p:nvPr/>
          </p:nvSpPr>
          <p:spPr>
            <a:xfrm rot="2696901">
              <a:off x="2911273" y="3141191"/>
              <a:ext cx="2082170" cy="1126234"/>
            </a:xfrm>
            <a:custGeom>
              <a:avLst/>
              <a:gdLst>
                <a:gd name="connsiteX0" fmla="*/ 1832429 w 6775553"/>
                <a:gd name="connsiteY0" fmla="*/ 0 h 3664858"/>
                <a:gd name="connsiteX1" fmla="*/ 3520857 w 6775553"/>
                <a:gd name="connsiteY1" fmla="*/ 1119165 h 3664858"/>
                <a:gd name="connsiteX2" fmla="*/ 3541502 w 6775553"/>
                <a:gd name="connsiteY2" fmla="*/ 1175571 h 3664858"/>
                <a:gd name="connsiteX3" fmla="*/ 3543956 w 6775553"/>
                <a:gd name="connsiteY3" fmla="*/ 1174000 h 3664858"/>
                <a:gd name="connsiteX4" fmla="*/ 3615719 w 6775553"/>
                <a:gd name="connsiteY4" fmla="*/ 1306233 h 3664858"/>
                <a:gd name="connsiteX5" fmla="*/ 4345916 w 6775553"/>
                <a:gd name="connsiteY5" fmla="*/ 1694531 h 3664858"/>
                <a:gd name="connsiteX6" fmla="*/ 5011770 w 6775553"/>
                <a:gd name="connsiteY6" fmla="*/ 1390179 h 3664858"/>
                <a:gd name="connsiteX7" fmla="*/ 5048596 w 6775553"/>
                <a:gd name="connsiteY7" fmla="*/ 1342134 h 3664858"/>
                <a:gd name="connsiteX8" fmla="*/ 5066082 w 6775553"/>
                <a:gd name="connsiteY8" fmla="*/ 1309919 h 3664858"/>
                <a:gd name="connsiteX9" fmla="*/ 5089552 w 6775553"/>
                <a:gd name="connsiteY9" fmla="*/ 1281473 h 3664858"/>
                <a:gd name="connsiteX10" fmla="*/ 5094681 w 6775553"/>
                <a:gd name="connsiteY10" fmla="*/ 1272022 h 3664858"/>
                <a:gd name="connsiteX11" fmla="*/ 5096253 w 6775553"/>
                <a:gd name="connsiteY11" fmla="*/ 1273351 h 3664858"/>
                <a:gd name="connsiteX12" fmla="*/ 5180197 w 6775553"/>
                <a:gd name="connsiteY12" fmla="*/ 1171610 h 3664858"/>
                <a:gd name="connsiteX13" fmla="*/ 5841015 w 6775553"/>
                <a:gd name="connsiteY13" fmla="*/ 897890 h 3664858"/>
                <a:gd name="connsiteX14" fmla="*/ 6775553 w 6775553"/>
                <a:gd name="connsiteY14" fmla="*/ 1832428 h 3664858"/>
                <a:gd name="connsiteX15" fmla="*/ 5841015 w 6775553"/>
                <a:gd name="connsiteY15" fmla="*/ 2766966 h 3664858"/>
                <a:gd name="connsiteX16" fmla="*/ 5134367 w 6775553"/>
                <a:gd name="connsiteY16" fmla="*/ 2444014 h 3664858"/>
                <a:gd name="connsiteX17" fmla="*/ 5092691 w 6775553"/>
                <a:gd name="connsiteY17" fmla="*/ 2386854 h 3664858"/>
                <a:gd name="connsiteX18" fmla="*/ 5090513 w 6775553"/>
                <a:gd name="connsiteY18" fmla="*/ 2388695 h 3664858"/>
                <a:gd name="connsiteX19" fmla="*/ 5080267 w 6775553"/>
                <a:gd name="connsiteY19" fmla="*/ 2369814 h 3664858"/>
                <a:gd name="connsiteX20" fmla="*/ 5046845 w 6775553"/>
                <a:gd name="connsiteY20" fmla="*/ 2323975 h 3664858"/>
                <a:gd name="connsiteX21" fmla="*/ 5011770 w 6775553"/>
                <a:gd name="connsiteY21" fmla="*/ 2278215 h 3664858"/>
                <a:gd name="connsiteX22" fmla="*/ 4345916 w 6775553"/>
                <a:gd name="connsiteY22" fmla="*/ 1973862 h 3664858"/>
                <a:gd name="connsiteX23" fmla="*/ 3615719 w 6775553"/>
                <a:gd name="connsiteY23" fmla="*/ 2362160 h 3664858"/>
                <a:gd name="connsiteX24" fmla="*/ 3548466 w 6775553"/>
                <a:gd name="connsiteY24" fmla="*/ 2486081 h 3664858"/>
                <a:gd name="connsiteX25" fmla="*/ 3544494 w 6775553"/>
                <a:gd name="connsiteY25" fmla="*/ 2483539 h 3664858"/>
                <a:gd name="connsiteX26" fmla="*/ 3533622 w 6775553"/>
                <a:gd name="connsiteY26" fmla="*/ 2514722 h 3664858"/>
                <a:gd name="connsiteX27" fmla="*/ 1832429 w 6775553"/>
                <a:gd name="connsiteY27" fmla="*/ 3664858 h 3664858"/>
                <a:gd name="connsiteX28" fmla="*/ 0 w 6775553"/>
                <a:gd name="connsiteY28" fmla="*/ 1832429 h 3664858"/>
                <a:gd name="connsiteX29" fmla="*/ 1832429 w 6775553"/>
                <a:gd name="connsiteY29" fmla="*/ 0 h 3664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775553" h="3664858">
                  <a:moveTo>
                    <a:pt x="1832429" y="0"/>
                  </a:moveTo>
                  <a:cubicBezTo>
                    <a:pt x="2591446" y="0"/>
                    <a:pt x="3242679" y="461478"/>
                    <a:pt x="3520857" y="1119165"/>
                  </a:cubicBezTo>
                  <a:lnTo>
                    <a:pt x="3541502" y="1175571"/>
                  </a:lnTo>
                  <a:lnTo>
                    <a:pt x="3543956" y="1174000"/>
                  </a:lnTo>
                  <a:lnTo>
                    <a:pt x="3615719" y="1306233"/>
                  </a:lnTo>
                  <a:cubicBezTo>
                    <a:pt x="3773967" y="1540504"/>
                    <a:pt x="4041957" y="1694531"/>
                    <a:pt x="4345916" y="1694531"/>
                  </a:cubicBezTo>
                  <a:cubicBezTo>
                    <a:pt x="4611881" y="1694531"/>
                    <a:pt x="4850306" y="1576604"/>
                    <a:pt x="5011770" y="1390179"/>
                  </a:cubicBezTo>
                  <a:lnTo>
                    <a:pt x="5048596" y="1342134"/>
                  </a:lnTo>
                  <a:lnTo>
                    <a:pt x="5066082" y="1309919"/>
                  </a:lnTo>
                  <a:lnTo>
                    <a:pt x="5089552" y="1281473"/>
                  </a:lnTo>
                  <a:lnTo>
                    <a:pt x="5094681" y="1272022"/>
                  </a:lnTo>
                  <a:lnTo>
                    <a:pt x="5096253" y="1273351"/>
                  </a:lnTo>
                  <a:lnTo>
                    <a:pt x="5180197" y="1171610"/>
                  </a:lnTo>
                  <a:cubicBezTo>
                    <a:pt x="5349315" y="1002492"/>
                    <a:pt x="5582950" y="897890"/>
                    <a:pt x="5841015" y="897890"/>
                  </a:cubicBezTo>
                  <a:cubicBezTo>
                    <a:pt x="6357146" y="897890"/>
                    <a:pt x="6775553" y="1316297"/>
                    <a:pt x="6775553" y="1832428"/>
                  </a:cubicBezTo>
                  <a:cubicBezTo>
                    <a:pt x="6775553" y="2348559"/>
                    <a:pt x="6357146" y="2766966"/>
                    <a:pt x="5841015" y="2766966"/>
                  </a:cubicBezTo>
                  <a:cubicBezTo>
                    <a:pt x="5558756" y="2766966"/>
                    <a:pt x="5305723" y="2641832"/>
                    <a:pt x="5134367" y="2444014"/>
                  </a:cubicBezTo>
                  <a:lnTo>
                    <a:pt x="5092691" y="2386854"/>
                  </a:lnTo>
                  <a:lnTo>
                    <a:pt x="5090513" y="2388695"/>
                  </a:lnTo>
                  <a:lnTo>
                    <a:pt x="5080267" y="2369814"/>
                  </a:lnTo>
                  <a:lnTo>
                    <a:pt x="5046845" y="2323975"/>
                  </a:lnTo>
                  <a:lnTo>
                    <a:pt x="5011770" y="2278215"/>
                  </a:lnTo>
                  <a:cubicBezTo>
                    <a:pt x="4850306" y="2091790"/>
                    <a:pt x="4611881" y="1973862"/>
                    <a:pt x="4345916" y="1973862"/>
                  </a:cubicBezTo>
                  <a:cubicBezTo>
                    <a:pt x="4041957" y="1973863"/>
                    <a:pt x="3773967" y="2127890"/>
                    <a:pt x="3615719" y="2362160"/>
                  </a:cubicBezTo>
                  <a:lnTo>
                    <a:pt x="3548466" y="2486081"/>
                  </a:lnTo>
                  <a:lnTo>
                    <a:pt x="3544494" y="2483539"/>
                  </a:lnTo>
                  <a:lnTo>
                    <a:pt x="3533622" y="2514722"/>
                  </a:lnTo>
                  <a:cubicBezTo>
                    <a:pt x="3263004" y="3188846"/>
                    <a:pt x="2603306" y="3664858"/>
                    <a:pt x="1832429" y="3664858"/>
                  </a:cubicBezTo>
                  <a:cubicBezTo>
                    <a:pt x="820406" y="3664858"/>
                    <a:pt x="0" y="2844452"/>
                    <a:pt x="0" y="1832429"/>
                  </a:cubicBezTo>
                  <a:cubicBezTo>
                    <a:pt x="0" y="820406"/>
                    <a:pt x="820406" y="0"/>
                    <a:pt x="1832429" y="0"/>
                  </a:cubicBezTo>
                  <a:close/>
                </a:path>
              </a:pathLst>
            </a:custGeom>
            <a:solidFill>
              <a:schemeClr val="accent4"/>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微软雅黑" panose="020B0503020204020204" pitchFamily="34" charset="-122"/>
                <a:ea typeface="微软雅黑" panose="020B0503020204020204" pitchFamily="34" charset="-122"/>
              </a:endParaRPr>
            </a:p>
          </p:txBody>
        </p:sp>
        <p:sp>
          <p:nvSpPr>
            <p:cNvPr id="30" name="Freeform: Shape 20"/>
            <p:cNvSpPr>
              <a:spLocks noChangeAspect="1"/>
            </p:cNvSpPr>
            <p:nvPr/>
          </p:nvSpPr>
          <p:spPr bwMode="auto">
            <a:xfrm>
              <a:off x="3365854" y="3090678"/>
              <a:ext cx="506759" cy="506222"/>
            </a:xfrm>
            <a:custGeom>
              <a:avLst/>
              <a:gdLst>
                <a:gd name="T0" fmla="*/ 374 w 400"/>
                <a:gd name="T1" fmla="*/ 100 h 400"/>
                <a:gd name="T2" fmla="*/ 301 w 400"/>
                <a:gd name="T3" fmla="*/ 27 h 400"/>
                <a:gd name="T4" fmla="*/ 200 w 400"/>
                <a:gd name="T5" fmla="*/ 0 h 400"/>
                <a:gd name="T6" fmla="*/ 100 w 400"/>
                <a:gd name="T7" fmla="*/ 27 h 400"/>
                <a:gd name="T8" fmla="*/ 27 w 400"/>
                <a:gd name="T9" fmla="*/ 100 h 400"/>
                <a:gd name="T10" fmla="*/ 0 w 400"/>
                <a:gd name="T11" fmla="*/ 200 h 400"/>
                <a:gd name="T12" fmla="*/ 27 w 400"/>
                <a:gd name="T13" fmla="*/ 301 h 400"/>
                <a:gd name="T14" fmla="*/ 100 w 400"/>
                <a:gd name="T15" fmla="*/ 374 h 400"/>
                <a:gd name="T16" fmla="*/ 200 w 400"/>
                <a:gd name="T17" fmla="*/ 400 h 400"/>
                <a:gd name="T18" fmla="*/ 301 w 400"/>
                <a:gd name="T19" fmla="*/ 374 h 400"/>
                <a:gd name="T20" fmla="*/ 374 w 400"/>
                <a:gd name="T21" fmla="*/ 301 h 400"/>
                <a:gd name="T22" fmla="*/ 400 w 400"/>
                <a:gd name="T23" fmla="*/ 200 h 400"/>
                <a:gd name="T24" fmla="*/ 374 w 400"/>
                <a:gd name="T25" fmla="*/ 100 h 400"/>
                <a:gd name="T26" fmla="*/ 330 w 400"/>
                <a:gd name="T27" fmla="*/ 170 h 400"/>
                <a:gd name="T28" fmla="*/ 188 w 400"/>
                <a:gd name="T29" fmla="*/ 311 h 400"/>
                <a:gd name="T30" fmla="*/ 176 w 400"/>
                <a:gd name="T31" fmla="*/ 316 h 400"/>
                <a:gd name="T32" fmla="*/ 165 w 400"/>
                <a:gd name="T33" fmla="*/ 311 h 400"/>
                <a:gd name="T34" fmla="*/ 70 w 400"/>
                <a:gd name="T35" fmla="*/ 217 h 400"/>
                <a:gd name="T36" fmla="*/ 66 w 400"/>
                <a:gd name="T37" fmla="*/ 205 h 400"/>
                <a:gd name="T38" fmla="*/ 70 w 400"/>
                <a:gd name="T39" fmla="*/ 193 h 400"/>
                <a:gd name="T40" fmla="*/ 94 w 400"/>
                <a:gd name="T41" fmla="*/ 170 h 400"/>
                <a:gd name="T42" fmla="*/ 106 w 400"/>
                <a:gd name="T43" fmla="*/ 165 h 400"/>
                <a:gd name="T44" fmla="*/ 118 w 400"/>
                <a:gd name="T45" fmla="*/ 170 h 400"/>
                <a:gd name="T46" fmla="*/ 176 w 400"/>
                <a:gd name="T47" fmla="*/ 229 h 400"/>
                <a:gd name="T48" fmla="*/ 283 w 400"/>
                <a:gd name="T49" fmla="*/ 123 h 400"/>
                <a:gd name="T50" fmla="*/ 295 w 400"/>
                <a:gd name="T51" fmla="*/ 118 h 400"/>
                <a:gd name="T52" fmla="*/ 306 w 400"/>
                <a:gd name="T53" fmla="*/ 123 h 400"/>
                <a:gd name="T54" fmla="*/ 330 w 400"/>
                <a:gd name="T55" fmla="*/ 146 h 400"/>
                <a:gd name="T56" fmla="*/ 335 w 400"/>
                <a:gd name="T57" fmla="*/ 158 h 400"/>
                <a:gd name="T58" fmla="*/ 330 w 400"/>
                <a:gd name="T59" fmla="*/ 170 h 400"/>
                <a:gd name="T60" fmla="*/ 330 w 400"/>
                <a:gd name="T61" fmla="*/ 170 h 400"/>
                <a:gd name="T62" fmla="*/ 330 w 400"/>
                <a:gd name="T63" fmla="*/ 170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00" h="400">
                  <a:moveTo>
                    <a:pt x="374" y="100"/>
                  </a:moveTo>
                  <a:cubicBezTo>
                    <a:pt x="356" y="69"/>
                    <a:pt x="331" y="45"/>
                    <a:pt x="301" y="27"/>
                  </a:cubicBezTo>
                  <a:cubicBezTo>
                    <a:pt x="270" y="9"/>
                    <a:pt x="237" y="0"/>
                    <a:pt x="200" y="0"/>
                  </a:cubicBezTo>
                  <a:cubicBezTo>
                    <a:pt x="164" y="0"/>
                    <a:pt x="130" y="9"/>
                    <a:pt x="100" y="27"/>
                  </a:cubicBezTo>
                  <a:cubicBezTo>
                    <a:pt x="69" y="45"/>
                    <a:pt x="45" y="69"/>
                    <a:pt x="27" y="100"/>
                  </a:cubicBezTo>
                  <a:cubicBezTo>
                    <a:pt x="9" y="130"/>
                    <a:pt x="0" y="164"/>
                    <a:pt x="0" y="200"/>
                  </a:cubicBezTo>
                  <a:cubicBezTo>
                    <a:pt x="0" y="237"/>
                    <a:pt x="9" y="270"/>
                    <a:pt x="27" y="301"/>
                  </a:cubicBezTo>
                  <a:cubicBezTo>
                    <a:pt x="45" y="331"/>
                    <a:pt x="69" y="356"/>
                    <a:pt x="100" y="374"/>
                  </a:cubicBezTo>
                  <a:cubicBezTo>
                    <a:pt x="130" y="391"/>
                    <a:pt x="164" y="400"/>
                    <a:pt x="200" y="400"/>
                  </a:cubicBezTo>
                  <a:cubicBezTo>
                    <a:pt x="237" y="400"/>
                    <a:pt x="270" y="391"/>
                    <a:pt x="301" y="374"/>
                  </a:cubicBezTo>
                  <a:cubicBezTo>
                    <a:pt x="331" y="356"/>
                    <a:pt x="356" y="331"/>
                    <a:pt x="374" y="301"/>
                  </a:cubicBezTo>
                  <a:cubicBezTo>
                    <a:pt x="392" y="270"/>
                    <a:pt x="400" y="237"/>
                    <a:pt x="400" y="200"/>
                  </a:cubicBezTo>
                  <a:cubicBezTo>
                    <a:pt x="400" y="164"/>
                    <a:pt x="392" y="130"/>
                    <a:pt x="374" y="100"/>
                  </a:cubicBezTo>
                  <a:close/>
                  <a:moveTo>
                    <a:pt x="330" y="170"/>
                  </a:moveTo>
                  <a:cubicBezTo>
                    <a:pt x="188" y="311"/>
                    <a:pt x="188" y="311"/>
                    <a:pt x="188" y="311"/>
                  </a:cubicBezTo>
                  <a:cubicBezTo>
                    <a:pt x="185" y="315"/>
                    <a:pt x="181" y="316"/>
                    <a:pt x="176" y="316"/>
                  </a:cubicBezTo>
                  <a:cubicBezTo>
                    <a:pt x="172" y="316"/>
                    <a:pt x="168" y="315"/>
                    <a:pt x="165" y="311"/>
                  </a:cubicBezTo>
                  <a:cubicBezTo>
                    <a:pt x="70" y="217"/>
                    <a:pt x="70" y="217"/>
                    <a:pt x="70" y="217"/>
                  </a:cubicBezTo>
                  <a:cubicBezTo>
                    <a:pt x="67" y="214"/>
                    <a:pt x="66" y="210"/>
                    <a:pt x="66" y="205"/>
                  </a:cubicBezTo>
                  <a:cubicBezTo>
                    <a:pt x="66" y="200"/>
                    <a:pt x="67" y="196"/>
                    <a:pt x="70" y="193"/>
                  </a:cubicBezTo>
                  <a:cubicBezTo>
                    <a:pt x="94" y="170"/>
                    <a:pt x="94" y="170"/>
                    <a:pt x="94" y="170"/>
                  </a:cubicBezTo>
                  <a:cubicBezTo>
                    <a:pt x="97" y="166"/>
                    <a:pt x="101" y="165"/>
                    <a:pt x="106" y="165"/>
                  </a:cubicBezTo>
                  <a:cubicBezTo>
                    <a:pt x="110" y="165"/>
                    <a:pt x="114" y="166"/>
                    <a:pt x="118" y="170"/>
                  </a:cubicBezTo>
                  <a:cubicBezTo>
                    <a:pt x="176" y="229"/>
                    <a:pt x="176" y="229"/>
                    <a:pt x="176" y="229"/>
                  </a:cubicBezTo>
                  <a:cubicBezTo>
                    <a:pt x="283" y="123"/>
                    <a:pt x="283" y="123"/>
                    <a:pt x="283" y="123"/>
                  </a:cubicBezTo>
                  <a:cubicBezTo>
                    <a:pt x="286" y="119"/>
                    <a:pt x="290" y="118"/>
                    <a:pt x="295" y="118"/>
                  </a:cubicBezTo>
                  <a:cubicBezTo>
                    <a:pt x="299" y="118"/>
                    <a:pt x="303" y="119"/>
                    <a:pt x="306" y="123"/>
                  </a:cubicBezTo>
                  <a:cubicBezTo>
                    <a:pt x="330" y="146"/>
                    <a:pt x="330" y="146"/>
                    <a:pt x="330" y="146"/>
                  </a:cubicBezTo>
                  <a:cubicBezTo>
                    <a:pt x="333" y="149"/>
                    <a:pt x="335" y="153"/>
                    <a:pt x="335" y="158"/>
                  </a:cubicBezTo>
                  <a:cubicBezTo>
                    <a:pt x="335" y="163"/>
                    <a:pt x="333" y="167"/>
                    <a:pt x="330" y="170"/>
                  </a:cubicBezTo>
                  <a:close/>
                  <a:moveTo>
                    <a:pt x="330" y="170"/>
                  </a:moveTo>
                  <a:cubicBezTo>
                    <a:pt x="330" y="170"/>
                    <a:pt x="330" y="170"/>
                    <a:pt x="330" y="170"/>
                  </a:cubicBezTo>
                </a:path>
              </a:pathLst>
            </a:custGeom>
            <a:solidFill>
              <a:schemeClr val="bg1"/>
            </a:solidFill>
            <a:ln>
              <a:noFill/>
            </a:ln>
          </p:spPr>
          <p:txBody>
            <a:bodyPr anchor="ctr"/>
            <a:lstStyle/>
            <a:p>
              <a:pPr algn="ctr"/>
              <a:endParaRPr>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Click="0" advTm="3000"/>
    </mc:Choice>
    <mc:Fallback>
      <p:transition spd="slow" advClick="0" advTm="3000"/>
    </mc:Fallback>
  </mc:AlternateContent>
  <p:timing>
    <p:tnLst>
      <p:par>
        <p:cTn id="1" dur="indefinite" restart="never" nodeType="tmRoot"/>
      </p:par>
    </p:tnLst>
    <p:bldLst>
      <p:bldP spid="4" grpId="0" animBg="1"/>
      <p:bldP spid="5" grpId="0"/>
      <p:bldP spid="6" grpId="0"/>
      <p:bldP spid="7" grpId="0" animBg="1"/>
      <p:bldP spid="1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椭圆 5"/>
          <p:cNvSpPr/>
          <p:nvPr/>
        </p:nvSpPr>
        <p:spPr>
          <a:xfrm>
            <a:off x="2706327" y="833971"/>
            <a:ext cx="3372534" cy="337253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2428052" y="522468"/>
            <a:ext cx="3929085" cy="3929085"/>
          </a:xfrm>
          <a:prstGeom prst="ellipse">
            <a:avLst/>
          </a:prstGeom>
          <a:noFill/>
          <a:ln w="222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2565114" y="642916"/>
            <a:ext cx="3675730" cy="3675729"/>
          </a:xfrm>
          <a:prstGeom prst="ellipse">
            <a:avLst/>
          </a:prstGeom>
          <a:noFill/>
          <a:ln w="22225">
            <a:solidFill>
              <a:schemeClr val="accent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2303450" y="397867"/>
            <a:ext cx="4174132" cy="4174132"/>
          </a:xfrm>
          <a:prstGeom prst="ellipse">
            <a:avLst/>
          </a:prstGeom>
          <a:noFill/>
          <a:ln w="22225">
            <a:solidFill>
              <a:schemeClr val="accent2">
                <a:lumMod val="75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3244359" y="1262399"/>
            <a:ext cx="2394442" cy="1323439"/>
          </a:xfrm>
          <a:prstGeom prst="rect">
            <a:avLst/>
          </a:prstGeom>
          <a:noFill/>
        </p:spPr>
        <p:txBody>
          <a:bodyPr wrap="square" rtlCol="0">
            <a:spAutoFit/>
          </a:bodyPr>
          <a:lstStyle/>
          <a:p>
            <a:r>
              <a:rPr lang="zh-CN" altLang="en-US" sz="8000" b="1" dirty="0">
                <a:solidFill>
                  <a:schemeClr val="bg1"/>
                </a:solidFill>
                <a:latin typeface="微软雅黑" panose="020B0503020204020204" pitchFamily="34" charset="-122"/>
                <a:ea typeface="微软雅黑" panose="020B0503020204020204" pitchFamily="34" charset="-122"/>
              </a:rPr>
              <a:t>谢谢</a:t>
            </a:r>
            <a:endParaRPr lang="zh-CN" altLang="en-US" sz="8000" b="1" dirty="0">
              <a:solidFill>
                <a:schemeClr val="bg1"/>
              </a:solidFill>
              <a:latin typeface="微软雅黑" panose="020B0503020204020204" pitchFamily="34" charset="-122"/>
              <a:ea typeface="微软雅黑" panose="020B0503020204020204" pitchFamily="34" charset="-122"/>
            </a:endParaRPr>
          </a:p>
        </p:txBody>
      </p:sp>
      <p:sp>
        <p:nvSpPr>
          <p:cNvPr id="15" name="文本框 14"/>
          <p:cNvSpPr txBox="1"/>
          <p:nvPr/>
        </p:nvSpPr>
        <p:spPr>
          <a:xfrm>
            <a:off x="2743353" y="2565175"/>
            <a:ext cx="3483531" cy="338554"/>
          </a:xfrm>
          <a:prstGeom prst="rect">
            <a:avLst/>
          </a:prstGeom>
          <a:noFill/>
        </p:spPr>
        <p:txBody>
          <a:bodyPr wrap="square" rtlCol="0">
            <a:spAutoFit/>
          </a:bodyPr>
          <a:lstStyle/>
          <a:p>
            <a:r>
              <a:rPr lang="zh-CN" altLang="en-US" sz="1600" dirty="0">
                <a:solidFill>
                  <a:schemeClr val="bg1"/>
                </a:solidFill>
                <a:latin typeface="宋体" pitchFamily="2" charset="-122"/>
                <a:ea typeface="宋体" pitchFamily="2" charset="-122"/>
              </a:rPr>
              <a:t>答辩人</a:t>
            </a:r>
            <a:r>
              <a:rPr lang="zh-CN" altLang="en-US" sz="1600" dirty="0" smtClean="0">
                <a:solidFill>
                  <a:schemeClr val="bg1"/>
                </a:solidFill>
                <a:latin typeface="宋体" pitchFamily="2" charset="-122"/>
                <a:ea typeface="宋体" pitchFamily="2" charset="-122"/>
              </a:rPr>
              <a:t>：青课    时间：</a:t>
            </a:r>
            <a:r>
              <a:rPr lang="en-US" altLang="zh-CN" sz="1600" dirty="0" smtClean="0">
                <a:solidFill>
                  <a:schemeClr val="bg1"/>
                </a:solidFill>
                <a:latin typeface="宋体" pitchFamily="2" charset="-122"/>
                <a:ea typeface="宋体" pitchFamily="2" charset="-122"/>
              </a:rPr>
              <a:t>XXXX</a:t>
            </a:r>
            <a:endParaRPr lang="zh-CN" altLang="en-US" sz="1600" dirty="0">
              <a:solidFill>
                <a:schemeClr val="bg1"/>
              </a:solidFill>
              <a:latin typeface="宋体" pitchFamily="2" charset="-122"/>
              <a:ea typeface="宋体" pitchFamily="2" charset="-122"/>
            </a:endParaRPr>
          </a:p>
        </p:txBody>
      </p:sp>
      <p:sp>
        <p:nvSpPr>
          <p:cNvPr id="16" name="文本框 15"/>
          <p:cNvSpPr txBox="1"/>
          <p:nvPr/>
        </p:nvSpPr>
        <p:spPr>
          <a:xfrm>
            <a:off x="3531027" y="2977979"/>
            <a:ext cx="1938068" cy="338554"/>
          </a:xfrm>
          <a:prstGeom prst="rect">
            <a:avLst/>
          </a:prstGeom>
          <a:noFill/>
        </p:spPr>
        <p:txBody>
          <a:bodyPr wrap="square" rtlCol="0">
            <a:spAutoFit/>
          </a:bodyPr>
          <a:lstStyle/>
          <a:p>
            <a:r>
              <a:rPr lang="zh-CN" altLang="en-US" sz="1600" dirty="0">
                <a:solidFill>
                  <a:schemeClr val="bg1"/>
                </a:solidFill>
                <a:latin typeface="宋体" pitchFamily="2" charset="-122"/>
                <a:ea typeface="宋体" pitchFamily="2" charset="-122"/>
              </a:rPr>
              <a:t>指导老师</a:t>
            </a:r>
            <a:r>
              <a:rPr lang="zh-CN" altLang="en-US" sz="1600" dirty="0" smtClean="0">
                <a:solidFill>
                  <a:schemeClr val="bg1"/>
                </a:solidFill>
                <a:latin typeface="宋体" pitchFamily="2" charset="-122"/>
                <a:ea typeface="宋体" pitchFamily="2" charset="-122"/>
              </a:rPr>
              <a:t>：青课</a:t>
            </a:r>
            <a:endParaRPr lang="zh-CN" altLang="en-US" sz="1600" dirty="0">
              <a:solidFill>
                <a:schemeClr val="bg1"/>
              </a:solidFill>
              <a:latin typeface="宋体" pitchFamily="2" charset="-122"/>
              <a:ea typeface="宋体" pitchFamily="2" charset="-122"/>
            </a:endParaRPr>
          </a:p>
        </p:txBody>
      </p:sp>
      <p:sp>
        <p:nvSpPr>
          <p:cNvPr id="11" name="椭圆 10"/>
          <p:cNvSpPr/>
          <p:nvPr/>
        </p:nvSpPr>
        <p:spPr>
          <a:xfrm>
            <a:off x="4087537" y="4143113"/>
            <a:ext cx="709316" cy="70931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latin typeface="微软雅黑" panose="020B0503020204020204" pitchFamily="34" charset="-122"/>
                <a:ea typeface="微软雅黑" panose="020B0503020204020204" pitchFamily="34" charset="-122"/>
              </a:rPr>
              <a:t>过</a:t>
            </a:r>
            <a:endParaRPr lang="zh-CN" altLang="en-US" sz="3200" b="1" dirty="0">
              <a:latin typeface="微软雅黑" panose="020B0503020204020204" pitchFamily="34" charset="-122"/>
              <a:ea typeface="微软雅黑" panose="020B0503020204020204" pitchFamily="34" charset="-122"/>
            </a:endParaRPr>
          </a:p>
        </p:txBody>
      </p:sp>
      <p:pic>
        <p:nvPicPr>
          <p:cNvPr id="37" name="图片 36" descr="33af44c9fe23df8286f99d06e678fd1b"/>
          <p:cNvPicPr>
            <a:picLocks noChangeAspect="1"/>
          </p:cNvPicPr>
          <p:nvPr/>
        </p:nvPicPr>
        <p:blipFill>
          <a:blip r:embed="rId1"/>
          <a:stretch>
            <a:fillRect/>
          </a:stretch>
        </p:blipFill>
        <p:spPr>
          <a:xfrm rot="14011773">
            <a:off x="7241597" y="-385775"/>
            <a:ext cx="3148958" cy="3025045"/>
          </a:xfrm>
          <a:prstGeom prst="rect">
            <a:avLst/>
          </a:prstGeom>
        </p:spPr>
      </p:pic>
      <p:pic>
        <p:nvPicPr>
          <p:cNvPr id="38" name="图片 37" descr="33af44c9fe23df8286f99d06e678fd1b"/>
          <p:cNvPicPr>
            <a:picLocks noChangeAspect="1"/>
          </p:cNvPicPr>
          <p:nvPr/>
        </p:nvPicPr>
        <p:blipFill>
          <a:blip r:embed="rId1"/>
          <a:stretch>
            <a:fillRect/>
          </a:stretch>
        </p:blipFill>
        <p:spPr>
          <a:xfrm rot="3046168">
            <a:off x="-972041" y="3005485"/>
            <a:ext cx="3148958" cy="302504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advClick="0" advTm="3000"/>
    </mc:Choice>
    <mc:Fallback>
      <p:transition spd="slow" advClick="0" advTm="3000"/>
    </mc:Fallback>
  </mc:AlternateContent>
  <p:timing>
    <p:tnLst>
      <p:par>
        <p:cTn id="1" dur="indefinite" restart="never" nodeType="tmRoot"/>
      </p:par>
    </p:tnLst>
    <p:bldLst>
      <p:bldP spid="6" grpId="0" animBg="1"/>
      <p:bldP spid="7" grpId="0" animBg="1"/>
      <p:bldP spid="8" grpId="0" animBg="1"/>
      <p:bldP spid="9" grpId="0" animBg="1"/>
      <p:bldP spid="14" grpId="0"/>
      <p:bldP spid="15" grpId="0"/>
      <p:bldP spid="16" grpId="0"/>
      <p:bldP spid="11" grpId="0" animBg="1"/>
      <p:bldP spid="11"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34"/>
          <p:cNvSpPr txBox="1"/>
          <p:nvPr/>
        </p:nvSpPr>
        <p:spPr>
          <a:xfrm>
            <a:off x="6322516" y="664727"/>
            <a:ext cx="1675130" cy="1731244"/>
          </a:xfrm>
          <a:prstGeom prst="rect">
            <a:avLst/>
          </a:prstGeom>
          <a:noFill/>
        </p:spPr>
        <p:txBody>
          <a:bodyPr wrap="square" anchor="ctr">
            <a:normAutofit fontScale="92500"/>
          </a:bodyPr>
          <a:lstStyle/>
          <a:p>
            <a:pPr algn="ctr"/>
            <a:r>
              <a:rPr lang="en-US" altLang="zh-CN" sz="9600" b="1" dirty="0">
                <a:solidFill>
                  <a:schemeClr val="accent6"/>
                </a:solidFill>
                <a:latin typeface="微软雅黑" panose="020B0503020204020204" pitchFamily="34" charset="-122"/>
                <a:ea typeface="微软雅黑" panose="020B0503020204020204" pitchFamily="34" charset="-122"/>
              </a:rPr>
              <a:t>01</a:t>
            </a:r>
            <a:endParaRPr lang="zh-CN" altLang="en-US" sz="9600" b="1" dirty="0">
              <a:solidFill>
                <a:schemeClr val="accent6"/>
              </a:solidFill>
              <a:latin typeface="微软雅黑" panose="020B0503020204020204" pitchFamily="34" charset="-122"/>
              <a:ea typeface="微软雅黑" panose="020B0503020204020204" pitchFamily="34" charset="-122"/>
            </a:endParaRPr>
          </a:p>
        </p:txBody>
      </p:sp>
      <p:sp>
        <p:nvSpPr>
          <p:cNvPr id="18" name="TextBox 39"/>
          <p:cNvSpPr txBox="1"/>
          <p:nvPr/>
        </p:nvSpPr>
        <p:spPr>
          <a:xfrm>
            <a:off x="1019869" y="1675312"/>
            <a:ext cx="4051324" cy="622364"/>
          </a:xfrm>
          <a:prstGeom prst="rect">
            <a:avLst/>
          </a:prstGeom>
          <a:noFill/>
        </p:spPr>
        <p:txBody>
          <a:bodyPr wrap="none" lIns="360000" tIns="0" rIns="0" bIns="0" anchor="b" anchorCtr="0">
            <a:noAutofit/>
          </a:bodyPr>
          <a:lstStyle/>
          <a:p>
            <a:r>
              <a:rPr lang="x-none" altLang="zh-CN" sz="3600" b="1" dirty="0">
                <a:solidFill>
                  <a:schemeClr val="accent1"/>
                </a:solidFill>
                <a:latin typeface="微软雅黑" panose="020B0503020204020204" pitchFamily="34" charset="-122"/>
                <a:ea typeface="微软雅黑" panose="020B0503020204020204" pitchFamily="34" charset="-122"/>
              </a:rPr>
              <a:t>西学东渐</a:t>
            </a:r>
            <a:endParaRPr lang="en-US" altLang="zh-CN" sz="3600" b="1" dirty="0">
              <a:solidFill>
                <a:schemeClr val="accent1"/>
              </a:solidFill>
              <a:latin typeface="微软雅黑" panose="020B0503020204020204" pitchFamily="34" charset="-122"/>
              <a:ea typeface="微软雅黑" panose="020B0503020204020204" pitchFamily="34" charset="-122"/>
            </a:endParaRPr>
          </a:p>
          <a:p>
            <a:r>
              <a:rPr lang="x-none" altLang="zh-CN" b="1" dirty="0">
                <a:solidFill>
                  <a:schemeClr val="accent1"/>
                </a:solidFill>
                <a:latin typeface="微软雅黑" panose="020B0503020204020204" pitchFamily="34" charset="-122"/>
                <a:ea typeface="微软雅黑" panose="020B0503020204020204" pitchFamily="34" charset="-122"/>
              </a:rPr>
              <a:t>——背景及其影响</a:t>
            </a:r>
            <a:endParaRPr lang="x-none" altLang="zh-CN" b="1" dirty="0">
              <a:solidFill>
                <a:schemeClr val="accent1"/>
              </a:solidFill>
              <a:latin typeface="微软雅黑" panose="020B0503020204020204" pitchFamily="34" charset="-122"/>
              <a:ea typeface="微软雅黑" panose="020B0503020204020204" pitchFamily="34" charset="-122"/>
            </a:endParaRPr>
          </a:p>
        </p:txBody>
      </p:sp>
      <p:pic>
        <p:nvPicPr>
          <p:cNvPr id="22" name="图片 21" descr="33af44c9fe23df8286f99d06e678fd1b"/>
          <p:cNvPicPr>
            <a:picLocks noChangeAspect="1"/>
          </p:cNvPicPr>
          <p:nvPr/>
        </p:nvPicPr>
        <p:blipFill>
          <a:blip r:embed="rId1"/>
          <a:stretch>
            <a:fillRect/>
          </a:stretch>
        </p:blipFill>
        <p:spPr>
          <a:xfrm rot="13505325">
            <a:off x="6492319" y="1811664"/>
            <a:ext cx="5376448" cy="5164882"/>
          </a:xfrm>
          <a:prstGeom prst="rect">
            <a:avLst/>
          </a:prstGeom>
        </p:spPr>
      </p:pic>
      <p:sp>
        <p:nvSpPr>
          <p:cNvPr id="2" name="文本框 1"/>
          <p:cNvSpPr txBox="1"/>
          <p:nvPr/>
        </p:nvSpPr>
        <p:spPr>
          <a:xfrm>
            <a:off x="560070" y="2447290"/>
            <a:ext cx="5249545" cy="860425"/>
          </a:xfrm>
          <a:prstGeom prst="rect">
            <a:avLst/>
          </a:prstGeom>
          <a:noFill/>
        </p:spPr>
        <p:txBody>
          <a:bodyPr wrap="square" rtlCol="0">
            <a:spAutoFit/>
          </a:bodyPr>
          <a:p>
            <a:r>
              <a:rPr lang="x-none" altLang="zh-CN"/>
              <a:t>文献来源：</a:t>
            </a:r>
            <a:endParaRPr lang="x-none" altLang="zh-CN"/>
          </a:p>
          <a:p>
            <a:r>
              <a:rPr lang="x-none" altLang="zh-CN" sz="1600">
                <a:solidFill>
                  <a:srgbClr val="0070C0"/>
                </a:solidFill>
              </a:rPr>
              <a:t>罗本琦,方国根.明末“西学东渐”的缘起申说[J].学术交流,2021(12):177-185+187.</a:t>
            </a:r>
            <a:endParaRPr lang="x-none" altLang="zh-CN" sz="1600">
              <a:solidFill>
                <a:srgbClr val="0070C0"/>
              </a:solidFill>
            </a:endParaRPr>
          </a:p>
        </p:txBody>
      </p:sp>
    </p:spTree>
  </p:cSld>
  <p:clrMapOvr>
    <a:masterClrMapping/>
  </p:clrMapOvr>
  <mc:AlternateContent xmlns:mc="http://schemas.openxmlformats.org/markup-compatibility/2006">
    <mc:Choice xmlns:p14="http://schemas.microsoft.com/office/powerpoint/2010/main" Requires="p14">
      <p:transition spd="slow" p14:dur="1250" advClick="0" advTm="3000"/>
    </mc:Choice>
    <mc:Fallback>
      <p:transition spd="slow" advClick="0" advTm="300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0" y="133350"/>
            <a:ext cx="9144000" cy="457200"/>
            <a:chOff x="0" y="133350"/>
            <a:chExt cx="9144000" cy="457200"/>
          </a:xfrm>
        </p:grpSpPr>
        <p:sp>
          <p:nvSpPr>
            <p:cNvPr id="3" name="矩形 2"/>
            <p:cNvSpPr/>
            <p:nvPr/>
          </p:nvSpPr>
          <p:spPr>
            <a:xfrm>
              <a:off x="0" y="133350"/>
              <a:ext cx="9144000" cy="457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6976110" y="259199"/>
              <a:ext cx="295275" cy="295275"/>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7378661"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7757399"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8159950"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8516302"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椭圆 3"/>
          <p:cNvSpPr/>
          <p:nvPr/>
        </p:nvSpPr>
        <p:spPr>
          <a:xfrm>
            <a:off x="247058" y="179071"/>
            <a:ext cx="384810" cy="3848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accent4"/>
                </a:solidFill>
                <a:latin typeface="微软雅黑" panose="020B0503020204020204" pitchFamily="34" charset="-122"/>
                <a:ea typeface="微软雅黑" panose="020B0503020204020204" pitchFamily="34" charset="-122"/>
              </a:rPr>
              <a:t>1</a:t>
            </a:r>
            <a:endParaRPr lang="zh-CN" altLang="en-US" sz="2000" dirty="0">
              <a:solidFill>
                <a:schemeClr val="accent4"/>
              </a:solidFill>
              <a:latin typeface="微软雅黑" panose="020B0503020204020204" pitchFamily="34" charset="-122"/>
              <a:ea typeface="微软雅黑" panose="020B0503020204020204" pitchFamily="34" charset="-122"/>
            </a:endParaRPr>
          </a:p>
        </p:txBody>
      </p:sp>
      <p:sp>
        <p:nvSpPr>
          <p:cNvPr id="5" name="矩形 4"/>
          <p:cNvSpPr/>
          <p:nvPr/>
        </p:nvSpPr>
        <p:spPr>
          <a:xfrm>
            <a:off x="738053" y="163831"/>
            <a:ext cx="1201420" cy="398780"/>
          </a:xfrm>
          <a:prstGeom prst="rect">
            <a:avLst/>
          </a:prstGeom>
        </p:spPr>
        <p:txBody>
          <a:bodyPr wrap="none">
            <a:spAutoFit/>
          </a:bodyPr>
          <a:lstStyle/>
          <a:p>
            <a:r>
              <a:rPr lang="x-none" altLang="en-US" sz="2000" b="1" dirty="0">
                <a:solidFill>
                  <a:schemeClr val="bg1"/>
                </a:solidFill>
                <a:latin typeface="微软雅黑" panose="020B0503020204020204" pitchFamily="34" charset="-122"/>
                <a:ea typeface="微软雅黑" panose="020B0503020204020204" pitchFamily="34" charset="-122"/>
              </a:rPr>
              <a:t>西学东渐</a:t>
            </a:r>
            <a:endParaRPr lang="x-none" altLang="en-US" sz="2000" b="1" dirty="0">
              <a:solidFill>
                <a:schemeClr val="bg1"/>
              </a:solidFill>
              <a:latin typeface="微软雅黑" panose="020B0503020204020204" pitchFamily="34" charset="-122"/>
              <a:ea typeface="微软雅黑" panose="020B0503020204020204" pitchFamily="34" charset="-122"/>
            </a:endParaRPr>
          </a:p>
        </p:txBody>
      </p:sp>
      <p:sp>
        <p:nvSpPr>
          <p:cNvPr id="6" name="矩形 5"/>
          <p:cNvSpPr/>
          <p:nvPr/>
        </p:nvSpPr>
        <p:spPr>
          <a:xfrm>
            <a:off x="2824480" y="187960"/>
            <a:ext cx="1875790" cy="398780"/>
          </a:xfrm>
          <a:prstGeom prst="rect">
            <a:avLst/>
          </a:prstGeom>
        </p:spPr>
        <p:txBody>
          <a:bodyPr wrap="square">
            <a:spAutoFit/>
          </a:bodyPr>
          <a:lstStyle/>
          <a:p>
            <a:r>
              <a:rPr lang="x-none" altLang="zh-CN" sz="2000" b="1" dirty="0">
                <a:solidFill>
                  <a:schemeClr val="bg1"/>
                </a:solidFill>
              </a:rPr>
              <a:t>背景与原因</a:t>
            </a:r>
            <a:endParaRPr lang="x-none" altLang="zh-CN" sz="2000" b="1" dirty="0">
              <a:solidFill>
                <a:schemeClr val="bg1"/>
              </a:solidFill>
            </a:endParaRPr>
          </a:p>
        </p:txBody>
      </p:sp>
      <p:sp>
        <p:nvSpPr>
          <p:cNvPr id="7" name="矩形 6"/>
          <p:cNvSpPr/>
          <p:nvPr/>
        </p:nvSpPr>
        <p:spPr>
          <a:xfrm>
            <a:off x="2740942" y="140970"/>
            <a:ext cx="45719" cy="4419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15"/>
          <p:cNvGrpSpPr/>
          <p:nvPr/>
        </p:nvGrpSpPr>
        <p:grpSpPr>
          <a:xfrm>
            <a:off x="0" y="4764643"/>
            <a:ext cx="9144000" cy="369332"/>
            <a:chOff x="0" y="4764643"/>
            <a:chExt cx="9144000" cy="369332"/>
          </a:xfrm>
        </p:grpSpPr>
        <p:sp>
          <p:nvSpPr>
            <p:cNvPr id="8" name="矩形 7"/>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8602980" y="4764643"/>
              <a:ext cx="541020" cy="369332"/>
            </a:xfrm>
            <a:prstGeom prst="rect">
              <a:avLst/>
            </a:prstGeom>
            <a:noFill/>
          </p:spPr>
          <p:txBody>
            <a:bodyPr wrap="squar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04</a:t>
              </a:r>
              <a:endParaRPr lang="zh-CN" altLang="en-US" dirty="0">
                <a:solidFill>
                  <a:schemeClr val="bg1"/>
                </a:solidFill>
                <a:latin typeface="微软雅黑" panose="020B0503020204020204" pitchFamily="34" charset="-122"/>
                <a:ea typeface="微软雅黑" panose="020B0503020204020204" pitchFamily="34" charset="-122"/>
              </a:endParaRPr>
            </a:p>
          </p:txBody>
        </p:sp>
      </p:grpSp>
      <p:sp>
        <p:nvSpPr>
          <p:cNvPr id="20" name="文本框 19"/>
          <p:cNvSpPr txBox="1"/>
          <p:nvPr/>
        </p:nvSpPr>
        <p:spPr>
          <a:xfrm>
            <a:off x="182880" y="861695"/>
            <a:ext cx="8490585" cy="3822700"/>
          </a:xfrm>
          <a:prstGeom prst="rect">
            <a:avLst/>
          </a:prstGeom>
          <a:noFill/>
        </p:spPr>
        <p:txBody>
          <a:bodyPr wrap="square" rtlCol="0">
            <a:noAutofit/>
          </a:bodyPr>
          <a:p>
            <a:pPr indent="0">
              <a:lnSpc>
                <a:spcPct val="150000"/>
              </a:lnSpc>
              <a:buFont typeface="Arial" panose="02080604020202020204" pitchFamily="34" charset="0"/>
              <a:buNone/>
            </a:pPr>
            <a:r>
              <a:rPr lang="x-none" altLang="zh-CN" sz="2000" b="1">
                <a:sym typeface="+mn-ea"/>
              </a:rPr>
              <a:t>明末西学东渐——</a:t>
            </a:r>
            <a:r>
              <a:rPr lang="x-none" altLang="zh-CN" b="1">
                <a:sym typeface="+mn-ea"/>
              </a:rPr>
              <a:t>“适应性传教路线”(和平的方式与相对平等的态度)</a:t>
            </a:r>
            <a:endParaRPr lang="zh-CN" altLang="en-US">
              <a:sym typeface="+mn-ea"/>
            </a:endParaRPr>
          </a:p>
          <a:p>
            <a:pPr marL="285750" indent="-285750">
              <a:lnSpc>
                <a:spcPct val="130000"/>
              </a:lnSpc>
              <a:buFont typeface="Arial" panose="02080604020202020204" pitchFamily="34" charset="0"/>
              <a:buChar char="•"/>
            </a:pPr>
            <a:r>
              <a:rPr lang="zh-CN" altLang="en-US">
                <a:sym typeface="+mn-ea"/>
              </a:rPr>
              <a:t>基础</a:t>
            </a:r>
            <a:r>
              <a:rPr lang="x-none" altLang="zh-CN">
                <a:sym typeface="+mn-ea"/>
              </a:rPr>
              <a:t>——</a:t>
            </a:r>
            <a:r>
              <a:rPr lang="zh-CN" altLang="en-US">
                <a:sym typeface="+mn-ea"/>
              </a:rPr>
              <a:t>中国</a:t>
            </a:r>
            <a:r>
              <a:rPr lang="x-none" altLang="zh-CN">
                <a:sym typeface="+mn-ea"/>
              </a:rPr>
              <a:t>国情</a:t>
            </a:r>
            <a:endParaRPr lang="x-none" altLang="zh-CN">
              <a:sym typeface="+mn-ea"/>
            </a:endParaRPr>
          </a:p>
          <a:p>
            <a:pPr indent="0">
              <a:lnSpc>
                <a:spcPct val="150000"/>
              </a:lnSpc>
              <a:buFont typeface="Arial" panose="02080604020202020204" pitchFamily="34" charset="0"/>
              <a:buNone/>
            </a:pPr>
            <a:r>
              <a:rPr lang="x-none" altLang="zh-CN" sz="1600" b="1">
                <a:sym typeface="+mn-ea"/>
              </a:rPr>
              <a:t>     强大实力保障+活跃社会思潮</a:t>
            </a:r>
            <a:endParaRPr lang="zh-CN" altLang="en-US" sz="1600" b="1">
              <a:sym typeface="+mn-ea"/>
            </a:endParaRPr>
          </a:p>
          <a:p>
            <a:pPr marL="285750" indent="-285750">
              <a:lnSpc>
                <a:spcPct val="150000"/>
              </a:lnSpc>
              <a:buFont typeface="Arial" panose="02080604020202020204" pitchFamily="34" charset="0"/>
              <a:buChar char="•"/>
            </a:pPr>
            <a:r>
              <a:rPr lang="zh-CN" altLang="en-US">
                <a:sym typeface="+mn-ea"/>
              </a:rPr>
              <a:t>直接原因</a:t>
            </a:r>
            <a:r>
              <a:rPr lang="x-none" altLang="zh-CN">
                <a:sym typeface="+mn-ea"/>
              </a:rPr>
              <a:t>——</a:t>
            </a:r>
            <a:r>
              <a:rPr lang="zh-CN" altLang="en-US">
                <a:sym typeface="+mn-ea"/>
              </a:rPr>
              <a:t>耶稣会士的不懈努力</a:t>
            </a:r>
            <a:endParaRPr lang="zh-CN" altLang="en-US">
              <a:sym typeface="+mn-ea"/>
            </a:endParaRPr>
          </a:p>
          <a:p>
            <a:pPr indent="0">
              <a:lnSpc>
                <a:spcPct val="130000"/>
              </a:lnSpc>
              <a:buFont typeface="Arial" panose="02080604020202020204" pitchFamily="34" charset="0"/>
              <a:buNone/>
            </a:pPr>
            <a:r>
              <a:rPr lang="x-none" altLang="zh-CN" sz="1600" b="1">
                <a:sym typeface="+mn-ea"/>
              </a:rPr>
              <a:t>     传教原因：</a:t>
            </a:r>
            <a:r>
              <a:rPr lang="x-none" altLang="zh-CN" sz="1600" u="sng">
                <a:sym typeface="+mn-ea"/>
              </a:rPr>
              <a:t>"促使最古老世界的人民皈依基督教"</a:t>
            </a:r>
            <a:endParaRPr lang="x-none" altLang="zh-CN" sz="1600" u="sng">
              <a:sym typeface="+mn-ea"/>
            </a:endParaRPr>
          </a:p>
          <a:p>
            <a:pPr indent="0">
              <a:lnSpc>
                <a:spcPct val="150000"/>
              </a:lnSpc>
              <a:buFont typeface="Arial" panose="02080604020202020204" pitchFamily="34" charset="0"/>
              <a:buNone/>
            </a:pPr>
            <a:r>
              <a:rPr lang="x-none" altLang="zh-CN" sz="1600" b="1">
                <a:sym typeface="+mn-ea"/>
              </a:rPr>
              <a:t>     </a:t>
            </a:r>
            <a:r>
              <a:rPr lang="zh-CN" altLang="en-US" sz="1600" b="1">
                <a:sym typeface="+mn-ea"/>
              </a:rPr>
              <a:t>方济格·沙勿略1552年8月达广东沿海</a:t>
            </a:r>
            <a:endParaRPr lang="x-none" altLang="zh-CN" sz="1600" b="1">
              <a:sym typeface="+mn-ea"/>
            </a:endParaRPr>
          </a:p>
          <a:p>
            <a:pPr marL="285750" indent="-285750">
              <a:lnSpc>
                <a:spcPct val="150000"/>
              </a:lnSpc>
              <a:buFont typeface="Arial" panose="02080604020202020204" pitchFamily="34" charset="0"/>
              <a:buChar char="•"/>
            </a:pPr>
            <a:r>
              <a:rPr lang="zh-CN" altLang="en-US">
                <a:sym typeface="+mn-ea"/>
              </a:rPr>
              <a:t>内在动力</a:t>
            </a:r>
            <a:r>
              <a:rPr lang="x-none" altLang="zh-CN">
                <a:sym typeface="+mn-ea"/>
              </a:rPr>
              <a:t>——</a:t>
            </a:r>
            <a:r>
              <a:rPr lang="zh-CN" altLang="en-US">
                <a:sym typeface="+mn-ea"/>
              </a:rPr>
              <a:t>资本驱动下的欧洲殖民主义扩张的需要</a:t>
            </a:r>
            <a:endParaRPr lang="zh-CN" altLang="en-US">
              <a:sym typeface="+mn-ea"/>
            </a:endParaRPr>
          </a:p>
          <a:p>
            <a:pPr indent="0">
              <a:lnSpc>
                <a:spcPct val="130000"/>
              </a:lnSpc>
              <a:buFont typeface="Arial" panose="02080604020202020204" pitchFamily="34" charset="0"/>
              <a:buNone/>
            </a:pPr>
            <a:r>
              <a:rPr lang="x-none" altLang="zh-CN" sz="1600" b="1">
                <a:sym typeface="+mn-ea"/>
              </a:rPr>
              <a:t>     </a:t>
            </a:r>
            <a:r>
              <a:rPr lang="zh-CN" altLang="en-US" sz="1600" b="1">
                <a:sym typeface="+mn-ea"/>
              </a:rPr>
              <a:t>葡萄牙人1511年左右占领马六甲</a:t>
            </a:r>
            <a:r>
              <a:rPr lang="x-none" altLang="zh-CN" sz="1600" b="1">
                <a:sym typeface="+mn-ea"/>
              </a:rPr>
              <a:t>随后在</a:t>
            </a:r>
            <a:r>
              <a:rPr lang="zh-CN" altLang="en-US" sz="1600" b="1">
                <a:sym typeface="+mn-ea"/>
              </a:rPr>
              <a:t>中国东南沿海</a:t>
            </a:r>
            <a:r>
              <a:rPr lang="x-none" altLang="zh-CN" sz="1600" b="1">
                <a:sym typeface="+mn-ea"/>
              </a:rPr>
              <a:t>活动</a:t>
            </a:r>
            <a:endParaRPr lang="zh-CN" altLang="en-US" sz="1600" b="1">
              <a:sym typeface="+mn-ea"/>
            </a:endParaRPr>
          </a:p>
          <a:p>
            <a:pPr marL="285750" indent="-285750">
              <a:lnSpc>
                <a:spcPct val="150000"/>
              </a:lnSpc>
              <a:buFont typeface="Arial" panose="02080604020202020204" pitchFamily="34" charset="0"/>
              <a:buChar char="•"/>
            </a:pPr>
            <a:r>
              <a:rPr lang="zh-CN" altLang="en-US">
                <a:sym typeface="+mn-ea"/>
              </a:rPr>
              <a:t>根本原因</a:t>
            </a:r>
            <a:r>
              <a:rPr lang="x-none" altLang="zh-CN">
                <a:sym typeface="+mn-ea"/>
              </a:rPr>
              <a:t>——</a:t>
            </a:r>
            <a:r>
              <a:rPr lang="zh-CN" altLang="en-US">
                <a:sym typeface="+mn-ea"/>
              </a:rPr>
              <a:t>生产力的革命</a:t>
            </a:r>
            <a:endParaRPr lang="zh-CN" altLang="en-US">
              <a:sym typeface="+mn-ea"/>
            </a:endParaRPr>
          </a:p>
          <a:p>
            <a:pPr marL="285750" indent="-285750">
              <a:buFont typeface="Arial" panose="02080604020202020204" pitchFamily="34" charset="0"/>
              <a:buChar char="•"/>
            </a:pPr>
            <a:endParaRPr lang="zh-CN" altLang="en-US">
              <a:sym typeface="+mn-ea"/>
            </a:endParaRPr>
          </a:p>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advClick="0" advTm="3000"/>
    </mc:Choice>
    <mc:Fallback>
      <p:transition spd="slow" advClick="0" advTm="3000"/>
    </mc:Fallback>
  </mc:AlternateContent>
  <p:timing>
    <p:tnLst>
      <p:par>
        <p:cTn id="1" dur="indefinite" restart="never" nodeType="tmRoot"/>
      </p:par>
    </p:tnLst>
    <p:bldLst>
      <p:bldP spid="4" grpId="0" animBg="1"/>
      <p:bldP spid="5" grpId="0"/>
      <p:bldP spid="6" grpId="0"/>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0" y="133350"/>
            <a:ext cx="9144000" cy="457200"/>
            <a:chOff x="0" y="133350"/>
            <a:chExt cx="9144000" cy="457200"/>
          </a:xfrm>
        </p:grpSpPr>
        <p:sp>
          <p:nvSpPr>
            <p:cNvPr id="3" name="矩形 2"/>
            <p:cNvSpPr/>
            <p:nvPr/>
          </p:nvSpPr>
          <p:spPr>
            <a:xfrm>
              <a:off x="0" y="133350"/>
              <a:ext cx="9144000" cy="457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6976110" y="259199"/>
              <a:ext cx="295275" cy="295275"/>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7378661"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7757399"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8159950"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8516302"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椭圆 3"/>
          <p:cNvSpPr/>
          <p:nvPr/>
        </p:nvSpPr>
        <p:spPr>
          <a:xfrm>
            <a:off x="247058" y="179071"/>
            <a:ext cx="384810" cy="3848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accent4"/>
                </a:solidFill>
                <a:latin typeface="微软雅黑" panose="020B0503020204020204" pitchFamily="34" charset="-122"/>
                <a:ea typeface="微软雅黑" panose="020B0503020204020204" pitchFamily="34" charset="-122"/>
              </a:rPr>
              <a:t>1</a:t>
            </a:r>
            <a:endParaRPr lang="zh-CN" altLang="en-US" sz="2000" dirty="0">
              <a:solidFill>
                <a:schemeClr val="accent4"/>
              </a:solidFill>
              <a:latin typeface="微软雅黑" panose="020B0503020204020204" pitchFamily="34" charset="-122"/>
              <a:ea typeface="微软雅黑" panose="020B0503020204020204" pitchFamily="34" charset="-122"/>
            </a:endParaRPr>
          </a:p>
        </p:txBody>
      </p:sp>
      <p:sp>
        <p:nvSpPr>
          <p:cNvPr id="5" name="矩形 4"/>
          <p:cNvSpPr/>
          <p:nvPr/>
        </p:nvSpPr>
        <p:spPr>
          <a:xfrm>
            <a:off x="738053" y="163831"/>
            <a:ext cx="1201420" cy="398780"/>
          </a:xfrm>
          <a:prstGeom prst="rect">
            <a:avLst/>
          </a:prstGeom>
        </p:spPr>
        <p:txBody>
          <a:bodyPr wrap="none">
            <a:spAutoFit/>
          </a:bodyPr>
          <a:lstStyle/>
          <a:p>
            <a:r>
              <a:rPr lang="x-none" altLang="en-US" sz="2000" b="1" dirty="0">
                <a:solidFill>
                  <a:schemeClr val="bg1"/>
                </a:solidFill>
                <a:latin typeface="微软雅黑" panose="020B0503020204020204" pitchFamily="34" charset="-122"/>
                <a:ea typeface="微软雅黑" panose="020B0503020204020204" pitchFamily="34" charset="-122"/>
              </a:rPr>
              <a:t>西学东渐</a:t>
            </a:r>
            <a:endParaRPr lang="x-none" altLang="en-US" sz="2000" b="1" dirty="0">
              <a:solidFill>
                <a:schemeClr val="bg1"/>
              </a:solidFill>
              <a:latin typeface="微软雅黑" panose="020B0503020204020204" pitchFamily="34" charset="-122"/>
              <a:ea typeface="微软雅黑" panose="020B0503020204020204" pitchFamily="34" charset="-122"/>
            </a:endParaRPr>
          </a:p>
        </p:txBody>
      </p:sp>
      <p:sp>
        <p:nvSpPr>
          <p:cNvPr id="6" name="矩形 5"/>
          <p:cNvSpPr/>
          <p:nvPr/>
        </p:nvSpPr>
        <p:spPr>
          <a:xfrm>
            <a:off x="2824480" y="187960"/>
            <a:ext cx="1875790" cy="398780"/>
          </a:xfrm>
          <a:prstGeom prst="rect">
            <a:avLst/>
          </a:prstGeom>
        </p:spPr>
        <p:txBody>
          <a:bodyPr wrap="square">
            <a:spAutoFit/>
          </a:bodyPr>
          <a:lstStyle/>
          <a:p>
            <a:r>
              <a:rPr lang="x-none" altLang="zh-CN" sz="2000" b="1" dirty="0">
                <a:solidFill>
                  <a:schemeClr val="bg1"/>
                </a:solidFill>
              </a:rPr>
              <a:t>背景与原因</a:t>
            </a:r>
            <a:endParaRPr lang="x-none" altLang="zh-CN" sz="2000" b="1" dirty="0">
              <a:solidFill>
                <a:schemeClr val="bg1"/>
              </a:solidFill>
            </a:endParaRPr>
          </a:p>
        </p:txBody>
      </p:sp>
      <p:sp>
        <p:nvSpPr>
          <p:cNvPr id="7" name="矩形 6"/>
          <p:cNvSpPr/>
          <p:nvPr/>
        </p:nvSpPr>
        <p:spPr>
          <a:xfrm>
            <a:off x="2740942" y="140970"/>
            <a:ext cx="45719" cy="4419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15"/>
          <p:cNvGrpSpPr/>
          <p:nvPr/>
        </p:nvGrpSpPr>
        <p:grpSpPr>
          <a:xfrm>
            <a:off x="0" y="4764643"/>
            <a:ext cx="9144000" cy="369332"/>
            <a:chOff x="0" y="4764643"/>
            <a:chExt cx="9144000" cy="369332"/>
          </a:xfrm>
        </p:grpSpPr>
        <p:sp>
          <p:nvSpPr>
            <p:cNvPr id="8" name="矩形 7"/>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8602980" y="4764643"/>
              <a:ext cx="541020" cy="369332"/>
            </a:xfrm>
            <a:prstGeom prst="rect">
              <a:avLst/>
            </a:prstGeom>
            <a:noFill/>
          </p:spPr>
          <p:txBody>
            <a:bodyPr wrap="squar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04</a:t>
              </a:r>
              <a:endParaRPr lang="zh-CN" altLang="en-US" dirty="0">
                <a:solidFill>
                  <a:schemeClr val="bg1"/>
                </a:solidFill>
                <a:latin typeface="微软雅黑" panose="020B0503020204020204" pitchFamily="34" charset="-122"/>
                <a:ea typeface="微软雅黑" panose="020B0503020204020204" pitchFamily="34" charset="-122"/>
              </a:endParaRPr>
            </a:p>
          </p:txBody>
        </p:sp>
      </p:grpSp>
      <p:pic>
        <p:nvPicPr>
          <p:cNvPr id="2" name="图片 1"/>
          <p:cNvPicPr>
            <a:picLocks noChangeAspect="1"/>
          </p:cNvPicPr>
          <p:nvPr/>
        </p:nvPicPr>
        <p:blipFill>
          <a:blip r:embed="rId1"/>
          <a:stretch>
            <a:fillRect/>
          </a:stretch>
        </p:blipFill>
        <p:spPr>
          <a:xfrm>
            <a:off x="441960" y="916305"/>
            <a:ext cx="4758055" cy="3562985"/>
          </a:xfrm>
          <a:prstGeom prst="rect">
            <a:avLst/>
          </a:prstGeom>
        </p:spPr>
      </p:pic>
      <p:pic>
        <p:nvPicPr>
          <p:cNvPr id="10" name="图片 9"/>
          <p:cNvPicPr>
            <a:picLocks noChangeAspect="1"/>
          </p:cNvPicPr>
          <p:nvPr/>
        </p:nvPicPr>
        <p:blipFill>
          <a:blip r:embed="rId2"/>
          <a:stretch>
            <a:fillRect/>
          </a:stretch>
        </p:blipFill>
        <p:spPr>
          <a:xfrm>
            <a:off x="5838825" y="916305"/>
            <a:ext cx="2697480" cy="355727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advClick="0" advTm="3000"/>
    </mc:Choice>
    <mc:Fallback>
      <p:transition spd="slow" advClick="0" advTm="3000"/>
    </mc:Fallback>
  </mc:AlternateContent>
  <p:timing>
    <p:tnLst>
      <p:par>
        <p:cTn id="1" dur="indefinite" restart="never" nodeType="tmRoot"/>
      </p:par>
    </p:tnLst>
    <p:bldLst>
      <p:bldP spid="4" grpId="0" animBg="1"/>
      <p:bldP spid="5" grpId="0"/>
      <p:bldP spid="6" grpId="0"/>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0" y="133350"/>
            <a:ext cx="9144000" cy="457200"/>
            <a:chOff x="0" y="133350"/>
            <a:chExt cx="9144000" cy="457200"/>
          </a:xfrm>
        </p:grpSpPr>
        <p:sp>
          <p:nvSpPr>
            <p:cNvPr id="3" name="矩形 2"/>
            <p:cNvSpPr/>
            <p:nvPr/>
          </p:nvSpPr>
          <p:spPr>
            <a:xfrm>
              <a:off x="0" y="133350"/>
              <a:ext cx="9144000" cy="457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6976110" y="259199"/>
              <a:ext cx="295275" cy="295275"/>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7378661"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7757399"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8159950"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8516302"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椭圆 3"/>
          <p:cNvSpPr/>
          <p:nvPr/>
        </p:nvSpPr>
        <p:spPr>
          <a:xfrm>
            <a:off x="247058" y="179071"/>
            <a:ext cx="384810" cy="3848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accent4"/>
                </a:solidFill>
                <a:latin typeface="微软雅黑" panose="020B0503020204020204" pitchFamily="34" charset="-122"/>
                <a:ea typeface="微软雅黑" panose="020B0503020204020204" pitchFamily="34" charset="-122"/>
              </a:rPr>
              <a:t>1</a:t>
            </a:r>
            <a:endParaRPr lang="zh-CN" altLang="en-US" sz="2000" dirty="0">
              <a:solidFill>
                <a:schemeClr val="accent4"/>
              </a:solidFill>
              <a:latin typeface="微软雅黑" panose="020B0503020204020204" pitchFamily="34" charset="-122"/>
              <a:ea typeface="微软雅黑" panose="020B0503020204020204" pitchFamily="34" charset="-122"/>
            </a:endParaRPr>
          </a:p>
        </p:txBody>
      </p:sp>
      <p:sp>
        <p:nvSpPr>
          <p:cNvPr id="5" name="矩形 4"/>
          <p:cNvSpPr/>
          <p:nvPr/>
        </p:nvSpPr>
        <p:spPr>
          <a:xfrm>
            <a:off x="738053" y="163831"/>
            <a:ext cx="1201420" cy="398780"/>
          </a:xfrm>
          <a:prstGeom prst="rect">
            <a:avLst/>
          </a:prstGeom>
        </p:spPr>
        <p:txBody>
          <a:bodyPr wrap="none">
            <a:spAutoFit/>
          </a:bodyPr>
          <a:lstStyle/>
          <a:p>
            <a:r>
              <a:rPr lang="x-none" altLang="en-US" sz="2000" b="1" dirty="0">
                <a:solidFill>
                  <a:schemeClr val="bg1"/>
                </a:solidFill>
                <a:latin typeface="微软雅黑" panose="020B0503020204020204" pitchFamily="34" charset="-122"/>
                <a:ea typeface="微软雅黑" panose="020B0503020204020204" pitchFamily="34" charset="-122"/>
              </a:rPr>
              <a:t>西学东渐</a:t>
            </a:r>
            <a:endParaRPr lang="x-none" altLang="en-US" sz="2000" b="1" dirty="0">
              <a:solidFill>
                <a:schemeClr val="bg1"/>
              </a:solidFill>
              <a:latin typeface="微软雅黑" panose="020B0503020204020204" pitchFamily="34" charset="-122"/>
              <a:ea typeface="微软雅黑" panose="020B0503020204020204" pitchFamily="34" charset="-122"/>
            </a:endParaRPr>
          </a:p>
        </p:txBody>
      </p:sp>
      <p:sp>
        <p:nvSpPr>
          <p:cNvPr id="6" name="矩形 5"/>
          <p:cNvSpPr/>
          <p:nvPr/>
        </p:nvSpPr>
        <p:spPr>
          <a:xfrm>
            <a:off x="2824480" y="174625"/>
            <a:ext cx="1330325" cy="348615"/>
          </a:xfrm>
          <a:prstGeom prst="rect">
            <a:avLst/>
          </a:prstGeom>
        </p:spPr>
        <p:txBody>
          <a:bodyPr wrap="none">
            <a:noAutofit/>
          </a:bodyPr>
          <a:lstStyle/>
          <a:p>
            <a:r>
              <a:rPr lang="x-none" altLang="zh-CN" sz="2000" b="1" dirty="0">
                <a:solidFill>
                  <a:schemeClr val="bg1"/>
                </a:solidFill>
              </a:rPr>
              <a:t>影响与启示</a:t>
            </a:r>
            <a:endParaRPr lang="x-none" altLang="zh-CN" sz="2000" b="1" dirty="0">
              <a:solidFill>
                <a:schemeClr val="bg1"/>
              </a:solidFill>
            </a:endParaRPr>
          </a:p>
        </p:txBody>
      </p:sp>
      <p:sp>
        <p:nvSpPr>
          <p:cNvPr id="7" name="矩形 6"/>
          <p:cNvSpPr/>
          <p:nvPr/>
        </p:nvSpPr>
        <p:spPr>
          <a:xfrm>
            <a:off x="2740942" y="140970"/>
            <a:ext cx="45719" cy="4419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15"/>
          <p:cNvGrpSpPr/>
          <p:nvPr/>
        </p:nvGrpSpPr>
        <p:grpSpPr>
          <a:xfrm>
            <a:off x="0" y="4764643"/>
            <a:ext cx="9144000" cy="369332"/>
            <a:chOff x="0" y="4764643"/>
            <a:chExt cx="9144000" cy="369332"/>
          </a:xfrm>
        </p:grpSpPr>
        <p:sp>
          <p:nvSpPr>
            <p:cNvPr id="8" name="矩形 7"/>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8602980" y="4764643"/>
              <a:ext cx="541020" cy="369332"/>
            </a:xfrm>
            <a:prstGeom prst="rect">
              <a:avLst/>
            </a:prstGeom>
            <a:noFill/>
          </p:spPr>
          <p:txBody>
            <a:bodyPr wrap="squar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05</a:t>
              </a:r>
              <a:endParaRPr lang="zh-CN" altLang="en-US" dirty="0">
                <a:solidFill>
                  <a:schemeClr val="bg1"/>
                </a:solidFill>
                <a:latin typeface="微软雅黑" panose="020B0503020204020204" pitchFamily="34" charset="-122"/>
                <a:ea typeface="微软雅黑" panose="020B0503020204020204" pitchFamily="34" charset="-122"/>
              </a:endParaRPr>
            </a:p>
          </p:txBody>
        </p:sp>
      </p:grpSp>
      <p:sp>
        <p:nvSpPr>
          <p:cNvPr id="23" name="矩形 22"/>
          <p:cNvSpPr/>
          <p:nvPr/>
        </p:nvSpPr>
        <p:spPr>
          <a:xfrm>
            <a:off x="4453110" y="1501379"/>
            <a:ext cx="4358467" cy="27349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Rectangle 25"/>
          <p:cNvSpPr/>
          <p:nvPr/>
        </p:nvSpPr>
        <p:spPr>
          <a:xfrm>
            <a:off x="4514215" y="1647190"/>
            <a:ext cx="4128135" cy="2379980"/>
          </a:xfrm>
          <a:prstGeom prst="rect">
            <a:avLst/>
          </a:prstGeom>
        </p:spPr>
        <p:txBody>
          <a:bodyPr wrap="square" lIns="144000" rIns="144000">
            <a:noAutofit/>
          </a:bodyPr>
          <a:lstStyle/>
          <a:p>
            <a:pPr fontAlgn="ctr"/>
            <a:endParaRPr lang="en-US" altLang="zh-CN" sz="1400" dirty="0">
              <a:solidFill>
                <a:schemeClr val="bg1"/>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296077" y="1514812"/>
            <a:ext cx="4082237" cy="2721491"/>
          </a:xfrm>
          <a:prstGeom prst="rect">
            <a:avLst/>
          </a:prstGeom>
        </p:spPr>
      </p:pic>
      <p:sp>
        <p:nvSpPr>
          <p:cNvPr id="10" name="文本框 9"/>
          <p:cNvSpPr txBox="1"/>
          <p:nvPr/>
        </p:nvSpPr>
        <p:spPr>
          <a:xfrm>
            <a:off x="4608830" y="1736090"/>
            <a:ext cx="4128135" cy="758190"/>
          </a:xfrm>
          <a:prstGeom prst="rect">
            <a:avLst/>
          </a:prstGeom>
          <a:noFill/>
        </p:spPr>
        <p:txBody>
          <a:bodyPr wrap="square" rtlCol="0">
            <a:noAutofit/>
          </a:bodyPr>
          <a:p>
            <a:r>
              <a:rPr lang="x-none" altLang="zh-CN" sz="2000" b="1">
                <a:solidFill>
                  <a:schemeClr val="bg1"/>
                </a:solidFill>
              </a:rPr>
              <a:t>好的一方面：</a:t>
            </a:r>
            <a:endParaRPr lang="x-none" altLang="zh-CN" sz="2000" b="1">
              <a:solidFill>
                <a:schemeClr val="bg1"/>
              </a:solidFill>
            </a:endParaRPr>
          </a:p>
          <a:p>
            <a:r>
              <a:rPr lang="zh-CN" altLang="en-US" sz="2000" b="1">
                <a:solidFill>
                  <a:schemeClr val="bg1"/>
                </a:solidFill>
              </a:rPr>
              <a:t>科技发展</a:t>
            </a:r>
            <a:r>
              <a:rPr lang="x-none" altLang="zh-CN" sz="2000" b="1">
                <a:solidFill>
                  <a:schemeClr val="bg1"/>
                </a:solidFill>
              </a:rPr>
              <a:t>、</a:t>
            </a:r>
            <a:r>
              <a:rPr lang="zh-CN" altLang="en-US" sz="2000" b="1">
                <a:solidFill>
                  <a:schemeClr val="bg1"/>
                </a:solidFill>
              </a:rPr>
              <a:t>思想启蒙</a:t>
            </a:r>
            <a:r>
              <a:rPr lang="x-none" altLang="zh-CN" sz="2000" b="1">
                <a:solidFill>
                  <a:schemeClr val="bg1"/>
                </a:solidFill>
              </a:rPr>
              <a:t>、</a:t>
            </a:r>
            <a:r>
              <a:rPr lang="zh-CN" altLang="en-US" sz="2000" b="1">
                <a:solidFill>
                  <a:schemeClr val="bg1"/>
                </a:solidFill>
              </a:rPr>
              <a:t>教育改革</a:t>
            </a:r>
            <a:r>
              <a:rPr lang="x-none" altLang="zh-CN" sz="2000" b="1">
                <a:solidFill>
                  <a:schemeClr val="bg1"/>
                </a:solidFill>
              </a:rPr>
              <a:t>、</a:t>
            </a:r>
            <a:r>
              <a:rPr lang="zh-CN" altLang="en-US" sz="2000" b="1">
                <a:solidFill>
                  <a:schemeClr val="bg1"/>
                </a:solidFill>
              </a:rPr>
              <a:t>文化交流</a:t>
            </a:r>
            <a:endParaRPr lang="zh-CN" altLang="en-US" sz="2000" b="1">
              <a:solidFill>
                <a:schemeClr val="bg1"/>
              </a:solidFill>
            </a:endParaRPr>
          </a:p>
        </p:txBody>
      </p:sp>
      <p:sp>
        <p:nvSpPr>
          <p:cNvPr id="18" name="文本框 17"/>
          <p:cNvSpPr txBox="1"/>
          <p:nvPr/>
        </p:nvSpPr>
        <p:spPr>
          <a:xfrm>
            <a:off x="4626610" y="2919730"/>
            <a:ext cx="3842385" cy="1014730"/>
          </a:xfrm>
          <a:prstGeom prst="rect">
            <a:avLst/>
          </a:prstGeom>
          <a:noFill/>
        </p:spPr>
        <p:txBody>
          <a:bodyPr wrap="square" rtlCol="0">
            <a:spAutoFit/>
          </a:bodyPr>
          <a:p>
            <a:r>
              <a:rPr lang="x-none" altLang="zh-CN" sz="2000" b="1">
                <a:solidFill>
                  <a:schemeClr val="bg1"/>
                </a:solidFill>
              </a:rPr>
              <a:t>坏的一方面：</a:t>
            </a:r>
            <a:endParaRPr lang="x-none" altLang="zh-CN" sz="2000" b="1">
              <a:solidFill>
                <a:schemeClr val="bg1"/>
              </a:solidFill>
            </a:endParaRPr>
          </a:p>
          <a:p>
            <a:r>
              <a:rPr lang="zh-CN" altLang="en-US" sz="2000" b="1">
                <a:solidFill>
                  <a:schemeClr val="bg1"/>
                </a:solidFill>
              </a:rPr>
              <a:t>文化冲击</a:t>
            </a:r>
            <a:r>
              <a:rPr lang="x-none" altLang="zh-CN" sz="2000" b="1">
                <a:solidFill>
                  <a:schemeClr val="bg1"/>
                </a:solidFill>
              </a:rPr>
              <a:t>、</a:t>
            </a:r>
            <a:r>
              <a:rPr lang="zh-CN" altLang="en-US" sz="2000" b="1">
                <a:solidFill>
                  <a:schemeClr val="bg1"/>
                </a:solidFill>
              </a:rPr>
              <a:t>盲目崇拜</a:t>
            </a:r>
            <a:r>
              <a:rPr lang="x-none" altLang="zh-CN" sz="2000" b="1">
                <a:solidFill>
                  <a:schemeClr val="bg1"/>
                </a:solidFill>
              </a:rPr>
              <a:t>、</a:t>
            </a:r>
            <a:r>
              <a:rPr lang="zh-CN" altLang="en-US" sz="2000" b="1">
                <a:solidFill>
                  <a:schemeClr val="bg1"/>
                </a:solidFill>
              </a:rPr>
              <a:t>社会动荡</a:t>
            </a:r>
            <a:r>
              <a:rPr lang="x-none" altLang="zh-CN" sz="2000" b="1">
                <a:solidFill>
                  <a:schemeClr val="bg1"/>
                </a:solidFill>
              </a:rPr>
              <a:t>、</a:t>
            </a:r>
            <a:r>
              <a:rPr lang="zh-CN" altLang="en-US" sz="2000" b="1">
                <a:solidFill>
                  <a:schemeClr val="bg1"/>
                </a:solidFill>
              </a:rPr>
              <a:t>经济侵略</a:t>
            </a:r>
            <a:endParaRPr lang="zh-CN" altLang="en-US" sz="2000" b="1">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1250" advClick="0" advTm="3000"/>
    </mc:Choice>
    <mc:Fallback>
      <p:transition spd="slow" advClick="0" advTm="3000"/>
    </mc:Fallback>
  </mc:AlternateContent>
  <p:timing>
    <p:tnLst>
      <p:par>
        <p:cTn id="1" dur="indefinite" restart="never" nodeType="tmRoot"/>
      </p:par>
    </p:tnLst>
    <p:bldLst>
      <p:bldP spid="4" grpId="0" animBg="1"/>
      <p:bldP spid="5" grpId="0"/>
      <p:bldP spid="6" grpId="0"/>
      <p:bldP spid="7" grpId="0" animBg="1"/>
      <p:bldP spid="2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34"/>
          <p:cNvSpPr txBox="1"/>
          <p:nvPr/>
        </p:nvSpPr>
        <p:spPr>
          <a:xfrm>
            <a:off x="6322516" y="664727"/>
            <a:ext cx="1675130" cy="1731244"/>
          </a:xfrm>
          <a:prstGeom prst="rect">
            <a:avLst/>
          </a:prstGeom>
          <a:noFill/>
        </p:spPr>
        <p:txBody>
          <a:bodyPr wrap="square" anchor="ctr">
            <a:normAutofit/>
          </a:bodyPr>
          <a:lstStyle/>
          <a:p>
            <a:pPr algn="ctr"/>
            <a:r>
              <a:rPr lang="en-US" altLang="zh-CN" sz="7200" b="1" dirty="0">
                <a:solidFill>
                  <a:schemeClr val="accent6"/>
                </a:solidFill>
                <a:latin typeface="微软雅黑" panose="020B0503020204020204" pitchFamily="34" charset="-122"/>
                <a:ea typeface="微软雅黑" panose="020B0503020204020204" pitchFamily="34" charset="-122"/>
              </a:rPr>
              <a:t>02</a:t>
            </a:r>
            <a:endParaRPr lang="zh-CN" altLang="en-US" sz="7200" b="1" dirty="0">
              <a:solidFill>
                <a:schemeClr val="accent6"/>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1824521" y="2423797"/>
            <a:ext cx="2143125" cy="461665"/>
          </a:xfrm>
          <a:prstGeom prst="rect">
            <a:avLst/>
          </a:prstGeom>
          <a:noFill/>
        </p:spPr>
        <p:txBody>
          <a:bodyPr wrap="square" rtlCol="0">
            <a:spAutoFit/>
          </a:bodyPr>
          <a:lstStyle/>
          <a:p>
            <a:pPr marL="285750" indent="-285750">
              <a:buFont typeface="Wingdings" panose="05000000000000000000" pitchFamily="2" charset="2"/>
              <a:buChar char="p"/>
            </a:pP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研究思路</a:t>
            </a:r>
            <a:endPar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20" name="文本框 19"/>
          <p:cNvSpPr txBox="1"/>
          <p:nvPr/>
        </p:nvSpPr>
        <p:spPr>
          <a:xfrm>
            <a:off x="1824521" y="2926938"/>
            <a:ext cx="2143125" cy="461665"/>
          </a:xfrm>
          <a:prstGeom prst="rect">
            <a:avLst/>
          </a:prstGeom>
          <a:noFill/>
        </p:spPr>
        <p:txBody>
          <a:bodyPr wrap="square" rtlCol="0">
            <a:spAutoFit/>
          </a:bodyPr>
          <a:lstStyle/>
          <a:p>
            <a:pPr marL="285750" indent="-285750">
              <a:buFont typeface="Wingdings" panose="05000000000000000000" pitchFamily="2" charset="2"/>
              <a:buChar char="p"/>
            </a:pP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研究方向</a:t>
            </a:r>
            <a:endPar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21" name="文本框 20"/>
          <p:cNvSpPr txBox="1"/>
          <p:nvPr/>
        </p:nvSpPr>
        <p:spPr>
          <a:xfrm>
            <a:off x="1824521" y="3430079"/>
            <a:ext cx="3298161" cy="461665"/>
          </a:xfrm>
          <a:prstGeom prst="rect">
            <a:avLst/>
          </a:prstGeom>
          <a:noFill/>
        </p:spPr>
        <p:txBody>
          <a:bodyPr wrap="square" rtlCol="0">
            <a:spAutoFit/>
          </a:bodyPr>
          <a:lstStyle/>
          <a:p>
            <a:pPr marL="285750" indent="-285750">
              <a:buFont typeface="Wingdings" panose="05000000000000000000" pitchFamily="2" charset="2"/>
              <a:buChar char="p"/>
            </a:pP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研究方案可行性说明</a:t>
            </a:r>
            <a:endPar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22" name="TextBox 44"/>
          <p:cNvSpPr txBox="1"/>
          <p:nvPr/>
        </p:nvSpPr>
        <p:spPr>
          <a:xfrm>
            <a:off x="723181" y="1773241"/>
            <a:ext cx="2510052" cy="881388"/>
          </a:xfrm>
          <a:prstGeom prst="rect">
            <a:avLst/>
          </a:prstGeom>
          <a:noFill/>
        </p:spPr>
        <p:txBody>
          <a:bodyPr wrap="none" lIns="360000" tIns="0" rIns="0" bIns="0" anchor="b" anchorCtr="0">
            <a:noAutofit/>
          </a:bodyPr>
          <a:lstStyle/>
          <a:p>
            <a:r>
              <a:rPr lang="zh-CN" altLang="en-US" sz="3600" b="1" dirty="0">
                <a:solidFill>
                  <a:schemeClr val="accent2"/>
                </a:solidFill>
                <a:latin typeface="微软雅黑" panose="020B0503020204020204" pitchFamily="34" charset="-122"/>
                <a:ea typeface="微软雅黑" panose="020B0503020204020204" pitchFamily="34" charset="-122"/>
              </a:rPr>
              <a:t>  研究思路与方法</a:t>
            </a:r>
            <a:endParaRPr lang="en-US" altLang="zh-CN" sz="3600" b="1" dirty="0">
              <a:solidFill>
                <a:schemeClr val="accent2"/>
              </a:solidFill>
              <a:latin typeface="微软雅黑" panose="020B0503020204020204" pitchFamily="34" charset="-122"/>
              <a:ea typeface="微软雅黑" panose="020B0503020204020204" pitchFamily="34" charset="-122"/>
            </a:endParaRPr>
          </a:p>
          <a:p>
            <a:r>
              <a:rPr lang="en-US" altLang="zh-CN" b="1" dirty="0">
                <a:solidFill>
                  <a:schemeClr val="accent2"/>
                </a:solidFill>
                <a:latin typeface="微软雅黑" panose="020B0503020204020204" pitchFamily="34" charset="-122"/>
                <a:ea typeface="微软雅黑" panose="020B0503020204020204" pitchFamily="34" charset="-122"/>
              </a:rPr>
              <a:t>(Research Thoughts and Methods)</a:t>
            </a:r>
            <a:br>
              <a:rPr lang="en-US" altLang="zh-CN" b="1" dirty="0">
                <a:solidFill>
                  <a:schemeClr val="accent2"/>
                </a:solidFill>
                <a:latin typeface="微软雅黑" panose="020B0503020204020204" pitchFamily="34" charset="-122"/>
                <a:ea typeface="微软雅黑" panose="020B0503020204020204" pitchFamily="34" charset="-122"/>
              </a:rPr>
            </a:br>
            <a:endParaRPr lang="zh-CN" altLang="en-US" b="1" dirty="0">
              <a:solidFill>
                <a:schemeClr val="accent2"/>
              </a:solidFill>
              <a:latin typeface="微软雅黑" panose="020B0503020204020204" pitchFamily="34" charset="-122"/>
              <a:ea typeface="微软雅黑" panose="020B0503020204020204" pitchFamily="34" charset="-122"/>
            </a:endParaRPr>
          </a:p>
        </p:txBody>
      </p:sp>
      <p:pic>
        <p:nvPicPr>
          <p:cNvPr id="24" name="图片 23" descr="33af44c9fe23df8286f99d06e678fd1b"/>
          <p:cNvPicPr>
            <a:picLocks noChangeAspect="1"/>
          </p:cNvPicPr>
          <p:nvPr/>
        </p:nvPicPr>
        <p:blipFill>
          <a:blip r:embed="rId1"/>
          <a:stretch>
            <a:fillRect/>
          </a:stretch>
        </p:blipFill>
        <p:spPr>
          <a:xfrm rot="13505325">
            <a:off x="6246011" y="1327153"/>
            <a:ext cx="6233981" cy="5988671"/>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advClick="0" advTm="3000"/>
    </mc:Choice>
    <mc:Fallback>
      <p:transition spd="slow" advClick="0" advTm="3000"/>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0" y="133350"/>
            <a:ext cx="9144000" cy="457200"/>
            <a:chOff x="0" y="133350"/>
            <a:chExt cx="9144000" cy="457200"/>
          </a:xfrm>
        </p:grpSpPr>
        <p:sp>
          <p:nvSpPr>
            <p:cNvPr id="3" name="矩形 2"/>
            <p:cNvSpPr/>
            <p:nvPr/>
          </p:nvSpPr>
          <p:spPr>
            <a:xfrm>
              <a:off x="0" y="133350"/>
              <a:ext cx="9144000" cy="457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1" name="椭圆 10"/>
            <p:cNvSpPr/>
            <p:nvPr/>
          </p:nvSpPr>
          <p:spPr>
            <a:xfrm>
              <a:off x="6976110" y="259199"/>
              <a:ext cx="295275" cy="295275"/>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2" name="椭圆 11"/>
            <p:cNvSpPr/>
            <p:nvPr/>
          </p:nvSpPr>
          <p:spPr>
            <a:xfrm>
              <a:off x="7378661" y="259199"/>
              <a:ext cx="295275" cy="295275"/>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3" name="椭圆 12"/>
            <p:cNvSpPr/>
            <p:nvPr/>
          </p:nvSpPr>
          <p:spPr>
            <a:xfrm>
              <a:off x="7757399"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4" name="椭圆 13"/>
            <p:cNvSpPr/>
            <p:nvPr/>
          </p:nvSpPr>
          <p:spPr>
            <a:xfrm>
              <a:off x="8159950"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5" name="椭圆 14"/>
            <p:cNvSpPr/>
            <p:nvPr/>
          </p:nvSpPr>
          <p:spPr>
            <a:xfrm>
              <a:off x="8516302"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sp>
        <p:nvSpPr>
          <p:cNvPr id="4" name="椭圆 3"/>
          <p:cNvSpPr/>
          <p:nvPr/>
        </p:nvSpPr>
        <p:spPr>
          <a:xfrm>
            <a:off x="247058" y="179071"/>
            <a:ext cx="384810" cy="3848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accent4"/>
                </a:solidFill>
                <a:latin typeface="微软雅黑" panose="020B0503020204020204" pitchFamily="34" charset="-122"/>
                <a:ea typeface="微软雅黑" panose="020B0503020204020204" pitchFamily="34" charset="-122"/>
              </a:rPr>
              <a:t>2</a:t>
            </a:r>
            <a:endParaRPr lang="zh-CN" altLang="en-US" sz="2000" dirty="0">
              <a:solidFill>
                <a:schemeClr val="accent4"/>
              </a:solidFill>
              <a:latin typeface="微软雅黑" panose="020B0503020204020204" pitchFamily="34" charset="-122"/>
              <a:ea typeface="微软雅黑" panose="020B0503020204020204" pitchFamily="34" charset="-122"/>
            </a:endParaRPr>
          </a:p>
        </p:txBody>
      </p:sp>
      <p:sp>
        <p:nvSpPr>
          <p:cNvPr id="7" name="矩形 6"/>
          <p:cNvSpPr/>
          <p:nvPr/>
        </p:nvSpPr>
        <p:spPr>
          <a:xfrm>
            <a:off x="2740942" y="140970"/>
            <a:ext cx="45719" cy="4419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nvGrpSpPr>
          <p:cNvPr id="16" name="组合 15"/>
          <p:cNvGrpSpPr/>
          <p:nvPr/>
        </p:nvGrpSpPr>
        <p:grpSpPr>
          <a:xfrm>
            <a:off x="0" y="4764643"/>
            <a:ext cx="9144000" cy="369332"/>
            <a:chOff x="0" y="4764643"/>
            <a:chExt cx="9144000" cy="369332"/>
          </a:xfrm>
        </p:grpSpPr>
        <p:sp>
          <p:nvSpPr>
            <p:cNvPr id="8" name="矩形 7"/>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9" name="文本框 8"/>
            <p:cNvSpPr txBox="1"/>
            <p:nvPr/>
          </p:nvSpPr>
          <p:spPr>
            <a:xfrm>
              <a:off x="8602980" y="4764643"/>
              <a:ext cx="541020" cy="369332"/>
            </a:xfrm>
            <a:prstGeom prst="rect">
              <a:avLst/>
            </a:prstGeom>
            <a:noFill/>
          </p:spPr>
          <p:txBody>
            <a:bodyPr wrap="squar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08</a:t>
              </a:r>
              <a:endParaRPr lang="zh-CN" altLang="en-US" dirty="0">
                <a:solidFill>
                  <a:schemeClr val="bg1"/>
                </a:solidFill>
                <a:latin typeface="微软雅黑" panose="020B0503020204020204" pitchFamily="34" charset="-122"/>
                <a:ea typeface="微软雅黑" panose="020B0503020204020204" pitchFamily="34" charset="-122"/>
              </a:endParaRPr>
            </a:p>
          </p:txBody>
        </p:sp>
      </p:grpSp>
      <p:sp>
        <p:nvSpPr>
          <p:cNvPr id="10" name="文本框 9"/>
          <p:cNvSpPr txBox="1"/>
          <p:nvPr/>
        </p:nvSpPr>
        <p:spPr>
          <a:xfrm>
            <a:off x="439463" y="697230"/>
            <a:ext cx="2143125" cy="461665"/>
          </a:xfrm>
          <a:prstGeom prst="rect">
            <a:avLst/>
          </a:prstGeom>
          <a:noFill/>
        </p:spPr>
        <p:txBody>
          <a:bodyPr wrap="square" rtlCol="0">
            <a:spAutoFit/>
          </a:bodyPr>
          <a:lstStyle/>
          <a:p>
            <a:pPr marL="285750" indent="-285750">
              <a:buFont typeface="Wingdings" panose="05000000000000000000" pitchFamily="2" charset="2"/>
              <a:buChar char="p"/>
            </a:pPr>
            <a:r>
              <a:rPr lang="zh-CN" altLang="en-US" sz="2400" b="1" dirty="0">
                <a:solidFill>
                  <a:schemeClr val="accent4"/>
                </a:solidFill>
                <a:latin typeface="微软雅黑" panose="020B0503020204020204" pitchFamily="34" charset="-122"/>
                <a:ea typeface="微软雅黑" panose="020B0503020204020204" pitchFamily="34" charset="-122"/>
              </a:rPr>
              <a:t>研究思路</a:t>
            </a:r>
            <a:endParaRPr lang="zh-CN" altLang="en-US" sz="2400" b="1" dirty="0">
              <a:solidFill>
                <a:schemeClr val="accent4"/>
              </a:solidFill>
              <a:latin typeface="微软雅黑" panose="020B0503020204020204" pitchFamily="34" charset="-122"/>
              <a:ea typeface="微软雅黑" panose="020B0503020204020204" pitchFamily="34" charset="-122"/>
            </a:endParaRPr>
          </a:p>
        </p:txBody>
      </p:sp>
      <p:sp>
        <p:nvSpPr>
          <p:cNvPr id="18" name="矩形 17"/>
          <p:cNvSpPr/>
          <p:nvPr/>
        </p:nvSpPr>
        <p:spPr>
          <a:xfrm>
            <a:off x="707275" y="154364"/>
            <a:ext cx="1980029" cy="400110"/>
          </a:xfrm>
          <a:prstGeom prst="rect">
            <a:avLst/>
          </a:prstGeom>
        </p:spPr>
        <p:txBody>
          <a:bodyPr wrap="none">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研究思路与方法</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42" name="矩形 41"/>
          <p:cNvSpPr/>
          <p:nvPr/>
        </p:nvSpPr>
        <p:spPr>
          <a:xfrm>
            <a:off x="2762711" y="186810"/>
            <a:ext cx="4187941" cy="369332"/>
          </a:xfrm>
          <a:prstGeom prst="rect">
            <a:avLst/>
          </a:prstGeom>
        </p:spPr>
        <p:txBody>
          <a:bodyPr wrap="none">
            <a:spAutoFit/>
          </a:bodyPr>
          <a:lstStyle/>
          <a:p>
            <a:r>
              <a:rPr lang="en-US" altLang="zh-CN" b="1" dirty="0">
                <a:solidFill>
                  <a:schemeClr val="bg1"/>
                </a:solidFill>
                <a:latin typeface="微软雅黑" panose="020B0503020204020204" pitchFamily="34" charset="-122"/>
                <a:ea typeface="微软雅黑" panose="020B0503020204020204" pitchFamily="34" charset="-122"/>
              </a:rPr>
              <a:t>(Research Thoughts and Methods)</a:t>
            </a:r>
            <a:endParaRPr lang="zh-CN" altLang="en-US" dirty="0">
              <a:solidFill>
                <a:schemeClr val="bg1"/>
              </a:solidFill>
            </a:endParaRPr>
          </a:p>
        </p:txBody>
      </p:sp>
      <p:grpSp>
        <p:nvGrpSpPr>
          <p:cNvPr id="100" name="组合 99"/>
          <p:cNvGrpSpPr/>
          <p:nvPr/>
        </p:nvGrpSpPr>
        <p:grpSpPr>
          <a:xfrm>
            <a:off x="1082060" y="1775565"/>
            <a:ext cx="1725543" cy="919566"/>
            <a:chOff x="1082060" y="1775565"/>
            <a:chExt cx="1725543" cy="919566"/>
          </a:xfrm>
        </p:grpSpPr>
        <p:grpSp>
          <p:nvGrpSpPr>
            <p:cNvPr id="97" name="组合 96"/>
            <p:cNvGrpSpPr/>
            <p:nvPr/>
          </p:nvGrpSpPr>
          <p:grpSpPr>
            <a:xfrm>
              <a:off x="1082060" y="1775565"/>
              <a:ext cx="1725543" cy="919566"/>
              <a:chOff x="1082060" y="1775565"/>
              <a:chExt cx="1725543" cy="919566"/>
            </a:xfrm>
          </p:grpSpPr>
          <p:sp>
            <p:nvSpPr>
              <p:cNvPr id="72" name="任意多边形: 形状 71"/>
              <p:cNvSpPr/>
              <p:nvPr/>
            </p:nvSpPr>
            <p:spPr>
              <a:xfrm>
                <a:off x="1082060" y="1924837"/>
                <a:ext cx="1725543" cy="770294"/>
              </a:xfrm>
              <a:custGeom>
                <a:avLst/>
                <a:gdLst/>
                <a:ahLst/>
                <a:cxnLst>
                  <a:cxn ang="0">
                    <a:pos x="wd2" y="hd2"/>
                  </a:cxn>
                  <a:cxn ang="5400000">
                    <a:pos x="wd2" y="hd2"/>
                  </a:cxn>
                  <a:cxn ang="10800000">
                    <a:pos x="wd2" y="hd2"/>
                  </a:cxn>
                  <a:cxn ang="16200000">
                    <a:pos x="wd2" y="hd2"/>
                  </a:cxn>
                </a:cxnLst>
                <a:rect l="0" t="0" r="r" b="b"/>
                <a:pathLst>
                  <a:path w="21600" h="17478" extrusionOk="0">
                    <a:moveTo>
                      <a:pt x="0" y="17478"/>
                    </a:moveTo>
                    <a:cubicBezTo>
                      <a:pt x="6934" y="476"/>
                      <a:pt x="14134" y="-4122"/>
                      <a:pt x="21600" y="3685"/>
                    </a:cubicBezTo>
                  </a:path>
                </a:pathLst>
              </a:custGeom>
              <a:ln w="12700" cap="flat" cmpd="sng" algn="ctr">
                <a:solidFill>
                  <a:schemeClr val="tx2"/>
                </a:solidFill>
                <a:prstDash val="solid"/>
                <a:miter lim="400000"/>
                <a:headEnd type="oval" w="med" len="med"/>
                <a:tailEnd type="triangle" w="med" len="med"/>
              </a:ln>
            </p:spPr>
            <p:txBody>
              <a:bodyPr anchor="ctr"/>
              <a:lstStyle/>
              <a:p>
                <a:pPr algn="ctr"/>
                <a:endParaRPr>
                  <a:latin typeface="微软雅黑" panose="020B0503020204020204" pitchFamily="34" charset="-122"/>
                  <a:ea typeface="微软雅黑" panose="020B0503020204020204" pitchFamily="34" charset="-122"/>
                </a:endParaRPr>
              </a:p>
            </p:txBody>
          </p:sp>
          <p:sp>
            <p:nvSpPr>
              <p:cNvPr id="73" name="椭圆 72"/>
              <p:cNvSpPr/>
              <p:nvPr/>
            </p:nvSpPr>
            <p:spPr>
              <a:xfrm rot="21284061">
                <a:off x="1734628" y="1775565"/>
                <a:ext cx="400440" cy="400439"/>
              </a:xfrm>
              <a:prstGeom prst="ellipse">
                <a:avLst/>
              </a:prstGeom>
              <a:solidFill>
                <a:schemeClr val="accent3"/>
              </a:solidFill>
              <a:ln w="12700" cap="flat">
                <a:noFill/>
                <a:miter lim="400000"/>
              </a:ln>
              <a:effectLst/>
            </p:spPr>
            <p:txBody>
              <a:bodyPr anchor="ctr"/>
              <a:lstStyle/>
              <a:p>
                <a:pPr algn="ctr"/>
                <a:endParaRPr>
                  <a:latin typeface="微软雅黑" panose="020B0503020204020204" pitchFamily="34" charset="-122"/>
                  <a:ea typeface="微软雅黑" panose="020B0503020204020204" pitchFamily="34" charset="-122"/>
                </a:endParaRPr>
              </a:p>
            </p:txBody>
          </p:sp>
        </p:grpSp>
        <p:sp>
          <p:nvSpPr>
            <p:cNvPr id="74" name="任意多边形: 形状 73"/>
            <p:cNvSpPr/>
            <p:nvPr/>
          </p:nvSpPr>
          <p:spPr>
            <a:xfrm rot="21284061">
              <a:off x="1835591" y="1859032"/>
              <a:ext cx="195852" cy="204618"/>
            </a:xfrm>
            <a:custGeom>
              <a:avLst/>
              <a:gdLst/>
              <a:ahLst/>
              <a:cxnLst>
                <a:cxn ang="0">
                  <a:pos x="wd2" y="hd2"/>
                </a:cxn>
                <a:cxn ang="5400000">
                  <a:pos x="wd2" y="hd2"/>
                </a:cxn>
                <a:cxn ang="10800000">
                  <a:pos x="wd2" y="hd2"/>
                </a:cxn>
                <a:cxn ang="16200000">
                  <a:pos x="wd2" y="hd2"/>
                </a:cxn>
              </a:cxnLst>
              <a:rect l="0" t="0" r="r" b="b"/>
              <a:pathLst>
                <a:path w="21296" h="21203" extrusionOk="0">
                  <a:moveTo>
                    <a:pt x="14324" y="3544"/>
                  </a:moveTo>
                  <a:cubicBezTo>
                    <a:pt x="15314" y="3202"/>
                    <a:pt x="15854" y="2173"/>
                    <a:pt x="15494" y="1230"/>
                  </a:cubicBezTo>
                  <a:cubicBezTo>
                    <a:pt x="15134" y="202"/>
                    <a:pt x="13964" y="-227"/>
                    <a:pt x="12974" y="116"/>
                  </a:cubicBezTo>
                  <a:cubicBezTo>
                    <a:pt x="11984" y="459"/>
                    <a:pt x="11534" y="1487"/>
                    <a:pt x="11894" y="2430"/>
                  </a:cubicBezTo>
                  <a:cubicBezTo>
                    <a:pt x="12254" y="3373"/>
                    <a:pt x="13334" y="3887"/>
                    <a:pt x="14324" y="3544"/>
                  </a:cubicBezTo>
                  <a:close/>
                  <a:moveTo>
                    <a:pt x="21074" y="4659"/>
                  </a:moveTo>
                  <a:cubicBezTo>
                    <a:pt x="20624" y="4230"/>
                    <a:pt x="19994" y="4144"/>
                    <a:pt x="19544" y="4487"/>
                  </a:cubicBezTo>
                  <a:cubicBezTo>
                    <a:pt x="16934" y="6544"/>
                    <a:pt x="16934" y="6544"/>
                    <a:pt x="16934" y="6544"/>
                  </a:cubicBezTo>
                  <a:cubicBezTo>
                    <a:pt x="13244" y="4402"/>
                    <a:pt x="13244" y="4402"/>
                    <a:pt x="13244" y="4402"/>
                  </a:cubicBezTo>
                  <a:cubicBezTo>
                    <a:pt x="13064" y="4230"/>
                    <a:pt x="12884" y="4144"/>
                    <a:pt x="12704" y="4059"/>
                  </a:cubicBezTo>
                  <a:cubicBezTo>
                    <a:pt x="12524" y="3973"/>
                    <a:pt x="12524" y="3973"/>
                    <a:pt x="12524" y="3973"/>
                  </a:cubicBezTo>
                  <a:cubicBezTo>
                    <a:pt x="12524" y="3973"/>
                    <a:pt x="12524" y="3973"/>
                    <a:pt x="12524" y="3973"/>
                  </a:cubicBezTo>
                  <a:cubicBezTo>
                    <a:pt x="12254" y="3887"/>
                    <a:pt x="11984" y="3887"/>
                    <a:pt x="11624" y="3973"/>
                  </a:cubicBezTo>
                  <a:cubicBezTo>
                    <a:pt x="11624" y="3887"/>
                    <a:pt x="11624" y="3887"/>
                    <a:pt x="11624" y="3887"/>
                  </a:cubicBezTo>
                  <a:cubicBezTo>
                    <a:pt x="6044" y="5687"/>
                    <a:pt x="6044" y="5687"/>
                    <a:pt x="6044" y="5687"/>
                  </a:cubicBezTo>
                  <a:cubicBezTo>
                    <a:pt x="5594" y="5773"/>
                    <a:pt x="5234" y="6202"/>
                    <a:pt x="5234" y="6716"/>
                  </a:cubicBezTo>
                  <a:cubicBezTo>
                    <a:pt x="5234" y="10659"/>
                    <a:pt x="5234" y="10659"/>
                    <a:pt x="5234" y="10659"/>
                  </a:cubicBezTo>
                  <a:cubicBezTo>
                    <a:pt x="5234" y="11173"/>
                    <a:pt x="5684" y="11687"/>
                    <a:pt x="6314" y="11687"/>
                  </a:cubicBezTo>
                  <a:cubicBezTo>
                    <a:pt x="6944" y="11687"/>
                    <a:pt x="7394" y="11173"/>
                    <a:pt x="7394" y="10659"/>
                  </a:cubicBezTo>
                  <a:cubicBezTo>
                    <a:pt x="7394" y="7487"/>
                    <a:pt x="7394" y="7487"/>
                    <a:pt x="7394" y="7487"/>
                  </a:cubicBezTo>
                  <a:cubicBezTo>
                    <a:pt x="9464" y="6802"/>
                    <a:pt x="9464" y="6802"/>
                    <a:pt x="9464" y="6802"/>
                  </a:cubicBezTo>
                  <a:cubicBezTo>
                    <a:pt x="7934" y="10573"/>
                    <a:pt x="7934" y="10573"/>
                    <a:pt x="7934" y="10573"/>
                  </a:cubicBezTo>
                  <a:cubicBezTo>
                    <a:pt x="7664" y="11087"/>
                    <a:pt x="7754" y="11602"/>
                    <a:pt x="8024" y="12116"/>
                  </a:cubicBezTo>
                  <a:cubicBezTo>
                    <a:pt x="7304" y="13659"/>
                    <a:pt x="7304" y="13659"/>
                    <a:pt x="7304" y="13659"/>
                  </a:cubicBezTo>
                  <a:cubicBezTo>
                    <a:pt x="1904" y="13573"/>
                    <a:pt x="1904" y="13573"/>
                    <a:pt x="1904" y="13573"/>
                  </a:cubicBezTo>
                  <a:cubicBezTo>
                    <a:pt x="1904" y="13573"/>
                    <a:pt x="1904" y="13573"/>
                    <a:pt x="1904" y="13573"/>
                  </a:cubicBezTo>
                  <a:cubicBezTo>
                    <a:pt x="1454" y="13573"/>
                    <a:pt x="1094" y="13830"/>
                    <a:pt x="914" y="14259"/>
                  </a:cubicBezTo>
                  <a:cubicBezTo>
                    <a:pt x="104" y="15887"/>
                    <a:pt x="104" y="15887"/>
                    <a:pt x="104" y="15887"/>
                  </a:cubicBezTo>
                  <a:cubicBezTo>
                    <a:pt x="-166" y="16487"/>
                    <a:pt x="104" y="17173"/>
                    <a:pt x="734" y="17430"/>
                  </a:cubicBezTo>
                  <a:cubicBezTo>
                    <a:pt x="1364" y="17687"/>
                    <a:pt x="2084" y="17430"/>
                    <a:pt x="2354" y="16830"/>
                  </a:cubicBezTo>
                  <a:cubicBezTo>
                    <a:pt x="2804" y="15887"/>
                    <a:pt x="2804" y="15887"/>
                    <a:pt x="2804" y="15887"/>
                  </a:cubicBezTo>
                  <a:cubicBezTo>
                    <a:pt x="7934" y="15973"/>
                    <a:pt x="7934" y="15973"/>
                    <a:pt x="7934" y="15973"/>
                  </a:cubicBezTo>
                  <a:cubicBezTo>
                    <a:pt x="8474" y="16059"/>
                    <a:pt x="8924" y="15802"/>
                    <a:pt x="9194" y="15287"/>
                  </a:cubicBezTo>
                  <a:cubicBezTo>
                    <a:pt x="10094" y="13402"/>
                    <a:pt x="10094" y="13402"/>
                    <a:pt x="10094" y="13402"/>
                  </a:cubicBezTo>
                  <a:cubicBezTo>
                    <a:pt x="12434" y="14344"/>
                    <a:pt x="12434" y="14344"/>
                    <a:pt x="12434" y="14344"/>
                  </a:cubicBezTo>
                  <a:cubicBezTo>
                    <a:pt x="12614" y="19573"/>
                    <a:pt x="12614" y="19573"/>
                    <a:pt x="12614" y="19573"/>
                  </a:cubicBezTo>
                  <a:cubicBezTo>
                    <a:pt x="12614" y="19573"/>
                    <a:pt x="12614" y="19573"/>
                    <a:pt x="12614" y="19573"/>
                  </a:cubicBezTo>
                  <a:cubicBezTo>
                    <a:pt x="12704" y="20002"/>
                    <a:pt x="12974" y="20344"/>
                    <a:pt x="13424" y="20516"/>
                  </a:cubicBezTo>
                  <a:cubicBezTo>
                    <a:pt x="15044" y="21116"/>
                    <a:pt x="15044" y="21116"/>
                    <a:pt x="15044" y="21116"/>
                  </a:cubicBezTo>
                  <a:cubicBezTo>
                    <a:pt x="15674" y="21373"/>
                    <a:pt x="16394" y="21030"/>
                    <a:pt x="16664" y="20430"/>
                  </a:cubicBezTo>
                  <a:cubicBezTo>
                    <a:pt x="16934" y="19830"/>
                    <a:pt x="16574" y="19144"/>
                    <a:pt x="15944" y="18887"/>
                  </a:cubicBezTo>
                  <a:cubicBezTo>
                    <a:pt x="15134" y="18544"/>
                    <a:pt x="15134" y="18544"/>
                    <a:pt x="15134" y="18544"/>
                  </a:cubicBezTo>
                  <a:cubicBezTo>
                    <a:pt x="14954" y="13487"/>
                    <a:pt x="14954" y="13487"/>
                    <a:pt x="14954" y="13487"/>
                  </a:cubicBezTo>
                  <a:cubicBezTo>
                    <a:pt x="14954" y="13487"/>
                    <a:pt x="14954" y="13402"/>
                    <a:pt x="14954" y="13402"/>
                  </a:cubicBezTo>
                  <a:cubicBezTo>
                    <a:pt x="14954" y="13402"/>
                    <a:pt x="14954" y="13402"/>
                    <a:pt x="14954" y="13402"/>
                  </a:cubicBezTo>
                  <a:cubicBezTo>
                    <a:pt x="14954" y="12973"/>
                    <a:pt x="14594" y="12544"/>
                    <a:pt x="14144" y="12373"/>
                  </a:cubicBezTo>
                  <a:cubicBezTo>
                    <a:pt x="11894" y="11002"/>
                    <a:pt x="11894" y="11002"/>
                    <a:pt x="11894" y="11002"/>
                  </a:cubicBezTo>
                  <a:cubicBezTo>
                    <a:pt x="13514" y="6973"/>
                    <a:pt x="13514" y="6973"/>
                    <a:pt x="13514" y="6973"/>
                  </a:cubicBezTo>
                  <a:cubicBezTo>
                    <a:pt x="16394" y="8687"/>
                    <a:pt x="16394" y="8687"/>
                    <a:pt x="16394" y="8687"/>
                  </a:cubicBezTo>
                  <a:cubicBezTo>
                    <a:pt x="16844" y="8944"/>
                    <a:pt x="17384" y="8944"/>
                    <a:pt x="17744" y="8602"/>
                  </a:cubicBezTo>
                  <a:cubicBezTo>
                    <a:pt x="20894" y="6116"/>
                    <a:pt x="20894" y="6116"/>
                    <a:pt x="20894" y="6116"/>
                  </a:cubicBezTo>
                  <a:cubicBezTo>
                    <a:pt x="21344" y="5687"/>
                    <a:pt x="21434" y="5087"/>
                    <a:pt x="21074" y="4659"/>
                  </a:cubicBezTo>
                  <a:close/>
                </a:path>
              </a:pathLst>
            </a:custGeom>
            <a:solidFill>
              <a:schemeClr val="bg1"/>
            </a:solidFill>
            <a:ln w="12700" cap="flat">
              <a:noFill/>
              <a:miter lim="400000"/>
            </a:ln>
            <a:effectLst/>
          </p:spPr>
          <p:txBody>
            <a:bodyPr anchor="ctr"/>
            <a:lstStyle/>
            <a:p>
              <a:pPr algn="ctr"/>
              <a:endParaRPr>
                <a:latin typeface="微软雅黑" panose="020B0503020204020204" pitchFamily="34" charset="-122"/>
                <a:ea typeface="微软雅黑" panose="020B0503020204020204" pitchFamily="34" charset="-122"/>
              </a:endParaRPr>
            </a:p>
          </p:txBody>
        </p:sp>
      </p:grpSp>
      <p:grpSp>
        <p:nvGrpSpPr>
          <p:cNvPr id="106" name="组合 105"/>
          <p:cNvGrpSpPr/>
          <p:nvPr/>
        </p:nvGrpSpPr>
        <p:grpSpPr>
          <a:xfrm>
            <a:off x="2944241" y="1384795"/>
            <a:ext cx="1816852" cy="980027"/>
            <a:chOff x="2944241" y="1384795"/>
            <a:chExt cx="1816852" cy="980027"/>
          </a:xfrm>
        </p:grpSpPr>
        <p:grpSp>
          <p:nvGrpSpPr>
            <p:cNvPr id="98" name="组合 97"/>
            <p:cNvGrpSpPr/>
            <p:nvPr/>
          </p:nvGrpSpPr>
          <p:grpSpPr>
            <a:xfrm>
              <a:off x="2944241" y="1384795"/>
              <a:ext cx="1816852" cy="980027"/>
              <a:chOff x="2944241" y="1384795"/>
              <a:chExt cx="1816852" cy="980027"/>
            </a:xfrm>
          </p:grpSpPr>
          <p:sp>
            <p:nvSpPr>
              <p:cNvPr id="71" name="任意多边形: 形状 70"/>
              <p:cNvSpPr/>
              <p:nvPr/>
            </p:nvSpPr>
            <p:spPr>
              <a:xfrm>
                <a:off x="2944241" y="1605105"/>
                <a:ext cx="1816852" cy="759717"/>
              </a:xfrm>
              <a:custGeom>
                <a:avLst/>
                <a:gdLst/>
                <a:ahLst/>
                <a:cxnLst>
                  <a:cxn ang="0">
                    <a:pos x="wd2" y="hd2"/>
                  </a:cxn>
                  <a:cxn ang="5400000">
                    <a:pos x="wd2" y="hd2"/>
                  </a:cxn>
                  <a:cxn ang="10800000">
                    <a:pos x="wd2" y="hd2"/>
                  </a:cxn>
                  <a:cxn ang="16200000">
                    <a:pos x="wd2" y="hd2"/>
                  </a:cxn>
                </a:cxnLst>
                <a:rect l="0" t="0" r="r" b="b"/>
                <a:pathLst>
                  <a:path w="21600" h="17755" extrusionOk="0">
                    <a:moveTo>
                      <a:pt x="0" y="17755"/>
                    </a:moveTo>
                    <a:cubicBezTo>
                      <a:pt x="4555" y="1088"/>
                      <a:pt x="11755" y="-3845"/>
                      <a:pt x="21600" y="2956"/>
                    </a:cubicBezTo>
                  </a:path>
                </a:pathLst>
              </a:custGeom>
              <a:ln w="12700" cap="flat" cmpd="sng" algn="ctr">
                <a:solidFill>
                  <a:schemeClr val="tx2"/>
                </a:solidFill>
                <a:prstDash val="solid"/>
                <a:miter lim="400000"/>
                <a:headEnd type="oval" w="med" len="med"/>
                <a:tailEnd type="triangle" w="med" len="med"/>
              </a:ln>
            </p:spPr>
            <p:txBody>
              <a:bodyPr anchor="ctr"/>
              <a:lstStyle/>
              <a:p>
                <a:pPr algn="ctr"/>
                <a:endParaRPr>
                  <a:latin typeface="微软雅黑" panose="020B0503020204020204" pitchFamily="34" charset="-122"/>
                  <a:ea typeface="微软雅黑" panose="020B0503020204020204" pitchFamily="34" charset="-122"/>
                </a:endParaRPr>
              </a:p>
            </p:txBody>
          </p:sp>
          <p:sp>
            <p:nvSpPr>
              <p:cNvPr id="75" name="椭圆 74"/>
              <p:cNvSpPr/>
              <p:nvPr/>
            </p:nvSpPr>
            <p:spPr>
              <a:xfrm rot="21284061">
                <a:off x="3620116" y="1384795"/>
                <a:ext cx="474410" cy="474410"/>
              </a:xfrm>
              <a:prstGeom prst="ellipse">
                <a:avLst/>
              </a:prstGeom>
              <a:solidFill>
                <a:schemeClr val="accent5"/>
              </a:solidFill>
              <a:ln w="12700" cap="flat">
                <a:noFill/>
                <a:miter lim="400000"/>
              </a:ln>
              <a:effectLst/>
            </p:spPr>
            <p:txBody>
              <a:bodyPr anchor="ctr"/>
              <a:lstStyle/>
              <a:p>
                <a:pPr algn="ctr"/>
                <a:endParaRPr>
                  <a:latin typeface="微软雅黑" panose="020B0503020204020204" pitchFamily="34" charset="-122"/>
                  <a:ea typeface="微软雅黑" panose="020B0503020204020204" pitchFamily="34" charset="-122"/>
                </a:endParaRPr>
              </a:p>
            </p:txBody>
          </p:sp>
        </p:grpSp>
        <p:sp>
          <p:nvSpPr>
            <p:cNvPr id="76" name="任意多边形: 形状 75"/>
            <p:cNvSpPr/>
            <p:nvPr/>
          </p:nvSpPr>
          <p:spPr>
            <a:xfrm rot="21284061">
              <a:off x="3739730" y="1483682"/>
              <a:ext cx="232030" cy="242416"/>
            </a:xfrm>
            <a:custGeom>
              <a:avLst/>
              <a:gdLst/>
              <a:ahLst/>
              <a:cxnLst>
                <a:cxn ang="0">
                  <a:pos x="wd2" y="hd2"/>
                </a:cxn>
                <a:cxn ang="5400000">
                  <a:pos x="wd2" y="hd2"/>
                </a:cxn>
                <a:cxn ang="10800000">
                  <a:pos x="wd2" y="hd2"/>
                </a:cxn>
                <a:cxn ang="16200000">
                  <a:pos x="wd2" y="hd2"/>
                </a:cxn>
              </a:cxnLst>
              <a:rect l="0" t="0" r="r" b="b"/>
              <a:pathLst>
                <a:path w="21296" h="21203" extrusionOk="0">
                  <a:moveTo>
                    <a:pt x="14324" y="3544"/>
                  </a:moveTo>
                  <a:cubicBezTo>
                    <a:pt x="15314" y="3202"/>
                    <a:pt x="15854" y="2173"/>
                    <a:pt x="15494" y="1230"/>
                  </a:cubicBezTo>
                  <a:cubicBezTo>
                    <a:pt x="15134" y="202"/>
                    <a:pt x="13964" y="-227"/>
                    <a:pt x="12974" y="116"/>
                  </a:cubicBezTo>
                  <a:cubicBezTo>
                    <a:pt x="11984" y="459"/>
                    <a:pt x="11534" y="1487"/>
                    <a:pt x="11894" y="2430"/>
                  </a:cubicBezTo>
                  <a:cubicBezTo>
                    <a:pt x="12254" y="3373"/>
                    <a:pt x="13334" y="3887"/>
                    <a:pt x="14324" y="3544"/>
                  </a:cubicBezTo>
                  <a:close/>
                  <a:moveTo>
                    <a:pt x="21074" y="4659"/>
                  </a:moveTo>
                  <a:cubicBezTo>
                    <a:pt x="20624" y="4230"/>
                    <a:pt x="19994" y="4144"/>
                    <a:pt x="19544" y="4487"/>
                  </a:cubicBezTo>
                  <a:cubicBezTo>
                    <a:pt x="16934" y="6544"/>
                    <a:pt x="16934" y="6544"/>
                    <a:pt x="16934" y="6544"/>
                  </a:cubicBezTo>
                  <a:cubicBezTo>
                    <a:pt x="13244" y="4402"/>
                    <a:pt x="13244" y="4402"/>
                    <a:pt x="13244" y="4402"/>
                  </a:cubicBezTo>
                  <a:cubicBezTo>
                    <a:pt x="13064" y="4230"/>
                    <a:pt x="12884" y="4144"/>
                    <a:pt x="12704" y="4059"/>
                  </a:cubicBezTo>
                  <a:cubicBezTo>
                    <a:pt x="12524" y="3973"/>
                    <a:pt x="12524" y="3973"/>
                    <a:pt x="12524" y="3973"/>
                  </a:cubicBezTo>
                  <a:cubicBezTo>
                    <a:pt x="12524" y="3973"/>
                    <a:pt x="12524" y="3973"/>
                    <a:pt x="12524" y="3973"/>
                  </a:cubicBezTo>
                  <a:cubicBezTo>
                    <a:pt x="12254" y="3887"/>
                    <a:pt x="11984" y="3887"/>
                    <a:pt x="11624" y="3973"/>
                  </a:cubicBezTo>
                  <a:cubicBezTo>
                    <a:pt x="11624" y="3887"/>
                    <a:pt x="11624" y="3887"/>
                    <a:pt x="11624" y="3887"/>
                  </a:cubicBezTo>
                  <a:cubicBezTo>
                    <a:pt x="6044" y="5687"/>
                    <a:pt x="6044" y="5687"/>
                    <a:pt x="6044" y="5687"/>
                  </a:cubicBezTo>
                  <a:cubicBezTo>
                    <a:pt x="5594" y="5773"/>
                    <a:pt x="5234" y="6202"/>
                    <a:pt x="5234" y="6716"/>
                  </a:cubicBezTo>
                  <a:cubicBezTo>
                    <a:pt x="5234" y="10659"/>
                    <a:pt x="5234" y="10659"/>
                    <a:pt x="5234" y="10659"/>
                  </a:cubicBezTo>
                  <a:cubicBezTo>
                    <a:pt x="5234" y="11173"/>
                    <a:pt x="5684" y="11687"/>
                    <a:pt x="6314" y="11687"/>
                  </a:cubicBezTo>
                  <a:cubicBezTo>
                    <a:pt x="6944" y="11687"/>
                    <a:pt x="7394" y="11173"/>
                    <a:pt x="7394" y="10659"/>
                  </a:cubicBezTo>
                  <a:cubicBezTo>
                    <a:pt x="7394" y="7487"/>
                    <a:pt x="7394" y="7487"/>
                    <a:pt x="7394" y="7487"/>
                  </a:cubicBezTo>
                  <a:cubicBezTo>
                    <a:pt x="9464" y="6802"/>
                    <a:pt x="9464" y="6802"/>
                    <a:pt x="9464" y="6802"/>
                  </a:cubicBezTo>
                  <a:cubicBezTo>
                    <a:pt x="7934" y="10573"/>
                    <a:pt x="7934" y="10573"/>
                    <a:pt x="7934" y="10573"/>
                  </a:cubicBezTo>
                  <a:cubicBezTo>
                    <a:pt x="7664" y="11087"/>
                    <a:pt x="7754" y="11602"/>
                    <a:pt x="8024" y="12116"/>
                  </a:cubicBezTo>
                  <a:cubicBezTo>
                    <a:pt x="7304" y="13659"/>
                    <a:pt x="7304" y="13659"/>
                    <a:pt x="7304" y="13659"/>
                  </a:cubicBezTo>
                  <a:cubicBezTo>
                    <a:pt x="1904" y="13573"/>
                    <a:pt x="1904" y="13573"/>
                    <a:pt x="1904" y="13573"/>
                  </a:cubicBezTo>
                  <a:cubicBezTo>
                    <a:pt x="1904" y="13573"/>
                    <a:pt x="1904" y="13573"/>
                    <a:pt x="1904" y="13573"/>
                  </a:cubicBezTo>
                  <a:cubicBezTo>
                    <a:pt x="1454" y="13573"/>
                    <a:pt x="1094" y="13830"/>
                    <a:pt x="914" y="14259"/>
                  </a:cubicBezTo>
                  <a:cubicBezTo>
                    <a:pt x="104" y="15887"/>
                    <a:pt x="104" y="15887"/>
                    <a:pt x="104" y="15887"/>
                  </a:cubicBezTo>
                  <a:cubicBezTo>
                    <a:pt x="-166" y="16487"/>
                    <a:pt x="104" y="17173"/>
                    <a:pt x="734" y="17430"/>
                  </a:cubicBezTo>
                  <a:cubicBezTo>
                    <a:pt x="1364" y="17687"/>
                    <a:pt x="2084" y="17430"/>
                    <a:pt x="2354" y="16830"/>
                  </a:cubicBezTo>
                  <a:cubicBezTo>
                    <a:pt x="2804" y="15887"/>
                    <a:pt x="2804" y="15887"/>
                    <a:pt x="2804" y="15887"/>
                  </a:cubicBezTo>
                  <a:cubicBezTo>
                    <a:pt x="7934" y="15973"/>
                    <a:pt x="7934" y="15973"/>
                    <a:pt x="7934" y="15973"/>
                  </a:cubicBezTo>
                  <a:cubicBezTo>
                    <a:pt x="8474" y="16059"/>
                    <a:pt x="8924" y="15802"/>
                    <a:pt x="9194" y="15287"/>
                  </a:cubicBezTo>
                  <a:cubicBezTo>
                    <a:pt x="10094" y="13402"/>
                    <a:pt x="10094" y="13402"/>
                    <a:pt x="10094" y="13402"/>
                  </a:cubicBezTo>
                  <a:cubicBezTo>
                    <a:pt x="12434" y="14344"/>
                    <a:pt x="12434" y="14344"/>
                    <a:pt x="12434" y="14344"/>
                  </a:cubicBezTo>
                  <a:cubicBezTo>
                    <a:pt x="12614" y="19573"/>
                    <a:pt x="12614" y="19573"/>
                    <a:pt x="12614" y="19573"/>
                  </a:cubicBezTo>
                  <a:cubicBezTo>
                    <a:pt x="12614" y="19573"/>
                    <a:pt x="12614" y="19573"/>
                    <a:pt x="12614" y="19573"/>
                  </a:cubicBezTo>
                  <a:cubicBezTo>
                    <a:pt x="12704" y="20002"/>
                    <a:pt x="12974" y="20344"/>
                    <a:pt x="13424" y="20516"/>
                  </a:cubicBezTo>
                  <a:cubicBezTo>
                    <a:pt x="15044" y="21116"/>
                    <a:pt x="15044" y="21116"/>
                    <a:pt x="15044" y="21116"/>
                  </a:cubicBezTo>
                  <a:cubicBezTo>
                    <a:pt x="15674" y="21373"/>
                    <a:pt x="16394" y="21030"/>
                    <a:pt x="16664" y="20430"/>
                  </a:cubicBezTo>
                  <a:cubicBezTo>
                    <a:pt x="16934" y="19830"/>
                    <a:pt x="16574" y="19144"/>
                    <a:pt x="15944" y="18887"/>
                  </a:cubicBezTo>
                  <a:cubicBezTo>
                    <a:pt x="15134" y="18544"/>
                    <a:pt x="15134" y="18544"/>
                    <a:pt x="15134" y="18544"/>
                  </a:cubicBezTo>
                  <a:cubicBezTo>
                    <a:pt x="14954" y="13487"/>
                    <a:pt x="14954" y="13487"/>
                    <a:pt x="14954" y="13487"/>
                  </a:cubicBezTo>
                  <a:cubicBezTo>
                    <a:pt x="14954" y="13487"/>
                    <a:pt x="14954" y="13402"/>
                    <a:pt x="14954" y="13402"/>
                  </a:cubicBezTo>
                  <a:cubicBezTo>
                    <a:pt x="14954" y="13402"/>
                    <a:pt x="14954" y="13402"/>
                    <a:pt x="14954" y="13402"/>
                  </a:cubicBezTo>
                  <a:cubicBezTo>
                    <a:pt x="14954" y="12973"/>
                    <a:pt x="14594" y="12544"/>
                    <a:pt x="14144" y="12373"/>
                  </a:cubicBezTo>
                  <a:cubicBezTo>
                    <a:pt x="11894" y="11002"/>
                    <a:pt x="11894" y="11002"/>
                    <a:pt x="11894" y="11002"/>
                  </a:cubicBezTo>
                  <a:cubicBezTo>
                    <a:pt x="13514" y="6973"/>
                    <a:pt x="13514" y="6973"/>
                    <a:pt x="13514" y="6973"/>
                  </a:cubicBezTo>
                  <a:cubicBezTo>
                    <a:pt x="16394" y="8687"/>
                    <a:pt x="16394" y="8687"/>
                    <a:pt x="16394" y="8687"/>
                  </a:cubicBezTo>
                  <a:cubicBezTo>
                    <a:pt x="16844" y="8944"/>
                    <a:pt x="17384" y="8944"/>
                    <a:pt x="17744" y="8602"/>
                  </a:cubicBezTo>
                  <a:cubicBezTo>
                    <a:pt x="20894" y="6116"/>
                    <a:pt x="20894" y="6116"/>
                    <a:pt x="20894" y="6116"/>
                  </a:cubicBezTo>
                  <a:cubicBezTo>
                    <a:pt x="21344" y="5687"/>
                    <a:pt x="21434" y="5087"/>
                    <a:pt x="21074" y="4659"/>
                  </a:cubicBezTo>
                  <a:close/>
                </a:path>
              </a:pathLst>
            </a:custGeom>
            <a:solidFill>
              <a:schemeClr val="bg1"/>
            </a:solidFill>
            <a:ln w="12700" cap="flat">
              <a:noFill/>
              <a:miter lim="400000"/>
            </a:ln>
            <a:effectLst/>
          </p:spPr>
          <p:txBody>
            <a:bodyPr anchor="ctr"/>
            <a:lstStyle/>
            <a:p>
              <a:pPr algn="ctr"/>
              <a:endParaRPr>
                <a:latin typeface="微软雅黑" panose="020B0503020204020204" pitchFamily="34" charset="-122"/>
                <a:ea typeface="微软雅黑" panose="020B0503020204020204" pitchFamily="34" charset="-122"/>
              </a:endParaRPr>
            </a:p>
          </p:txBody>
        </p:sp>
      </p:grpSp>
      <p:grpSp>
        <p:nvGrpSpPr>
          <p:cNvPr id="104" name="组合 103"/>
          <p:cNvGrpSpPr/>
          <p:nvPr/>
        </p:nvGrpSpPr>
        <p:grpSpPr>
          <a:xfrm>
            <a:off x="6194729" y="1548574"/>
            <a:ext cx="2080822" cy="2080822"/>
            <a:chOff x="6194729" y="1548574"/>
            <a:chExt cx="2080822" cy="2080822"/>
          </a:xfrm>
        </p:grpSpPr>
        <p:sp>
          <p:nvSpPr>
            <p:cNvPr id="81" name="椭圆 80"/>
            <p:cNvSpPr/>
            <p:nvPr/>
          </p:nvSpPr>
          <p:spPr>
            <a:xfrm>
              <a:off x="6194729" y="1548574"/>
              <a:ext cx="2080822" cy="2080822"/>
            </a:xfrm>
            <a:prstGeom prst="ellipse">
              <a:avLst/>
            </a:prstGeom>
            <a:solidFill>
              <a:schemeClr val="accent4">
                <a:lumMod val="100000"/>
              </a:schemeClr>
            </a:solidFill>
            <a:ln w="12700">
              <a:miter lim="400000"/>
            </a:ln>
          </p:spPr>
          <p:txBody>
            <a:bodyPr wrap="none" anchor="ctr">
              <a:normAutofit/>
            </a:bodyPr>
            <a:lstStyle/>
            <a:p>
              <a:pPr algn="ctr"/>
              <a:br>
                <a:rPr lang="zh-CN" altLang="en-US">
                  <a:solidFill>
                    <a:schemeClr val="bg1"/>
                  </a:solidFill>
                  <a:latin typeface="微软雅黑" panose="020B0503020204020204" pitchFamily="34" charset="-122"/>
                  <a:ea typeface="微软雅黑" panose="020B0503020204020204" pitchFamily="34" charset="-122"/>
                </a:rPr>
              </a:br>
              <a:br>
                <a:rPr lang="zh-CN" altLang="en-US">
                  <a:solidFill>
                    <a:schemeClr val="bg1"/>
                  </a:solidFill>
                  <a:latin typeface="微软雅黑" panose="020B0503020204020204" pitchFamily="34" charset="-122"/>
                  <a:ea typeface="微软雅黑" panose="020B0503020204020204" pitchFamily="34" charset="-122"/>
                </a:rPr>
              </a:br>
              <a:br>
                <a:rPr lang="zh-CN" altLang="en-US">
                  <a:solidFill>
                    <a:schemeClr val="bg1"/>
                  </a:solidFill>
                  <a:latin typeface="微软雅黑" panose="020B0503020204020204" pitchFamily="34" charset="-122"/>
                  <a:ea typeface="微软雅黑" panose="020B0503020204020204" pitchFamily="34" charset="-122"/>
                </a:rPr>
              </a:br>
              <a:r>
                <a:rPr lang="zh-CN" altLang="en-US">
                  <a:solidFill>
                    <a:schemeClr val="bg1"/>
                  </a:solidFill>
                  <a:latin typeface="微软雅黑" panose="020B0503020204020204" pitchFamily="34" charset="-122"/>
                  <a:ea typeface="微软雅黑" panose="020B0503020204020204" pitchFamily="34" charset="-122"/>
                </a:rPr>
                <a:t>关键词</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82" name="任意多边形: 形状 81"/>
            <p:cNvSpPr/>
            <p:nvPr/>
          </p:nvSpPr>
          <p:spPr>
            <a:xfrm>
              <a:off x="6789821" y="2028770"/>
              <a:ext cx="890639" cy="676881"/>
            </a:xfrm>
            <a:custGeom>
              <a:avLst/>
              <a:gdLst/>
              <a:ahLst/>
              <a:cxnLst>
                <a:cxn ang="0">
                  <a:pos x="wd2" y="hd2"/>
                </a:cxn>
                <a:cxn ang="5400000">
                  <a:pos x="wd2" y="hd2"/>
                </a:cxn>
                <a:cxn ang="10800000">
                  <a:pos x="wd2" y="hd2"/>
                </a:cxn>
                <a:cxn ang="16200000">
                  <a:pos x="wd2" y="hd2"/>
                </a:cxn>
              </a:cxnLst>
              <a:rect l="0" t="0" r="r" b="b"/>
              <a:pathLst>
                <a:path w="21254" h="21471" extrusionOk="0">
                  <a:moveTo>
                    <a:pt x="18030" y="19454"/>
                  </a:moveTo>
                  <a:cubicBezTo>
                    <a:pt x="17963" y="19996"/>
                    <a:pt x="19394" y="20889"/>
                    <a:pt x="19531" y="19301"/>
                  </a:cubicBezTo>
                  <a:cubicBezTo>
                    <a:pt x="20145" y="12136"/>
                    <a:pt x="19088" y="10075"/>
                    <a:pt x="19088" y="10075"/>
                  </a:cubicBezTo>
                  <a:lnTo>
                    <a:pt x="17606" y="11177"/>
                  </a:lnTo>
                  <a:cubicBezTo>
                    <a:pt x="17606" y="11177"/>
                    <a:pt x="18863" y="12767"/>
                    <a:pt x="18030" y="19454"/>
                  </a:cubicBezTo>
                  <a:close/>
                  <a:moveTo>
                    <a:pt x="20733" y="6972"/>
                  </a:moveTo>
                  <a:lnTo>
                    <a:pt x="11887" y="388"/>
                  </a:lnTo>
                  <a:cubicBezTo>
                    <a:pt x="11194" y="-129"/>
                    <a:pt x="10060" y="-129"/>
                    <a:pt x="9367" y="388"/>
                  </a:cubicBezTo>
                  <a:lnTo>
                    <a:pt x="519" y="6972"/>
                  </a:lnTo>
                  <a:cubicBezTo>
                    <a:pt x="-173" y="7489"/>
                    <a:pt x="-173" y="8333"/>
                    <a:pt x="519" y="8848"/>
                  </a:cubicBezTo>
                  <a:lnTo>
                    <a:pt x="9367" y="15434"/>
                  </a:lnTo>
                  <a:cubicBezTo>
                    <a:pt x="10060" y="15950"/>
                    <a:pt x="11194" y="15950"/>
                    <a:pt x="11887" y="15434"/>
                  </a:cubicBezTo>
                  <a:lnTo>
                    <a:pt x="17606" y="11177"/>
                  </a:lnTo>
                  <a:lnTo>
                    <a:pt x="11405" y="9246"/>
                  </a:lnTo>
                  <a:cubicBezTo>
                    <a:pt x="11166" y="9325"/>
                    <a:pt x="10902" y="9369"/>
                    <a:pt x="10627" y="9369"/>
                  </a:cubicBezTo>
                  <a:cubicBezTo>
                    <a:pt x="9510" y="9369"/>
                    <a:pt x="8604" y="8653"/>
                    <a:pt x="8604" y="7770"/>
                  </a:cubicBezTo>
                  <a:cubicBezTo>
                    <a:pt x="8604" y="6886"/>
                    <a:pt x="9510" y="6170"/>
                    <a:pt x="10627" y="6170"/>
                  </a:cubicBezTo>
                  <a:cubicBezTo>
                    <a:pt x="11495" y="6170"/>
                    <a:pt x="12232" y="6603"/>
                    <a:pt x="12520" y="7209"/>
                  </a:cubicBezTo>
                  <a:lnTo>
                    <a:pt x="19088" y="10075"/>
                  </a:lnTo>
                  <a:lnTo>
                    <a:pt x="20733" y="8848"/>
                  </a:lnTo>
                  <a:cubicBezTo>
                    <a:pt x="21427" y="8333"/>
                    <a:pt x="21427" y="7489"/>
                    <a:pt x="20733" y="6972"/>
                  </a:cubicBezTo>
                  <a:close/>
                  <a:moveTo>
                    <a:pt x="3508" y="13898"/>
                  </a:moveTo>
                  <a:cubicBezTo>
                    <a:pt x="4002" y="16554"/>
                    <a:pt x="4628" y="17714"/>
                    <a:pt x="6720" y="18930"/>
                  </a:cubicBezTo>
                  <a:cubicBezTo>
                    <a:pt x="8812" y="20144"/>
                    <a:pt x="9807" y="21471"/>
                    <a:pt x="10627" y="21471"/>
                  </a:cubicBezTo>
                  <a:cubicBezTo>
                    <a:pt x="11447" y="21471"/>
                    <a:pt x="12378" y="20309"/>
                    <a:pt x="14470" y="19093"/>
                  </a:cubicBezTo>
                  <a:cubicBezTo>
                    <a:pt x="16562" y="17877"/>
                    <a:pt x="16004" y="17508"/>
                    <a:pt x="16497" y="14853"/>
                  </a:cubicBezTo>
                  <a:lnTo>
                    <a:pt x="10627" y="18646"/>
                  </a:lnTo>
                  <a:cubicBezTo>
                    <a:pt x="10627" y="18646"/>
                    <a:pt x="3508" y="13898"/>
                    <a:pt x="3508" y="13898"/>
                  </a:cubicBezTo>
                  <a:close/>
                </a:path>
              </a:pathLst>
            </a:custGeom>
            <a:solidFill>
              <a:srgbClr val="FFFFFF"/>
            </a:solidFill>
            <a:ln w="12700">
              <a:miter lim="400000"/>
            </a:ln>
          </p:spPr>
          <p:txBody>
            <a:bodyPr anchor="ctr"/>
            <a:lstStyle/>
            <a:p>
              <a:pPr algn="ctr"/>
              <a:endParaRPr>
                <a:latin typeface="微软雅黑" panose="020B0503020204020204" pitchFamily="34" charset="-122"/>
                <a:ea typeface="微软雅黑" panose="020B0503020204020204" pitchFamily="34" charset="-122"/>
              </a:endParaRPr>
            </a:p>
          </p:txBody>
        </p:sp>
      </p:grpSp>
      <p:grpSp>
        <p:nvGrpSpPr>
          <p:cNvPr id="105" name="组合 104"/>
          <p:cNvGrpSpPr/>
          <p:nvPr/>
        </p:nvGrpSpPr>
        <p:grpSpPr>
          <a:xfrm>
            <a:off x="5047376" y="947451"/>
            <a:ext cx="2269510" cy="1130094"/>
            <a:chOff x="4912101" y="1021635"/>
            <a:chExt cx="2269510" cy="1130094"/>
          </a:xfrm>
        </p:grpSpPr>
        <p:grpSp>
          <p:nvGrpSpPr>
            <p:cNvPr id="99" name="组合 98"/>
            <p:cNvGrpSpPr/>
            <p:nvPr/>
          </p:nvGrpSpPr>
          <p:grpSpPr>
            <a:xfrm>
              <a:off x="4912101" y="1021635"/>
              <a:ext cx="2269510" cy="1130094"/>
              <a:chOff x="4912101" y="1021635"/>
              <a:chExt cx="2269510" cy="1130094"/>
            </a:xfrm>
          </p:grpSpPr>
          <p:sp>
            <p:nvSpPr>
              <p:cNvPr id="70" name="任意多边形: 形状 69"/>
              <p:cNvSpPr/>
              <p:nvPr/>
            </p:nvSpPr>
            <p:spPr>
              <a:xfrm>
                <a:off x="4912101" y="1199391"/>
                <a:ext cx="2269510" cy="952338"/>
              </a:xfrm>
              <a:custGeom>
                <a:avLst/>
                <a:gdLst/>
                <a:ahLst/>
                <a:cxnLst>
                  <a:cxn ang="0">
                    <a:pos x="wd2" y="hd2"/>
                  </a:cxn>
                  <a:cxn ang="5400000">
                    <a:pos x="wd2" y="hd2"/>
                  </a:cxn>
                  <a:cxn ang="10800000">
                    <a:pos x="wd2" y="hd2"/>
                  </a:cxn>
                  <a:cxn ang="16200000">
                    <a:pos x="wd2" y="hd2"/>
                  </a:cxn>
                </a:cxnLst>
                <a:rect l="0" t="0" r="r" b="b"/>
                <a:pathLst>
                  <a:path w="21600" h="17890" extrusionOk="0">
                    <a:moveTo>
                      <a:pt x="0" y="17890"/>
                    </a:moveTo>
                    <a:cubicBezTo>
                      <a:pt x="4906" y="1368"/>
                      <a:pt x="12106" y="-3710"/>
                      <a:pt x="21600" y="2657"/>
                    </a:cubicBezTo>
                  </a:path>
                </a:pathLst>
              </a:custGeom>
              <a:ln w="12700" cap="flat" cmpd="sng" algn="ctr">
                <a:solidFill>
                  <a:schemeClr val="tx2"/>
                </a:solidFill>
                <a:prstDash val="solid"/>
                <a:miter lim="400000"/>
                <a:headEnd type="oval" w="med" len="med"/>
                <a:tailEnd type="triangle" w="med" len="med"/>
              </a:ln>
            </p:spPr>
            <p:txBody>
              <a:bodyPr anchor="ctr"/>
              <a:lstStyle/>
              <a:p>
                <a:pPr algn="ctr"/>
                <a:endParaRPr>
                  <a:latin typeface="微软雅黑" panose="020B0503020204020204" pitchFamily="34" charset="-122"/>
                  <a:ea typeface="微软雅黑" panose="020B0503020204020204" pitchFamily="34" charset="-122"/>
                </a:endParaRPr>
              </a:p>
            </p:txBody>
          </p:sp>
          <p:sp>
            <p:nvSpPr>
              <p:cNvPr id="83" name="椭圆 82"/>
              <p:cNvSpPr/>
              <p:nvPr/>
            </p:nvSpPr>
            <p:spPr>
              <a:xfrm rot="21284061">
                <a:off x="5556143" y="1021635"/>
                <a:ext cx="615687" cy="615687"/>
              </a:xfrm>
              <a:prstGeom prst="ellipse">
                <a:avLst/>
              </a:prstGeom>
              <a:solidFill>
                <a:schemeClr val="accent6"/>
              </a:solidFill>
              <a:ln w="12700" cap="flat">
                <a:noFill/>
                <a:miter lim="400000"/>
              </a:ln>
              <a:effectLst/>
            </p:spPr>
            <p:txBody>
              <a:bodyPr anchor="ctr"/>
              <a:lstStyle/>
              <a:p>
                <a:pPr algn="ctr"/>
                <a:endParaRPr>
                  <a:latin typeface="微软雅黑" panose="020B0503020204020204" pitchFamily="34" charset="-122"/>
                  <a:ea typeface="微软雅黑" panose="020B0503020204020204" pitchFamily="34" charset="-122"/>
                </a:endParaRPr>
              </a:p>
            </p:txBody>
          </p:sp>
        </p:grpSp>
        <p:sp>
          <p:nvSpPr>
            <p:cNvPr id="84" name="任意多边形: 形状 83"/>
            <p:cNvSpPr/>
            <p:nvPr/>
          </p:nvSpPr>
          <p:spPr>
            <a:xfrm rot="21284061">
              <a:off x="5711377" y="1149970"/>
              <a:ext cx="301128" cy="314607"/>
            </a:xfrm>
            <a:custGeom>
              <a:avLst/>
              <a:gdLst/>
              <a:ahLst/>
              <a:cxnLst>
                <a:cxn ang="0">
                  <a:pos x="wd2" y="hd2"/>
                </a:cxn>
                <a:cxn ang="5400000">
                  <a:pos x="wd2" y="hd2"/>
                </a:cxn>
                <a:cxn ang="10800000">
                  <a:pos x="wd2" y="hd2"/>
                </a:cxn>
                <a:cxn ang="16200000">
                  <a:pos x="wd2" y="hd2"/>
                </a:cxn>
              </a:cxnLst>
              <a:rect l="0" t="0" r="r" b="b"/>
              <a:pathLst>
                <a:path w="21296" h="21203" extrusionOk="0">
                  <a:moveTo>
                    <a:pt x="14324" y="3544"/>
                  </a:moveTo>
                  <a:cubicBezTo>
                    <a:pt x="15314" y="3202"/>
                    <a:pt x="15854" y="2173"/>
                    <a:pt x="15494" y="1230"/>
                  </a:cubicBezTo>
                  <a:cubicBezTo>
                    <a:pt x="15134" y="202"/>
                    <a:pt x="13964" y="-227"/>
                    <a:pt x="12974" y="116"/>
                  </a:cubicBezTo>
                  <a:cubicBezTo>
                    <a:pt x="11984" y="459"/>
                    <a:pt x="11534" y="1487"/>
                    <a:pt x="11894" y="2430"/>
                  </a:cubicBezTo>
                  <a:cubicBezTo>
                    <a:pt x="12254" y="3373"/>
                    <a:pt x="13334" y="3887"/>
                    <a:pt x="14324" y="3544"/>
                  </a:cubicBezTo>
                  <a:close/>
                  <a:moveTo>
                    <a:pt x="21074" y="4659"/>
                  </a:moveTo>
                  <a:cubicBezTo>
                    <a:pt x="20624" y="4230"/>
                    <a:pt x="19994" y="4144"/>
                    <a:pt x="19544" y="4487"/>
                  </a:cubicBezTo>
                  <a:cubicBezTo>
                    <a:pt x="16934" y="6544"/>
                    <a:pt x="16934" y="6544"/>
                    <a:pt x="16934" y="6544"/>
                  </a:cubicBezTo>
                  <a:cubicBezTo>
                    <a:pt x="13244" y="4402"/>
                    <a:pt x="13244" y="4402"/>
                    <a:pt x="13244" y="4402"/>
                  </a:cubicBezTo>
                  <a:cubicBezTo>
                    <a:pt x="13064" y="4230"/>
                    <a:pt x="12884" y="4144"/>
                    <a:pt x="12704" y="4059"/>
                  </a:cubicBezTo>
                  <a:cubicBezTo>
                    <a:pt x="12524" y="3973"/>
                    <a:pt x="12524" y="3973"/>
                    <a:pt x="12524" y="3973"/>
                  </a:cubicBezTo>
                  <a:cubicBezTo>
                    <a:pt x="12524" y="3973"/>
                    <a:pt x="12524" y="3973"/>
                    <a:pt x="12524" y="3973"/>
                  </a:cubicBezTo>
                  <a:cubicBezTo>
                    <a:pt x="12254" y="3887"/>
                    <a:pt x="11984" y="3887"/>
                    <a:pt x="11624" y="3973"/>
                  </a:cubicBezTo>
                  <a:cubicBezTo>
                    <a:pt x="11624" y="3887"/>
                    <a:pt x="11624" y="3887"/>
                    <a:pt x="11624" y="3887"/>
                  </a:cubicBezTo>
                  <a:cubicBezTo>
                    <a:pt x="6044" y="5687"/>
                    <a:pt x="6044" y="5687"/>
                    <a:pt x="6044" y="5687"/>
                  </a:cubicBezTo>
                  <a:cubicBezTo>
                    <a:pt x="5594" y="5773"/>
                    <a:pt x="5234" y="6202"/>
                    <a:pt x="5234" y="6716"/>
                  </a:cubicBezTo>
                  <a:cubicBezTo>
                    <a:pt x="5234" y="10659"/>
                    <a:pt x="5234" y="10659"/>
                    <a:pt x="5234" y="10659"/>
                  </a:cubicBezTo>
                  <a:cubicBezTo>
                    <a:pt x="5234" y="11173"/>
                    <a:pt x="5684" y="11687"/>
                    <a:pt x="6314" y="11687"/>
                  </a:cubicBezTo>
                  <a:cubicBezTo>
                    <a:pt x="6944" y="11687"/>
                    <a:pt x="7394" y="11173"/>
                    <a:pt x="7394" y="10659"/>
                  </a:cubicBezTo>
                  <a:cubicBezTo>
                    <a:pt x="7394" y="7487"/>
                    <a:pt x="7394" y="7487"/>
                    <a:pt x="7394" y="7487"/>
                  </a:cubicBezTo>
                  <a:cubicBezTo>
                    <a:pt x="9464" y="6802"/>
                    <a:pt x="9464" y="6802"/>
                    <a:pt x="9464" y="6802"/>
                  </a:cubicBezTo>
                  <a:cubicBezTo>
                    <a:pt x="7934" y="10573"/>
                    <a:pt x="7934" y="10573"/>
                    <a:pt x="7934" y="10573"/>
                  </a:cubicBezTo>
                  <a:cubicBezTo>
                    <a:pt x="7664" y="11087"/>
                    <a:pt x="7754" y="11602"/>
                    <a:pt x="8024" y="12116"/>
                  </a:cubicBezTo>
                  <a:cubicBezTo>
                    <a:pt x="7304" y="13659"/>
                    <a:pt x="7304" y="13659"/>
                    <a:pt x="7304" y="13659"/>
                  </a:cubicBezTo>
                  <a:cubicBezTo>
                    <a:pt x="1904" y="13573"/>
                    <a:pt x="1904" y="13573"/>
                    <a:pt x="1904" y="13573"/>
                  </a:cubicBezTo>
                  <a:cubicBezTo>
                    <a:pt x="1904" y="13573"/>
                    <a:pt x="1904" y="13573"/>
                    <a:pt x="1904" y="13573"/>
                  </a:cubicBezTo>
                  <a:cubicBezTo>
                    <a:pt x="1454" y="13573"/>
                    <a:pt x="1094" y="13830"/>
                    <a:pt x="914" y="14259"/>
                  </a:cubicBezTo>
                  <a:cubicBezTo>
                    <a:pt x="104" y="15887"/>
                    <a:pt x="104" y="15887"/>
                    <a:pt x="104" y="15887"/>
                  </a:cubicBezTo>
                  <a:cubicBezTo>
                    <a:pt x="-166" y="16487"/>
                    <a:pt x="104" y="17173"/>
                    <a:pt x="734" y="17430"/>
                  </a:cubicBezTo>
                  <a:cubicBezTo>
                    <a:pt x="1364" y="17687"/>
                    <a:pt x="2084" y="17430"/>
                    <a:pt x="2354" y="16830"/>
                  </a:cubicBezTo>
                  <a:cubicBezTo>
                    <a:pt x="2804" y="15887"/>
                    <a:pt x="2804" y="15887"/>
                    <a:pt x="2804" y="15887"/>
                  </a:cubicBezTo>
                  <a:cubicBezTo>
                    <a:pt x="7934" y="15973"/>
                    <a:pt x="7934" y="15973"/>
                    <a:pt x="7934" y="15973"/>
                  </a:cubicBezTo>
                  <a:cubicBezTo>
                    <a:pt x="8474" y="16059"/>
                    <a:pt x="8924" y="15802"/>
                    <a:pt x="9194" y="15287"/>
                  </a:cubicBezTo>
                  <a:cubicBezTo>
                    <a:pt x="10094" y="13402"/>
                    <a:pt x="10094" y="13402"/>
                    <a:pt x="10094" y="13402"/>
                  </a:cubicBezTo>
                  <a:cubicBezTo>
                    <a:pt x="12434" y="14344"/>
                    <a:pt x="12434" y="14344"/>
                    <a:pt x="12434" y="14344"/>
                  </a:cubicBezTo>
                  <a:cubicBezTo>
                    <a:pt x="12614" y="19573"/>
                    <a:pt x="12614" y="19573"/>
                    <a:pt x="12614" y="19573"/>
                  </a:cubicBezTo>
                  <a:cubicBezTo>
                    <a:pt x="12614" y="19573"/>
                    <a:pt x="12614" y="19573"/>
                    <a:pt x="12614" y="19573"/>
                  </a:cubicBezTo>
                  <a:cubicBezTo>
                    <a:pt x="12704" y="20002"/>
                    <a:pt x="12974" y="20344"/>
                    <a:pt x="13424" y="20516"/>
                  </a:cubicBezTo>
                  <a:cubicBezTo>
                    <a:pt x="15044" y="21116"/>
                    <a:pt x="15044" y="21116"/>
                    <a:pt x="15044" y="21116"/>
                  </a:cubicBezTo>
                  <a:cubicBezTo>
                    <a:pt x="15674" y="21373"/>
                    <a:pt x="16394" y="21030"/>
                    <a:pt x="16664" y="20430"/>
                  </a:cubicBezTo>
                  <a:cubicBezTo>
                    <a:pt x="16934" y="19830"/>
                    <a:pt x="16574" y="19144"/>
                    <a:pt x="15944" y="18887"/>
                  </a:cubicBezTo>
                  <a:cubicBezTo>
                    <a:pt x="15134" y="18544"/>
                    <a:pt x="15134" y="18544"/>
                    <a:pt x="15134" y="18544"/>
                  </a:cubicBezTo>
                  <a:cubicBezTo>
                    <a:pt x="14954" y="13487"/>
                    <a:pt x="14954" y="13487"/>
                    <a:pt x="14954" y="13487"/>
                  </a:cubicBezTo>
                  <a:cubicBezTo>
                    <a:pt x="14954" y="13487"/>
                    <a:pt x="14954" y="13402"/>
                    <a:pt x="14954" y="13402"/>
                  </a:cubicBezTo>
                  <a:cubicBezTo>
                    <a:pt x="14954" y="13402"/>
                    <a:pt x="14954" y="13402"/>
                    <a:pt x="14954" y="13402"/>
                  </a:cubicBezTo>
                  <a:cubicBezTo>
                    <a:pt x="14954" y="12973"/>
                    <a:pt x="14594" y="12544"/>
                    <a:pt x="14144" y="12373"/>
                  </a:cubicBezTo>
                  <a:cubicBezTo>
                    <a:pt x="11894" y="11002"/>
                    <a:pt x="11894" y="11002"/>
                    <a:pt x="11894" y="11002"/>
                  </a:cubicBezTo>
                  <a:cubicBezTo>
                    <a:pt x="13514" y="6973"/>
                    <a:pt x="13514" y="6973"/>
                    <a:pt x="13514" y="6973"/>
                  </a:cubicBezTo>
                  <a:cubicBezTo>
                    <a:pt x="16394" y="8687"/>
                    <a:pt x="16394" y="8687"/>
                    <a:pt x="16394" y="8687"/>
                  </a:cubicBezTo>
                  <a:cubicBezTo>
                    <a:pt x="16844" y="8944"/>
                    <a:pt x="17384" y="8944"/>
                    <a:pt x="17744" y="8602"/>
                  </a:cubicBezTo>
                  <a:cubicBezTo>
                    <a:pt x="20894" y="6116"/>
                    <a:pt x="20894" y="6116"/>
                    <a:pt x="20894" y="6116"/>
                  </a:cubicBezTo>
                  <a:cubicBezTo>
                    <a:pt x="21344" y="5687"/>
                    <a:pt x="21434" y="5087"/>
                    <a:pt x="21074" y="4659"/>
                  </a:cubicBezTo>
                  <a:close/>
                </a:path>
              </a:pathLst>
            </a:custGeom>
            <a:solidFill>
              <a:schemeClr val="bg1"/>
            </a:solidFill>
            <a:ln w="12700" cap="flat">
              <a:noFill/>
              <a:miter lim="400000"/>
            </a:ln>
            <a:effectLst/>
          </p:spPr>
          <p:txBody>
            <a:bodyPr anchor="ctr"/>
            <a:lstStyle/>
            <a:p>
              <a:pPr algn="ctr"/>
              <a:endParaRPr>
                <a:latin typeface="微软雅黑" panose="020B0503020204020204" pitchFamily="34" charset="-122"/>
                <a:ea typeface="微软雅黑" panose="020B0503020204020204" pitchFamily="34" charset="-122"/>
              </a:endParaRPr>
            </a:p>
          </p:txBody>
        </p:sp>
      </p:grpSp>
      <p:sp>
        <p:nvSpPr>
          <p:cNvPr id="86" name="矩形 85"/>
          <p:cNvSpPr/>
          <p:nvPr/>
        </p:nvSpPr>
        <p:spPr>
          <a:xfrm>
            <a:off x="937412" y="2950769"/>
            <a:ext cx="725407" cy="231463"/>
          </a:xfrm>
          <a:prstGeom prst="rect">
            <a:avLst/>
          </a:prstGeom>
          <a:ln w="25400"/>
        </p:spPr>
        <p:txBody>
          <a:bodyPr anchor="ctr"/>
          <a:lstStyle/>
          <a:p>
            <a:pPr algn="ctr"/>
            <a:endParaRPr>
              <a:latin typeface="微软雅黑" panose="020B0503020204020204" pitchFamily="34" charset="-122"/>
              <a:ea typeface="微软雅黑" panose="020B0503020204020204" pitchFamily="34" charset="-122"/>
            </a:endParaRPr>
          </a:p>
        </p:txBody>
      </p:sp>
      <p:sp>
        <p:nvSpPr>
          <p:cNvPr id="87" name="矩形 86"/>
          <p:cNvSpPr/>
          <p:nvPr/>
        </p:nvSpPr>
        <p:spPr>
          <a:xfrm>
            <a:off x="2374544" y="2802374"/>
            <a:ext cx="1126294" cy="231463"/>
          </a:xfrm>
          <a:prstGeom prst="rect">
            <a:avLst/>
          </a:prstGeom>
          <a:ln w="25400"/>
        </p:spPr>
        <p:txBody>
          <a:bodyPr anchor="ctr"/>
          <a:lstStyle/>
          <a:p>
            <a:pPr algn="ctr"/>
            <a:endParaRPr>
              <a:latin typeface="微软雅黑" panose="020B0503020204020204" pitchFamily="34" charset="-122"/>
              <a:ea typeface="微软雅黑" panose="020B0503020204020204" pitchFamily="34" charset="-122"/>
            </a:endParaRPr>
          </a:p>
        </p:txBody>
      </p:sp>
      <p:sp>
        <p:nvSpPr>
          <p:cNvPr id="88" name="矩形 87"/>
          <p:cNvSpPr/>
          <p:nvPr/>
        </p:nvSpPr>
        <p:spPr>
          <a:xfrm>
            <a:off x="6671994" y="2795722"/>
            <a:ext cx="1126294" cy="380277"/>
          </a:xfrm>
          <a:prstGeom prst="rect">
            <a:avLst/>
          </a:prstGeom>
          <a:ln w="25400"/>
        </p:spPr>
        <p:txBody>
          <a:bodyPr anchor="ctr"/>
          <a:lstStyle/>
          <a:p>
            <a:pPr algn="ctr"/>
            <a:endParaRPr>
              <a:latin typeface="微软雅黑" panose="020B0503020204020204" pitchFamily="34" charset="-122"/>
              <a:ea typeface="微软雅黑" panose="020B0503020204020204" pitchFamily="34" charset="-122"/>
            </a:endParaRPr>
          </a:p>
        </p:txBody>
      </p:sp>
      <p:sp>
        <p:nvSpPr>
          <p:cNvPr id="89" name="矩形 88"/>
          <p:cNvSpPr/>
          <p:nvPr/>
        </p:nvSpPr>
        <p:spPr>
          <a:xfrm>
            <a:off x="4154151" y="2579685"/>
            <a:ext cx="1452943" cy="435498"/>
          </a:xfrm>
          <a:prstGeom prst="rect">
            <a:avLst/>
          </a:prstGeom>
          <a:ln w="25400"/>
        </p:spPr>
        <p:txBody>
          <a:bodyPr anchor="ctr"/>
          <a:lstStyle/>
          <a:p>
            <a:pPr algn="ctr"/>
            <a:endParaRPr>
              <a:latin typeface="微软雅黑" panose="020B0503020204020204" pitchFamily="34" charset="-122"/>
              <a:ea typeface="微软雅黑" panose="020B0503020204020204" pitchFamily="34" charset="-122"/>
            </a:endParaRPr>
          </a:p>
        </p:txBody>
      </p:sp>
      <p:sp>
        <p:nvSpPr>
          <p:cNvPr id="90" name="矩形 89"/>
          <p:cNvSpPr/>
          <p:nvPr/>
        </p:nvSpPr>
        <p:spPr>
          <a:xfrm>
            <a:off x="439463" y="3834713"/>
            <a:ext cx="1520476" cy="438676"/>
          </a:xfrm>
          <a:prstGeom prst="rect">
            <a:avLst/>
          </a:prstGeom>
          <a:ln w="12700">
            <a:miter lim="400000"/>
          </a:ln>
        </p:spPr>
        <p:txBody>
          <a:bodyPr wrap="square" lIns="25400" tIns="25400" rIns="25400" bIns="25400" anchor="t" anchorCtr="1">
            <a:noAutofit/>
          </a:bodyPr>
          <a:lstStyle/>
          <a:p>
            <a:pPr font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点击此处更换文本点击此处更换文本点击此处更换文本</a:t>
            </a:r>
            <a:endPar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91" name="矩形 90"/>
          <p:cNvSpPr/>
          <p:nvPr/>
        </p:nvSpPr>
        <p:spPr>
          <a:xfrm>
            <a:off x="4153294" y="3834713"/>
            <a:ext cx="1618147" cy="525797"/>
          </a:xfrm>
          <a:prstGeom prst="rect">
            <a:avLst/>
          </a:prstGeom>
          <a:ln w="12700">
            <a:miter lim="400000"/>
          </a:ln>
        </p:spPr>
        <p:txBody>
          <a:bodyPr wrap="square" lIns="25400" tIns="25400" rIns="25400" bIns="25400" anchor="t" anchorCtr="1">
            <a:noAutofit/>
          </a:bodyPr>
          <a:lstStyle/>
          <a:p>
            <a:pPr font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点击此处更换文本点击此处更换文本点击此处更换文本</a:t>
            </a:r>
            <a:endPar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92" name="矩形 91"/>
          <p:cNvSpPr/>
          <p:nvPr/>
        </p:nvSpPr>
        <p:spPr>
          <a:xfrm>
            <a:off x="6507813" y="3834713"/>
            <a:ext cx="1618147" cy="525797"/>
          </a:xfrm>
          <a:prstGeom prst="rect">
            <a:avLst/>
          </a:prstGeom>
          <a:ln w="12700">
            <a:miter lim="400000"/>
          </a:ln>
        </p:spPr>
        <p:txBody>
          <a:bodyPr wrap="square" lIns="25400" tIns="25400" rIns="25400" bIns="25400" anchor="t" anchorCtr="1">
            <a:noAutofit/>
          </a:bodyPr>
          <a:lstStyle/>
          <a:p>
            <a:pPr font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点击此处更换文本点击此处更换文本点击此处更换文本</a:t>
            </a:r>
            <a:endPar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103" name="组合 102"/>
          <p:cNvGrpSpPr/>
          <p:nvPr/>
        </p:nvGrpSpPr>
        <p:grpSpPr>
          <a:xfrm>
            <a:off x="4075790" y="1958157"/>
            <a:ext cx="1695651" cy="1695651"/>
            <a:chOff x="4032797" y="1958157"/>
            <a:chExt cx="1695651" cy="1695651"/>
          </a:xfrm>
        </p:grpSpPr>
        <p:sp>
          <p:nvSpPr>
            <p:cNvPr id="85" name="椭圆 84"/>
            <p:cNvSpPr/>
            <p:nvPr/>
          </p:nvSpPr>
          <p:spPr>
            <a:xfrm>
              <a:off x="4032797" y="1958157"/>
              <a:ext cx="1695651" cy="1695651"/>
            </a:xfrm>
            <a:prstGeom prst="ellipse">
              <a:avLst/>
            </a:prstGeom>
            <a:solidFill>
              <a:schemeClr val="accent3">
                <a:lumMod val="100000"/>
              </a:schemeClr>
            </a:solidFill>
            <a:ln w="12700">
              <a:miter lim="400000"/>
            </a:ln>
          </p:spPr>
          <p:txBody>
            <a:bodyPr wrap="none" anchor="ctr">
              <a:normAutofit/>
            </a:bodyPr>
            <a:lstStyle/>
            <a:p>
              <a:pPr algn="ctr"/>
              <a:br>
                <a:rPr lang="zh-CN" altLang="en-US" dirty="0">
                  <a:solidFill>
                    <a:schemeClr val="bg1"/>
                  </a:solidFill>
                  <a:latin typeface="微软雅黑" panose="020B0503020204020204" pitchFamily="34" charset="-122"/>
                  <a:ea typeface="微软雅黑" panose="020B0503020204020204" pitchFamily="34" charset="-122"/>
                </a:rPr>
              </a:br>
              <a:br>
                <a:rPr lang="zh-CN" altLang="en-US" dirty="0">
                  <a:solidFill>
                    <a:schemeClr val="bg1"/>
                  </a:solidFill>
                  <a:latin typeface="微软雅黑" panose="020B0503020204020204" pitchFamily="34" charset="-122"/>
                  <a:ea typeface="微软雅黑" panose="020B0503020204020204" pitchFamily="34" charset="-122"/>
                </a:rPr>
              </a:br>
              <a:r>
                <a:rPr lang="zh-CN" altLang="en-US" dirty="0">
                  <a:solidFill>
                    <a:schemeClr val="bg1"/>
                  </a:solidFill>
                  <a:latin typeface="微软雅黑" panose="020B0503020204020204" pitchFamily="34" charset="-122"/>
                  <a:ea typeface="微软雅黑" panose="020B0503020204020204" pitchFamily="34" charset="-122"/>
                </a:rPr>
                <a:t>关键词</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93" name="任意多边形: 形状 92"/>
            <p:cNvSpPr/>
            <p:nvPr/>
          </p:nvSpPr>
          <p:spPr>
            <a:xfrm>
              <a:off x="4528263" y="2309318"/>
              <a:ext cx="704719" cy="535582"/>
            </a:xfrm>
            <a:custGeom>
              <a:avLst/>
              <a:gdLst/>
              <a:ahLst/>
              <a:cxnLst>
                <a:cxn ang="0">
                  <a:pos x="wd2" y="hd2"/>
                </a:cxn>
                <a:cxn ang="5400000">
                  <a:pos x="wd2" y="hd2"/>
                </a:cxn>
                <a:cxn ang="10800000">
                  <a:pos x="wd2" y="hd2"/>
                </a:cxn>
                <a:cxn ang="16200000">
                  <a:pos x="wd2" y="hd2"/>
                </a:cxn>
              </a:cxnLst>
              <a:rect l="0" t="0" r="r" b="b"/>
              <a:pathLst>
                <a:path w="21254" h="21471" extrusionOk="0">
                  <a:moveTo>
                    <a:pt x="18030" y="19454"/>
                  </a:moveTo>
                  <a:cubicBezTo>
                    <a:pt x="17963" y="19996"/>
                    <a:pt x="19394" y="20889"/>
                    <a:pt x="19531" y="19301"/>
                  </a:cubicBezTo>
                  <a:cubicBezTo>
                    <a:pt x="20145" y="12136"/>
                    <a:pt x="19088" y="10075"/>
                    <a:pt x="19088" y="10075"/>
                  </a:cubicBezTo>
                  <a:lnTo>
                    <a:pt x="17606" y="11177"/>
                  </a:lnTo>
                  <a:cubicBezTo>
                    <a:pt x="17606" y="11177"/>
                    <a:pt x="18863" y="12767"/>
                    <a:pt x="18030" y="19454"/>
                  </a:cubicBezTo>
                  <a:close/>
                  <a:moveTo>
                    <a:pt x="20733" y="6972"/>
                  </a:moveTo>
                  <a:lnTo>
                    <a:pt x="11887" y="388"/>
                  </a:lnTo>
                  <a:cubicBezTo>
                    <a:pt x="11194" y="-129"/>
                    <a:pt x="10060" y="-129"/>
                    <a:pt x="9367" y="388"/>
                  </a:cubicBezTo>
                  <a:lnTo>
                    <a:pt x="519" y="6972"/>
                  </a:lnTo>
                  <a:cubicBezTo>
                    <a:pt x="-173" y="7489"/>
                    <a:pt x="-173" y="8333"/>
                    <a:pt x="519" y="8848"/>
                  </a:cubicBezTo>
                  <a:lnTo>
                    <a:pt x="9367" y="15434"/>
                  </a:lnTo>
                  <a:cubicBezTo>
                    <a:pt x="10060" y="15950"/>
                    <a:pt x="11194" y="15950"/>
                    <a:pt x="11887" y="15434"/>
                  </a:cubicBezTo>
                  <a:lnTo>
                    <a:pt x="17606" y="11177"/>
                  </a:lnTo>
                  <a:lnTo>
                    <a:pt x="11405" y="9246"/>
                  </a:lnTo>
                  <a:cubicBezTo>
                    <a:pt x="11166" y="9325"/>
                    <a:pt x="10902" y="9369"/>
                    <a:pt x="10627" y="9369"/>
                  </a:cubicBezTo>
                  <a:cubicBezTo>
                    <a:pt x="9510" y="9369"/>
                    <a:pt x="8604" y="8653"/>
                    <a:pt x="8604" y="7770"/>
                  </a:cubicBezTo>
                  <a:cubicBezTo>
                    <a:pt x="8604" y="6886"/>
                    <a:pt x="9510" y="6170"/>
                    <a:pt x="10627" y="6170"/>
                  </a:cubicBezTo>
                  <a:cubicBezTo>
                    <a:pt x="11495" y="6170"/>
                    <a:pt x="12232" y="6603"/>
                    <a:pt x="12520" y="7209"/>
                  </a:cubicBezTo>
                  <a:lnTo>
                    <a:pt x="19088" y="10075"/>
                  </a:lnTo>
                  <a:lnTo>
                    <a:pt x="20733" y="8848"/>
                  </a:lnTo>
                  <a:cubicBezTo>
                    <a:pt x="21427" y="8333"/>
                    <a:pt x="21427" y="7489"/>
                    <a:pt x="20733" y="6972"/>
                  </a:cubicBezTo>
                  <a:close/>
                  <a:moveTo>
                    <a:pt x="3508" y="13898"/>
                  </a:moveTo>
                  <a:cubicBezTo>
                    <a:pt x="4002" y="16554"/>
                    <a:pt x="4628" y="17714"/>
                    <a:pt x="6720" y="18930"/>
                  </a:cubicBezTo>
                  <a:cubicBezTo>
                    <a:pt x="8812" y="20144"/>
                    <a:pt x="9807" y="21471"/>
                    <a:pt x="10627" y="21471"/>
                  </a:cubicBezTo>
                  <a:cubicBezTo>
                    <a:pt x="11447" y="21471"/>
                    <a:pt x="12378" y="20309"/>
                    <a:pt x="14470" y="19093"/>
                  </a:cubicBezTo>
                  <a:cubicBezTo>
                    <a:pt x="16562" y="17877"/>
                    <a:pt x="16004" y="17508"/>
                    <a:pt x="16497" y="14853"/>
                  </a:cubicBezTo>
                  <a:lnTo>
                    <a:pt x="10627" y="18646"/>
                  </a:lnTo>
                  <a:cubicBezTo>
                    <a:pt x="10627" y="18646"/>
                    <a:pt x="3508" y="13898"/>
                    <a:pt x="3508" y="13898"/>
                  </a:cubicBezTo>
                  <a:close/>
                </a:path>
              </a:pathLst>
            </a:custGeom>
            <a:solidFill>
              <a:srgbClr val="FFFFFF"/>
            </a:solidFill>
            <a:ln w="12700">
              <a:miter lim="400000"/>
            </a:ln>
          </p:spPr>
          <p:txBody>
            <a:bodyPr anchor="ctr"/>
            <a:lstStyle/>
            <a:p>
              <a:pPr algn="ctr"/>
              <a:endParaRPr>
                <a:latin typeface="微软雅黑" panose="020B0503020204020204" pitchFamily="34" charset="-122"/>
                <a:ea typeface="微软雅黑" panose="020B0503020204020204" pitchFamily="34" charset="-122"/>
              </a:endParaRPr>
            </a:p>
          </p:txBody>
        </p:sp>
      </p:grpSp>
      <p:grpSp>
        <p:nvGrpSpPr>
          <p:cNvPr id="102" name="组合 101"/>
          <p:cNvGrpSpPr/>
          <p:nvPr/>
        </p:nvGrpSpPr>
        <p:grpSpPr>
          <a:xfrm>
            <a:off x="2245778" y="2255832"/>
            <a:ext cx="1383823" cy="1383823"/>
            <a:chOff x="2245778" y="2255832"/>
            <a:chExt cx="1383823" cy="1383823"/>
          </a:xfrm>
        </p:grpSpPr>
        <p:sp>
          <p:nvSpPr>
            <p:cNvPr id="79" name="椭圆 78"/>
            <p:cNvSpPr/>
            <p:nvPr/>
          </p:nvSpPr>
          <p:spPr>
            <a:xfrm>
              <a:off x="2245778" y="2255832"/>
              <a:ext cx="1383823" cy="1383823"/>
            </a:xfrm>
            <a:prstGeom prst="ellipse">
              <a:avLst/>
            </a:prstGeom>
            <a:solidFill>
              <a:schemeClr val="accent2">
                <a:lumMod val="100000"/>
              </a:schemeClr>
            </a:solidFill>
            <a:ln w="12700">
              <a:miter lim="400000"/>
            </a:ln>
          </p:spPr>
          <p:txBody>
            <a:bodyPr wrap="none" anchor="ctr">
              <a:normAutofit/>
            </a:bodyPr>
            <a:lstStyle/>
            <a:p>
              <a:pPr algn="ctr"/>
              <a:br>
                <a:rPr lang="zh-CN" altLang="en-US">
                  <a:solidFill>
                    <a:schemeClr val="bg1"/>
                  </a:solidFill>
                  <a:latin typeface="微软雅黑" panose="020B0503020204020204" pitchFamily="34" charset="-122"/>
                  <a:ea typeface="微软雅黑" panose="020B0503020204020204" pitchFamily="34" charset="-122"/>
                </a:rPr>
              </a:br>
              <a:br>
                <a:rPr lang="zh-CN" altLang="en-US">
                  <a:solidFill>
                    <a:schemeClr val="bg1"/>
                  </a:solidFill>
                  <a:latin typeface="微软雅黑" panose="020B0503020204020204" pitchFamily="34" charset="-122"/>
                  <a:ea typeface="微软雅黑" panose="020B0503020204020204" pitchFamily="34" charset="-122"/>
                </a:rPr>
              </a:br>
              <a:r>
                <a:rPr lang="zh-CN" altLang="en-US">
                  <a:solidFill>
                    <a:schemeClr val="bg1"/>
                  </a:solidFill>
                  <a:latin typeface="微软雅黑" panose="020B0503020204020204" pitchFamily="34" charset="-122"/>
                  <a:ea typeface="微软雅黑" panose="020B0503020204020204" pitchFamily="34" charset="-122"/>
                </a:rPr>
                <a:t>关键词</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94" name="任意多边形: 形状 93"/>
            <p:cNvSpPr/>
            <p:nvPr/>
          </p:nvSpPr>
          <p:spPr>
            <a:xfrm>
              <a:off x="2681185" y="2580248"/>
              <a:ext cx="513479" cy="390241"/>
            </a:xfrm>
            <a:custGeom>
              <a:avLst/>
              <a:gdLst/>
              <a:ahLst/>
              <a:cxnLst>
                <a:cxn ang="0">
                  <a:pos x="wd2" y="hd2"/>
                </a:cxn>
                <a:cxn ang="5400000">
                  <a:pos x="wd2" y="hd2"/>
                </a:cxn>
                <a:cxn ang="10800000">
                  <a:pos x="wd2" y="hd2"/>
                </a:cxn>
                <a:cxn ang="16200000">
                  <a:pos x="wd2" y="hd2"/>
                </a:cxn>
              </a:cxnLst>
              <a:rect l="0" t="0" r="r" b="b"/>
              <a:pathLst>
                <a:path w="21254" h="21471" extrusionOk="0">
                  <a:moveTo>
                    <a:pt x="18030" y="19454"/>
                  </a:moveTo>
                  <a:cubicBezTo>
                    <a:pt x="17963" y="19996"/>
                    <a:pt x="19394" y="20889"/>
                    <a:pt x="19531" y="19301"/>
                  </a:cubicBezTo>
                  <a:cubicBezTo>
                    <a:pt x="20145" y="12136"/>
                    <a:pt x="19088" y="10075"/>
                    <a:pt x="19088" y="10075"/>
                  </a:cubicBezTo>
                  <a:lnTo>
                    <a:pt x="17606" y="11177"/>
                  </a:lnTo>
                  <a:cubicBezTo>
                    <a:pt x="17606" y="11177"/>
                    <a:pt x="18863" y="12767"/>
                    <a:pt x="18030" y="19454"/>
                  </a:cubicBezTo>
                  <a:close/>
                  <a:moveTo>
                    <a:pt x="20733" y="6972"/>
                  </a:moveTo>
                  <a:lnTo>
                    <a:pt x="11887" y="388"/>
                  </a:lnTo>
                  <a:cubicBezTo>
                    <a:pt x="11194" y="-129"/>
                    <a:pt x="10060" y="-129"/>
                    <a:pt x="9367" y="388"/>
                  </a:cubicBezTo>
                  <a:lnTo>
                    <a:pt x="519" y="6972"/>
                  </a:lnTo>
                  <a:cubicBezTo>
                    <a:pt x="-173" y="7489"/>
                    <a:pt x="-173" y="8333"/>
                    <a:pt x="519" y="8848"/>
                  </a:cubicBezTo>
                  <a:lnTo>
                    <a:pt x="9367" y="15434"/>
                  </a:lnTo>
                  <a:cubicBezTo>
                    <a:pt x="10060" y="15950"/>
                    <a:pt x="11194" y="15950"/>
                    <a:pt x="11887" y="15434"/>
                  </a:cubicBezTo>
                  <a:lnTo>
                    <a:pt x="17606" y="11177"/>
                  </a:lnTo>
                  <a:lnTo>
                    <a:pt x="11405" y="9246"/>
                  </a:lnTo>
                  <a:cubicBezTo>
                    <a:pt x="11166" y="9325"/>
                    <a:pt x="10902" y="9369"/>
                    <a:pt x="10627" y="9369"/>
                  </a:cubicBezTo>
                  <a:cubicBezTo>
                    <a:pt x="9510" y="9369"/>
                    <a:pt x="8604" y="8653"/>
                    <a:pt x="8604" y="7770"/>
                  </a:cubicBezTo>
                  <a:cubicBezTo>
                    <a:pt x="8604" y="6886"/>
                    <a:pt x="9510" y="6170"/>
                    <a:pt x="10627" y="6170"/>
                  </a:cubicBezTo>
                  <a:cubicBezTo>
                    <a:pt x="11495" y="6170"/>
                    <a:pt x="12232" y="6603"/>
                    <a:pt x="12520" y="7209"/>
                  </a:cubicBezTo>
                  <a:lnTo>
                    <a:pt x="19088" y="10075"/>
                  </a:lnTo>
                  <a:lnTo>
                    <a:pt x="20733" y="8848"/>
                  </a:lnTo>
                  <a:cubicBezTo>
                    <a:pt x="21427" y="8333"/>
                    <a:pt x="21427" y="7489"/>
                    <a:pt x="20733" y="6972"/>
                  </a:cubicBezTo>
                  <a:close/>
                  <a:moveTo>
                    <a:pt x="3508" y="13898"/>
                  </a:moveTo>
                  <a:cubicBezTo>
                    <a:pt x="4002" y="16554"/>
                    <a:pt x="4628" y="17714"/>
                    <a:pt x="6720" y="18930"/>
                  </a:cubicBezTo>
                  <a:cubicBezTo>
                    <a:pt x="8812" y="20144"/>
                    <a:pt x="9807" y="21471"/>
                    <a:pt x="10627" y="21471"/>
                  </a:cubicBezTo>
                  <a:cubicBezTo>
                    <a:pt x="11447" y="21471"/>
                    <a:pt x="12378" y="20309"/>
                    <a:pt x="14470" y="19093"/>
                  </a:cubicBezTo>
                  <a:cubicBezTo>
                    <a:pt x="16562" y="17877"/>
                    <a:pt x="16004" y="17508"/>
                    <a:pt x="16497" y="14853"/>
                  </a:cubicBezTo>
                  <a:lnTo>
                    <a:pt x="10627" y="18646"/>
                  </a:lnTo>
                  <a:cubicBezTo>
                    <a:pt x="10627" y="18646"/>
                    <a:pt x="3508" y="13898"/>
                    <a:pt x="3508" y="13898"/>
                  </a:cubicBezTo>
                  <a:close/>
                </a:path>
              </a:pathLst>
            </a:custGeom>
            <a:solidFill>
              <a:srgbClr val="FFFFFF"/>
            </a:solidFill>
            <a:ln w="12700">
              <a:miter lim="400000"/>
            </a:ln>
          </p:spPr>
          <p:txBody>
            <a:bodyPr anchor="ctr"/>
            <a:lstStyle/>
            <a:p>
              <a:pPr algn="ctr"/>
              <a:endParaRPr>
                <a:latin typeface="微软雅黑" panose="020B0503020204020204" pitchFamily="34" charset="-122"/>
                <a:ea typeface="微软雅黑" panose="020B0503020204020204" pitchFamily="34" charset="-122"/>
              </a:endParaRPr>
            </a:p>
          </p:txBody>
        </p:sp>
      </p:grpSp>
      <p:grpSp>
        <p:nvGrpSpPr>
          <p:cNvPr id="101" name="组合 100"/>
          <p:cNvGrpSpPr/>
          <p:nvPr/>
        </p:nvGrpSpPr>
        <p:grpSpPr>
          <a:xfrm>
            <a:off x="765687" y="2561710"/>
            <a:ext cx="1068859" cy="1068859"/>
            <a:chOff x="765687" y="2561710"/>
            <a:chExt cx="1068859" cy="1068859"/>
          </a:xfrm>
        </p:grpSpPr>
        <p:sp>
          <p:nvSpPr>
            <p:cNvPr id="78" name="椭圆 77"/>
            <p:cNvSpPr/>
            <p:nvPr/>
          </p:nvSpPr>
          <p:spPr>
            <a:xfrm>
              <a:off x="765687" y="2561710"/>
              <a:ext cx="1068859" cy="1068859"/>
            </a:xfrm>
            <a:prstGeom prst="ellipse">
              <a:avLst/>
            </a:prstGeom>
            <a:solidFill>
              <a:schemeClr val="accent1">
                <a:lumMod val="100000"/>
              </a:schemeClr>
            </a:solidFill>
            <a:ln w="12700">
              <a:miter lim="400000"/>
            </a:ln>
          </p:spPr>
          <p:txBody>
            <a:bodyPr wrap="none" anchor="ctr">
              <a:normAutofit fontScale="92500" lnSpcReduction="20000"/>
            </a:bodyPr>
            <a:lstStyle/>
            <a:p>
              <a:pPr algn="ctr"/>
              <a:br>
                <a:rPr lang="zh-CN" altLang="en-US" dirty="0">
                  <a:solidFill>
                    <a:schemeClr val="bg1"/>
                  </a:solidFill>
                  <a:latin typeface="微软雅黑" panose="020B0503020204020204" pitchFamily="34" charset="-122"/>
                  <a:ea typeface="微软雅黑" panose="020B0503020204020204" pitchFamily="34" charset="-122"/>
                </a:rPr>
              </a:br>
              <a:br>
                <a:rPr lang="zh-CN" altLang="en-US" dirty="0">
                  <a:solidFill>
                    <a:schemeClr val="bg1"/>
                  </a:solidFill>
                  <a:latin typeface="微软雅黑" panose="020B0503020204020204" pitchFamily="34" charset="-122"/>
                  <a:ea typeface="微软雅黑" panose="020B0503020204020204" pitchFamily="34" charset="-122"/>
                </a:rPr>
              </a:br>
              <a:r>
                <a:rPr lang="zh-CN" altLang="en-US" dirty="0">
                  <a:solidFill>
                    <a:schemeClr val="bg1"/>
                  </a:solidFill>
                  <a:latin typeface="微软雅黑" panose="020B0503020204020204" pitchFamily="34" charset="-122"/>
                  <a:ea typeface="微软雅黑" panose="020B0503020204020204" pitchFamily="34" charset="-122"/>
                </a:rPr>
                <a:t>关键词</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95" name="任意多边形: 形状 94"/>
            <p:cNvSpPr/>
            <p:nvPr/>
          </p:nvSpPr>
          <p:spPr>
            <a:xfrm>
              <a:off x="1043376" y="2724619"/>
              <a:ext cx="513479" cy="390241"/>
            </a:xfrm>
            <a:custGeom>
              <a:avLst/>
              <a:gdLst/>
              <a:ahLst/>
              <a:cxnLst>
                <a:cxn ang="0">
                  <a:pos x="wd2" y="hd2"/>
                </a:cxn>
                <a:cxn ang="5400000">
                  <a:pos x="wd2" y="hd2"/>
                </a:cxn>
                <a:cxn ang="10800000">
                  <a:pos x="wd2" y="hd2"/>
                </a:cxn>
                <a:cxn ang="16200000">
                  <a:pos x="wd2" y="hd2"/>
                </a:cxn>
              </a:cxnLst>
              <a:rect l="0" t="0" r="r" b="b"/>
              <a:pathLst>
                <a:path w="21254" h="21471" extrusionOk="0">
                  <a:moveTo>
                    <a:pt x="18030" y="19454"/>
                  </a:moveTo>
                  <a:cubicBezTo>
                    <a:pt x="17963" y="19996"/>
                    <a:pt x="19394" y="20889"/>
                    <a:pt x="19531" y="19301"/>
                  </a:cubicBezTo>
                  <a:cubicBezTo>
                    <a:pt x="20145" y="12136"/>
                    <a:pt x="19088" y="10075"/>
                    <a:pt x="19088" y="10075"/>
                  </a:cubicBezTo>
                  <a:lnTo>
                    <a:pt x="17606" y="11177"/>
                  </a:lnTo>
                  <a:cubicBezTo>
                    <a:pt x="17606" y="11177"/>
                    <a:pt x="18863" y="12767"/>
                    <a:pt x="18030" y="19454"/>
                  </a:cubicBezTo>
                  <a:close/>
                  <a:moveTo>
                    <a:pt x="20733" y="6972"/>
                  </a:moveTo>
                  <a:lnTo>
                    <a:pt x="11887" y="388"/>
                  </a:lnTo>
                  <a:cubicBezTo>
                    <a:pt x="11194" y="-129"/>
                    <a:pt x="10060" y="-129"/>
                    <a:pt x="9367" y="388"/>
                  </a:cubicBezTo>
                  <a:lnTo>
                    <a:pt x="519" y="6972"/>
                  </a:lnTo>
                  <a:cubicBezTo>
                    <a:pt x="-173" y="7489"/>
                    <a:pt x="-173" y="8333"/>
                    <a:pt x="519" y="8848"/>
                  </a:cubicBezTo>
                  <a:lnTo>
                    <a:pt x="9367" y="15434"/>
                  </a:lnTo>
                  <a:cubicBezTo>
                    <a:pt x="10060" y="15950"/>
                    <a:pt x="11194" y="15950"/>
                    <a:pt x="11887" y="15434"/>
                  </a:cubicBezTo>
                  <a:lnTo>
                    <a:pt x="17606" y="11177"/>
                  </a:lnTo>
                  <a:lnTo>
                    <a:pt x="11405" y="9246"/>
                  </a:lnTo>
                  <a:cubicBezTo>
                    <a:pt x="11166" y="9325"/>
                    <a:pt x="10902" y="9369"/>
                    <a:pt x="10627" y="9369"/>
                  </a:cubicBezTo>
                  <a:cubicBezTo>
                    <a:pt x="9510" y="9369"/>
                    <a:pt x="8604" y="8653"/>
                    <a:pt x="8604" y="7770"/>
                  </a:cubicBezTo>
                  <a:cubicBezTo>
                    <a:pt x="8604" y="6886"/>
                    <a:pt x="9510" y="6170"/>
                    <a:pt x="10627" y="6170"/>
                  </a:cubicBezTo>
                  <a:cubicBezTo>
                    <a:pt x="11495" y="6170"/>
                    <a:pt x="12232" y="6603"/>
                    <a:pt x="12520" y="7209"/>
                  </a:cubicBezTo>
                  <a:lnTo>
                    <a:pt x="19088" y="10075"/>
                  </a:lnTo>
                  <a:lnTo>
                    <a:pt x="20733" y="8848"/>
                  </a:lnTo>
                  <a:cubicBezTo>
                    <a:pt x="21427" y="8333"/>
                    <a:pt x="21427" y="7489"/>
                    <a:pt x="20733" y="6972"/>
                  </a:cubicBezTo>
                  <a:close/>
                  <a:moveTo>
                    <a:pt x="3508" y="13898"/>
                  </a:moveTo>
                  <a:cubicBezTo>
                    <a:pt x="4002" y="16554"/>
                    <a:pt x="4628" y="17714"/>
                    <a:pt x="6720" y="18930"/>
                  </a:cubicBezTo>
                  <a:cubicBezTo>
                    <a:pt x="8812" y="20144"/>
                    <a:pt x="9807" y="21471"/>
                    <a:pt x="10627" y="21471"/>
                  </a:cubicBezTo>
                  <a:cubicBezTo>
                    <a:pt x="11447" y="21471"/>
                    <a:pt x="12378" y="20309"/>
                    <a:pt x="14470" y="19093"/>
                  </a:cubicBezTo>
                  <a:cubicBezTo>
                    <a:pt x="16562" y="17877"/>
                    <a:pt x="16004" y="17508"/>
                    <a:pt x="16497" y="14853"/>
                  </a:cubicBezTo>
                  <a:lnTo>
                    <a:pt x="10627" y="18646"/>
                  </a:lnTo>
                  <a:cubicBezTo>
                    <a:pt x="10627" y="18646"/>
                    <a:pt x="3508" y="13898"/>
                    <a:pt x="3508" y="13898"/>
                  </a:cubicBezTo>
                  <a:close/>
                </a:path>
              </a:pathLst>
            </a:custGeom>
            <a:solidFill>
              <a:srgbClr val="FFFFFF"/>
            </a:solidFill>
            <a:ln w="12700">
              <a:miter lim="400000"/>
            </a:ln>
          </p:spPr>
          <p:txBody>
            <a:bodyPr anchor="ctr"/>
            <a:lstStyle/>
            <a:p>
              <a:pPr algn="ctr"/>
              <a:endParaRPr>
                <a:latin typeface="微软雅黑" panose="020B0503020204020204" pitchFamily="34" charset="-122"/>
                <a:ea typeface="微软雅黑" panose="020B0503020204020204" pitchFamily="34" charset="-122"/>
              </a:endParaRPr>
            </a:p>
          </p:txBody>
        </p:sp>
      </p:grpSp>
      <p:sp>
        <p:nvSpPr>
          <p:cNvPr id="96" name="矩形 95"/>
          <p:cNvSpPr/>
          <p:nvPr/>
        </p:nvSpPr>
        <p:spPr>
          <a:xfrm>
            <a:off x="2128616" y="3834712"/>
            <a:ext cx="1618147" cy="525797"/>
          </a:xfrm>
          <a:prstGeom prst="rect">
            <a:avLst/>
          </a:prstGeom>
          <a:ln w="12700">
            <a:miter lim="400000"/>
          </a:ln>
        </p:spPr>
        <p:txBody>
          <a:bodyPr wrap="square" lIns="25400" tIns="25400" rIns="25400" bIns="25400" anchor="t" anchorCtr="1">
            <a:noAutofit/>
          </a:bodyPr>
          <a:lstStyle/>
          <a:p>
            <a:pPr font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点击此处更换文本点击此处更换文本点击此处更换文本</a:t>
            </a:r>
            <a:endPar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Click="0" advTm="3000"/>
    </mc:Choice>
    <mc:Fallback>
      <p:transition spd="slow" advClick="0" advTm="3000"/>
    </mc:Fallback>
  </mc:AlternateContent>
  <p:timing>
    <p:tnLst>
      <p:par>
        <p:cTn id="1" dur="indefinite" restart="never" nodeType="tmRoot"/>
      </p:par>
    </p:tnLst>
    <p:bldLst>
      <p:bldP spid="4" grpId="0" animBg="1"/>
      <p:bldP spid="7" grpId="0" animBg="1"/>
      <p:bldP spid="10" grpId="0"/>
      <p:bldP spid="18" grpId="0"/>
      <p:bldP spid="42" grpId="0"/>
      <p:bldP spid="90" grpId="0" animBg="1"/>
      <p:bldP spid="91" grpId="0" animBg="1"/>
      <p:bldP spid="92" grpId="0" animBg="1"/>
      <p:bldP spid="9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0" y="133350"/>
            <a:ext cx="9144000" cy="457200"/>
            <a:chOff x="0" y="133350"/>
            <a:chExt cx="9144000" cy="457200"/>
          </a:xfrm>
        </p:grpSpPr>
        <p:sp>
          <p:nvSpPr>
            <p:cNvPr id="3" name="矩形 2"/>
            <p:cNvSpPr/>
            <p:nvPr/>
          </p:nvSpPr>
          <p:spPr>
            <a:xfrm>
              <a:off x="0" y="133350"/>
              <a:ext cx="9144000" cy="457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1" name="椭圆 10"/>
            <p:cNvSpPr/>
            <p:nvPr/>
          </p:nvSpPr>
          <p:spPr>
            <a:xfrm>
              <a:off x="6976110" y="259199"/>
              <a:ext cx="295275" cy="295275"/>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2" name="椭圆 11"/>
            <p:cNvSpPr/>
            <p:nvPr/>
          </p:nvSpPr>
          <p:spPr>
            <a:xfrm>
              <a:off x="7378661" y="259199"/>
              <a:ext cx="295275" cy="295275"/>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3" name="椭圆 12"/>
            <p:cNvSpPr/>
            <p:nvPr/>
          </p:nvSpPr>
          <p:spPr>
            <a:xfrm>
              <a:off x="7757399"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4" name="椭圆 13"/>
            <p:cNvSpPr/>
            <p:nvPr/>
          </p:nvSpPr>
          <p:spPr>
            <a:xfrm>
              <a:off x="8159950"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5" name="椭圆 14"/>
            <p:cNvSpPr/>
            <p:nvPr/>
          </p:nvSpPr>
          <p:spPr>
            <a:xfrm>
              <a:off x="8516302"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sp>
        <p:nvSpPr>
          <p:cNvPr id="4" name="椭圆 3"/>
          <p:cNvSpPr/>
          <p:nvPr/>
        </p:nvSpPr>
        <p:spPr>
          <a:xfrm>
            <a:off x="247058" y="179071"/>
            <a:ext cx="384810" cy="3848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accent4"/>
                </a:solidFill>
                <a:latin typeface="微软雅黑" panose="020B0503020204020204" pitchFamily="34" charset="-122"/>
                <a:ea typeface="微软雅黑" panose="020B0503020204020204" pitchFamily="34" charset="-122"/>
              </a:rPr>
              <a:t>2</a:t>
            </a:r>
            <a:endParaRPr lang="zh-CN" altLang="en-US" sz="2000" dirty="0">
              <a:solidFill>
                <a:schemeClr val="accent4"/>
              </a:solidFill>
              <a:latin typeface="微软雅黑" panose="020B0503020204020204" pitchFamily="34" charset="-122"/>
              <a:ea typeface="微软雅黑" panose="020B0503020204020204" pitchFamily="34" charset="-122"/>
            </a:endParaRPr>
          </a:p>
        </p:txBody>
      </p:sp>
      <p:sp>
        <p:nvSpPr>
          <p:cNvPr id="7" name="矩形 6"/>
          <p:cNvSpPr/>
          <p:nvPr/>
        </p:nvSpPr>
        <p:spPr>
          <a:xfrm>
            <a:off x="2740942" y="140970"/>
            <a:ext cx="45719" cy="4419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nvGrpSpPr>
          <p:cNvPr id="16" name="组合 15"/>
          <p:cNvGrpSpPr/>
          <p:nvPr/>
        </p:nvGrpSpPr>
        <p:grpSpPr>
          <a:xfrm>
            <a:off x="0" y="4764643"/>
            <a:ext cx="9144000" cy="369332"/>
            <a:chOff x="0" y="4764643"/>
            <a:chExt cx="9144000" cy="369332"/>
          </a:xfrm>
        </p:grpSpPr>
        <p:sp>
          <p:nvSpPr>
            <p:cNvPr id="8" name="矩形 7"/>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9" name="文本框 8"/>
            <p:cNvSpPr txBox="1"/>
            <p:nvPr/>
          </p:nvSpPr>
          <p:spPr>
            <a:xfrm>
              <a:off x="8602980" y="4764643"/>
              <a:ext cx="541020" cy="369332"/>
            </a:xfrm>
            <a:prstGeom prst="rect">
              <a:avLst/>
            </a:prstGeom>
            <a:noFill/>
          </p:spPr>
          <p:txBody>
            <a:bodyPr wrap="squar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09</a:t>
              </a:r>
              <a:endParaRPr lang="zh-CN" altLang="en-US" dirty="0">
                <a:solidFill>
                  <a:schemeClr val="bg1"/>
                </a:solidFill>
                <a:latin typeface="微软雅黑" panose="020B0503020204020204" pitchFamily="34" charset="-122"/>
                <a:ea typeface="微软雅黑" panose="020B0503020204020204" pitchFamily="34" charset="-122"/>
              </a:endParaRPr>
            </a:p>
          </p:txBody>
        </p:sp>
      </p:grpSp>
      <p:sp>
        <p:nvSpPr>
          <p:cNvPr id="10" name="文本框 9"/>
          <p:cNvSpPr txBox="1"/>
          <p:nvPr/>
        </p:nvSpPr>
        <p:spPr>
          <a:xfrm>
            <a:off x="439463" y="697230"/>
            <a:ext cx="2143125" cy="461665"/>
          </a:xfrm>
          <a:prstGeom prst="rect">
            <a:avLst/>
          </a:prstGeom>
          <a:noFill/>
        </p:spPr>
        <p:txBody>
          <a:bodyPr wrap="square" rtlCol="0">
            <a:spAutoFit/>
          </a:bodyPr>
          <a:lstStyle/>
          <a:p>
            <a:pPr marL="285750" indent="-285750">
              <a:buFont typeface="Wingdings" panose="05000000000000000000" pitchFamily="2" charset="2"/>
              <a:buChar char="p"/>
            </a:pPr>
            <a:r>
              <a:rPr lang="zh-CN" altLang="en-US" sz="2400" b="1" dirty="0">
                <a:solidFill>
                  <a:schemeClr val="accent4"/>
                </a:solidFill>
                <a:latin typeface="微软雅黑" panose="020B0503020204020204" pitchFamily="34" charset="-122"/>
                <a:ea typeface="微软雅黑" panose="020B0503020204020204" pitchFamily="34" charset="-122"/>
              </a:rPr>
              <a:t>研究方向</a:t>
            </a:r>
            <a:endParaRPr lang="zh-CN" altLang="en-US" sz="2400" b="1" dirty="0">
              <a:solidFill>
                <a:schemeClr val="accent4"/>
              </a:solidFill>
              <a:latin typeface="微软雅黑" panose="020B0503020204020204" pitchFamily="34" charset="-122"/>
              <a:ea typeface="微软雅黑" panose="020B0503020204020204" pitchFamily="34" charset="-122"/>
            </a:endParaRPr>
          </a:p>
        </p:txBody>
      </p:sp>
      <p:sp>
        <p:nvSpPr>
          <p:cNvPr id="18" name="矩形 17"/>
          <p:cNvSpPr/>
          <p:nvPr/>
        </p:nvSpPr>
        <p:spPr>
          <a:xfrm>
            <a:off x="707275" y="154364"/>
            <a:ext cx="1980029" cy="400110"/>
          </a:xfrm>
          <a:prstGeom prst="rect">
            <a:avLst/>
          </a:prstGeom>
        </p:spPr>
        <p:txBody>
          <a:bodyPr wrap="none">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研究思路与方法</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42" name="矩形 41"/>
          <p:cNvSpPr/>
          <p:nvPr/>
        </p:nvSpPr>
        <p:spPr>
          <a:xfrm>
            <a:off x="2762711" y="186810"/>
            <a:ext cx="4187941" cy="369332"/>
          </a:xfrm>
          <a:prstGeom prst="rect">
            <a:avLst/>
          </a:prstGeom>
        </p:spPr>
        <p:txBody>
          <a:bodyPr wrap="none">
            <a:spAutoFit/>
          </a:bodyPr>
          <a:lstStyle/>
          <a:p>
            <a:r>
              <a:rPr lang="en-US" altLang="zh-CN" b="1" dirty="0">
                <a:solidFill>
                  <a:schemeClr val="bg1"/>
                </a:solidFill>
                <a:latin typeface="微软雅黑" panose="020B0503020204020204" pitchFamily="34" charset="-122"/>
                <a:ea typeface="微软雅黑" panose="020B0503020204020204" pitchFamily="34" charset="-122"/>
              </a:rPr>
              <a:t>(Research Thoughts and Methods)</a:t>
            </a:r>
            <a:endParaRPr lang="zh-CN" altLang="en-US" dirty="0">
              <a:solidFill>
                <a:schemeClr val="bg1"/>
              </a:solidFill>
              <a:latin typeface="微软雅黑" panose="020B0503020204020204" pitchFamily="34" charset="-122"/>
              <a:ea typeface="微软雅黑" panose="020B0503020204020204" pitchFamily="34" charset="-122"/>
            </a:endParaRPr>
          </a:p>
        </p:txBody>
      </p:sp>
      <p:grpSp>
        <p:nvGrpSpPr>
          <p:cNvPr id="19" name="d949f5be-3483-4ed6-9190-2a7a6f4f9ef6"/>
          <p:cNvGrpSpPr>
            <a:grpSpLocks noChangeAspect="1"/>
          </p:cNvGrpSpPr>
          <p:nvPr/>
        </p:nvGrpSpPr>
        <p:grpSpPr>
          <a:xfrm>
            <a:off x="0" y="1004262"/>
            <a:ext cx="7670858" cy="3727732"/>
            <a:chOff x="0" y="994646"/>
            <a:chExt cx="10227811" cy="4970309"/>
          </a:xfrm>
        </p:grpSpPr>
        <p:sp>
          <p:nvSpPr>
            <p:cNvPr id="20" name="Rectangle 37"/>
            <p:cNvSpPr/>
            <p:nvPr/>
          </p:nvSpPr>
          <p:spPr>
            <a:xfrm>
              <a:off x="2814129" y="1196578"/>
              <a:ext cx="2075371" cy="576041"/>
            </a:xfrm>
            <a:prstGeom prst="rect">
              <a:avLst/>
            </a:prstGeom>
            <a:noFill/>
            <a:ln w="12700" cap="flat">
              <a:noFill/>
              <a:miter lim="400000"/>
            </a:ln>
            <a:effectLst/>
          </p:spPr>
          <p:txBody>
            <a:bodyPr wrap="square" lIns="0" tIns="0" rIns="0" bIns="0" anchor="ctr">
              <a:noAutofit/>
            </a:bodyPr>
            <a:lstStyle/>
            <a:p>
              <a:pPr font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点击此处更换文本</a:t>
              </a:r>
              <a:endPar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1" name="Rectangle 38"/>
            <p:cNvSpPr/>
            <p:nvPr/>
          </p:nvSpPr>
          <p:spPr>
            <a:xfrm>
              <a:off x="2807384" y="1007346"/>
              <a:ext cx="1785884" cy="223236"/>
            </a:xfrm>
            <a:prstGeom prst="rect">
              <a:avLst/>
            </a:prstGeom>
            <a:noFill/>
            <a:ln w="12700" cap="flat">
              <a:noFill/>
              <a:miter lim="400000"/>
            </a:ln>
            <a:effectLst/>
          </p:spPr>
          <p:txBody>
            <a:bodyPr wrap="none" lIns="0" tIns="0" rIns="0" bIns="0" anchor="ctr">
              <a:noAutofit/>
            </a:bodyPr>
            <a:lstStyle/>
            <a:p>
              <a:r>
                <a:rPr lang="zh-CN" altLang="en-US" sz="1400" b="1" dirty="0">
                  <a:solidFill>
                    <a:schemeClr val="accent1">
                      <a:lumMod val="100000"/>
                    </a:schemeClr>
                  </a:solidFill>
                  <a:latin typeface="微软雅黑" panose="020B0503020204020204" pitchFamily="34" charset="-122"/>
                  <a:ea typeface="微软雅黑" panose="020B0503020204020204" pitchFamily="34" charset="-122"/>
                </a:rPr>
                <a:t>标题文本预设</a:t>
              </a:r>
              <a:endParaRPr lang="zh-CN" altLang="en-US" sz="1400" b="1" dirty="0">
                <a:solidFill>
                  <a:schemeClr val="accent1">
                    <a:lumMod val="100000"/>
                  </a:schemeClr>
                </a:solidFill>
                <a:latin typeface="微软雅黑" panose="020B0503020204020204" pitchFamily="34" charset="-122"/>
                <a:ea typeface="微软雅黑" panose="020B0503020204020204" pitchFamily="34" charset="-122"/>
              </a:endParaRPr>
            </a:p>
          </p:txBody>
        </p:sp>
        <p:sp>
          <p:nvSpPr>
            <p:cNvPr id="22" name="Rectangle 35"/>
            <p:cNvSpPr/>
            <p:nvPr/>
          </p:nvSpPr>
          <p:spPr>
            <a:xfrm>
              <a:off x="3928125" y="5388914"/>
              <a:ext cx="2238760" cy="576041"/>
            </a:xfrm>
            <a:prstGeom prst="rect">
              <a:avLst/>
            </a:prstGeom>
            <a:noFill/>
            <a:ln w="12700" cap="flat">
              <a:noFill/>
              <a:miter lim="400000"/>
            </a:ln>
            <a:effectLst/>
          </p:spPr>
          <p:txBody>
            <a:bodyPr wrap="square" lIns="0" tIns="0" rIns="0" bIns="0" anchor="ctr">
              <a:normAutofit/>
            </a:bodyPr>
            <a:lstStyle/>
            <a:p>
              <a:pPr fontAlgn="ct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点击此处更换文本</a:t>
              </a:r>
              <a:endPar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3" name="Rectangle 36"/>
            <p:cNvSpPr/>
            <p:nvPr/>
          </p:nvSpPr>
          <p:spPr>
            <a:xfrm>
              <a:off x="3928125" y="5121031"/>
              <a:ext cx="1785884" cy="223236"/>
            </a:xfrm>
            <a:prstGeom prst="rect">
              <a:avLst/>
            </a:prstGeom>
            <a:noFill/>
            <a:ln w="12700" cap="flat">
              <a:noFill/>
              <a:miter lim="400000"/>
            </a:ln>
            <a:effectLst/>
          </p:spPr>
          <p:txBody>
            <a:bodyPr wrap="none" lIns="0" tIns="0" rIns="0" bIns="0" anchor="ctr">
              <a:noAutofit/>
            </a:bodyPr>
            <a:lstStyle/>
            <a:p>
              <a:r>
                <a:rPr lang="zh-CN" altLang="en-US" sz="1400" b="1" dirty="0">
                  <a:solidFill>
                    <a:schemeClr val="accent2">
                      <a:lumMod val="100000"/>
                    </a:schemeClr>
                  </a:solidFill>
                  <a:latin typeface="微软雅黑" panose="020B0503020204020204" pitchFamily="34" charset="-122"/>
                  <a:ea typeface="微软雅黑" panose="020B0503020204020204" pitchFamily="34" charset="-122"/>
                </a:rPr>
                <a:t>标题文本预设</a:t>
              </a:r>
              <a:endParaRPr lang="zh-CN" altLang="en-US" sz="1400" b="1" dirty="0">
                <a:solidFill>
                  <a:schemeClr val="accent2">
                    <a:lumMod val="100000"/>
                  </a:schemeClr>
                </a:solidFill>
                <a:latin typeface="微软雅黑" panose="020B0503020204020204" pitchFamily="34" charset="-122"/>
                <a:ea typeface="微软雅黑" panose="020B0503020204020204" pitchFamily="34" charset="-122"/>
              </a:endParaRPr>
            </a:p>
          </p:txBody>
        </p:sp>
        <p:sp>
          <p:nvSpPr>
            <p:cNvPr id="24" name="Rectangle 33"/>
            <p:cNvSpPr/>
            <p:nvPr/>
          </p:nvSpPr>
          <p:spPr>
            <a:xfrm>
              <a:off x="6901361" y="5388914"/>
              <a:ext cx="2238760" cy="576041"/>
            </a:xfrm>
            <a:prstGeom prst="rect">
              <a:avLst/>
            </a:prstGeom>
            <a:noFill/>
            <a:ln w="12700" cap="flat">
              <a:noFill/>
              <a:miter lim="400000"/>
            </a:ln>
            <a:effectLst/>
          </p:spPr>
          <p:txBody>
            <a:bodyPr wrap="square" lIns="0" tIns="0" rIns="0" bIns="0" anchor="ctr">
              <a:normAutofit/>
            </a:bodyPr>
            <a:lstStyle/>
            <a:p>
              <a:pPr fontAlgn="ct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点击此处更换文本</a:t>
              </a:r>
              <a:endPar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5" name="Rectangle 34"/>
            <p:cNvSpPr/>
            <p:nvPr/>
          </p:nvSpPr>
          <p:spPr>
            <a:xfrm>
              <a:off x="6901361" y="5121031"/>
              <a:ext cx="1785884" cy="223236"/>
            </a:xfrm>
            <a:prstGeom prst="rect">
              <a:avLst/>
            </a:prstGeom>
            <a:noFill/>
            <a:ln w="12700" cap="flat">
              <a:noFill/>
              <a:miter lim="400000"/>
            </a:ln>
            <a:effectLst/>
          </p:spPr>
          <p:txBody>
            <a:bodyPr wrap="none" lIns="0" tIns="0" rIns="0" bIns="0" anchor="ctr">
              <a:noAutofit/>
            </a:bodyPr>
            <a:lstStyle/>
            <a:p>
              <a:r>
                <a:rPr lang="zh-CN" altLang="en-US" sz="1400" b="1" dirty="0">
                  <a:solidFill>
                    <a:schemeClr val="accent4">
                      <a:lumMod val="100000"/>
                    </a:schemeClr>
                  </a:solidFill>
                  <a:latin typeface="微软雅黑" panose="020B0503020204020204" pitchFamily="34" charset="-122"/>
                  <a:ea typeface="微软雅黑" panose="020B0503020204020204" pitchFamily="34" charset="-122"/>
                </a:rPr>
                <a:t>标题文本预设</a:t>
              </a:r>
              <a:endParaRPr lang="zh-CN" altLang="en-US" sz="1400" b="1" dirty="0">
                <a:solidFill>
                  <a:schemeClr val="accent4">
                    <a:lumMod val="100000"/>
                  </a:schemeClr>
                </a:solidFill>
                <a:latin typeface="微软雅黑" panose="020B0503020204020204" pitchFamily="34" charset="-122"/>
                <a:ea typeface="微软雅黑" panose="020B0503020204020204" pitchFamily="34" charset="-122"/>
              </a:endParaRPr>
            </a:p>
          </p:txBody>
        </p:sp>
        <p:sp>
          <p:nvSpPr>
            <p:cNvPr id="26" name="Rectangle 31"/>
            <p:cNvSpPr/>
            <p:nvPr/>
          </p:nvSpPr>
          <p:spPr>
            <a:xfrm>
              <a:off x="5408426" y="1224429"/>
              <a:ext cx="2238760" cy="576041"/>
            </a:xfrm>
            <a:prstGeom prst="rect">
              <a:avLst/>
            </a:prstGeom>
            <a:noFill/>
            <a:ln w="12700" cap="flat">
              <a:noFill/>
              <a:miter lim="400000"/>
            </a:ln>
            <a:effectLst/>
          </p:spPr>
          <p:txBody>
            <a:bodyPr wrap="square" lIns="0" tIns="0" rIns="0" bIns="0" anchor="ctr">
              <a:normAutofit/>
            </a:bodyPr>
            <a:lstStyle/>
            <a:p>
              <a:pPr fontAlgn="ct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点击此处更换文本</a:t>
              </a:r>
              <a:endPar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7" name="Rectangle 32"/>
            <p:cNvSpPr/>
            <p:nvPr/>
          </p:nvSpPr>
          <p:spPr>
            <a:xfrm>
              <a:off x="5408426" y="994646"/>
              <a:ext cx="1785884" cy="223236"/>
            </a:xfrm>
            <a:prstGeom prst="rect">
              <a:avLst/>
            </a:prstGeom>
            <a:noFill/>
            <a:ln w="12700" cap="flat">
              <a:noFill/>
              <a:miter lim="400000"/>
            </a:ln>
            <a:effectLst/>
          </p:spPr>
          <p:txBody>
            <a:bodyPr wrap="none" lIns="0" tIns="0" rIns="0" bIns="0" anchor="ctr">
              <a:noAutofit/>
            </a:bodyPr>
            <a:lstStyle/>
            <a:p>
              <a:r>
                <a:rPr lang="zh-CN" altLang="en-US" sz="1400" b="1" dirty="0">
                  <a:solidFill>
                    <a:schemeClr val="accent3">
                      <a:lumMod val="100000"/>
                    </a:schemeClr>
                  </a:solidFill>
                  <a:latin typeface="微软雅黑" panose="020B0503020204020204" pitchFamily="34" charset="-122"/>
                  <a:ea typeface="微软雅黑" panose="020B0503020204020204" pitchFamily="34" charset="-122"/>
                </a:rPr>
                <a:t>标题文本预设</a:t>
              </a:r>
              <a:endParaRPr lang="zh-CN" altLang="en-US" sz="1400" b="1" dirty="0">
                <a:solidFill>
                  <a:schemeClr val="accent3">
                    <a:lumMod val="100000"/>
                  </a:schemeClr>
                </a:solidFill>
                <a:latin typeface="微软雅黑" panose="020B0503020204020204" pitchFamily="34" charset="-122"/>
                <a:ea typeface="微软雅黑" panose="020B0503020204020204" pitchFamily="34" charset="-122"/>
              </a:endParaRPr>
            </a:p>
          </p:txBody>
        </p:sp>
        <p:sp>
          <p:nvSpPr>
            <p:cNvPr id="28" name="Rectangle 29"/>
            <p:cNvSpPr/>
            <p:nvPr/>
          </p:nvSpPr>
          <p:spPr>
            <a:xfrm>
              <a:off x="7984067" y="1262529"/>
              <a:ext cx="2238760" cy="576041"/>
            </a:xfrm>
            <a:prstGeom prst="rect">
              <a:avLst/>
            </a:prstGeom>
            <a:noFill/>
            <a:ln w="12700" cap="flat">
              <a:noFill/>
              <a:miter lim="400000"/>
            </a:ln>
            <a:effectLst/>
          </p:spPr>
          <p:txBody>
            <a:bodyPr wrap="square" lIns="0" tIns="0" rIns="0" bIns="0" anchor="ctr">
              <a:normAutofit/>
            </a:bodyPr>
            <a:lstStyle/>
            <a:p>
              <a:pPr fontAlgn="ct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点击此处更换文本</a:t>
              </a:r>
              <a:endPar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9" name="Rectangle 30"/>
            <p:cNvSpPr/>
            <p:nvPr/>
          </p:nvSpPr>
          <p:spPr>
            <a:xfrm>
              <a:off x="7984067" y="994646"/>
              <a:ext cx="1785884" cy="223236"/>
            </a:xfrm>
            <a:prstGeom prst="rect">
              <a:avLst/>
            </a:prstGeom>
            <a:noFill/>
            <a:ln w="12700" cap="flat">
              <a:noFill/>
              <a:miter lim="400000"/>
            </a:ln>
            <a:effectLst/>
          </p:spPr>
          <p:txBody>
            <a:bodyPr wrap="none" lIns="0" tIns="0" rIns="0" bIns="0" anchor="ctr">
              <a:noAutofit/>
            </a:bodyPr>
            <a:lstStyle/>
            <a:p>
              <a:r>
                <a:rPr lang="zh-CN" altLang="en-US" sz="1400" b="1" dirty="0">
                  <a:solidFill>
                    <a:schemeClr val="accent5">
                      <a:lumMod val="100000"/>
                    </a:schemeClr>
                  </a:solidFill>
                  <a:latin typeface="微软雅黑" panose="020B0503020204020204" pitchFamily="34" charset="-122"/>
                  <a:ea typeface="微软雅黑" panose="020B0503020204020204" pitchFamily="34" charset="-122"/>
                </a:rPr>
                <a:t>标题文本预设</a:t>
              </a:r>
              <a:endParaRPr lang="zh-CN" altLang="en-US" sz="1400" b="1" dirty="0">
                <a:solidFill>
                  <a:schemeClr val="accent5">
                    <a:lumMod val="100000"/>
                  </a:schemeClr>
                </a:solidFill>
                <a:latin typeface="微软雅黑" panose="020B0503020204020204" pitchFamily="34" charset="-122"/>
                <a:ea typeface="微软雅黑" panose="020B0503020204020204" pitchFamily="34" charset="-122"/>
              </a:endParaRPr>
            </a:p>
          </p:txBody>
        </p:sp>
        <p:sp>
          <p:nvSpPr>
            <p:cNvPr id="30" name="Freeform: Shape 21"/>
            <p:cNvSpPr/>
            <p:nvPr/>
          </p:nvSpPr>
          <p:spPr>
            <a:xfrm>
              <a:off x="0" y="2768946"/>
              <a:ext cx="10227811" cy="1801899"/>
            </a:xfrm>
            <a:custGeom>
              <a:avLst/>
              <a:gdLst/>
              <a:ahLst/>
              <a:cxnLst>
                <a:cxn ang="0">
                  <a:pos x="wd2" y="hd2"/>
                </a:cxn>
                <a:cxn ang="5400000">
                  <a:pos x="wd2" y="hd2"/>
                </a:cxn>
                <a:cxn ang="10800000">
                  <a:pos x="wd2" y="hd2"/>
                </a:cxn>
                <a:cxn ang="16200000">
                  <a:pos x="wd2" y="hd2"/>
                </a:cxn>
              </a:cxnLst>
              <a:rect l="0" t="0" r="r" b="b"/>
              <a:pathLst>
                <a:path w="21600" h="21554" extrusionOk="0">
                  <a:moveTo>
                    <a:pt x="4816" y="1"/>
                  </a:moveTo>
                  <a:cubicBezTo>
                    <a:pt x="3131" y="-46"/>
                    <a:pt x="1481" y="1187"/>
                    <a:pt x="5" y="3399"/>
                  </a:cubicBezTo>
                  <a:lnTo>
                    <a:pt x="0" y="21554"/>
                  </a:lnTo>
                  <a:cubicBezTo>
                    <a:pt x="1109" y="15102"/>
                    <a:pt x="2649" y="10604"/>
                    <a:pt x="4369" y="8786"/>
                  </a:cubicBezTo>
                  <a:cubicBezTo>
                    <a:pt x="6694" y="6332"/>
                    <a:pt x="9069" y="8974"/>
                    <a:pt x="11416" y="10696"/>
                  </a:cubicBezTo>
                  <a:cubicBezTo>
                    <a:pt x="12629" y="11585"/>
                    <a:pt x="13851" y="12212"/>
                    <a:pt x="15078" y="12231"/>
                  </a:cubicBezTo>
                  <a:cubicBezTo>
                    <a:pt x="17128" y="12264"/>
                    <a:pt x="19207" y="10216"/>
                    <a:pt x="20976" y="5372"/>
                  </a:cubicBezTo>
                  <a:cubicBezTo>
                    <a:pt x="21195" y="4774"/>
                    <a:pt x="21393" y="4037"/>
                    <a:pt x="21600" y="3376"/>
                  </a:cubicBezTo>
                  <a:lnTo>
                    <a:pt x="21600" y="3296"/>
                  </a:lnTo>
                  <a:cubicBezTo>
                    <a:pt x="21303" y="3964"/>
                    <a:pt x="20992" y="4545"/>
                    <a:pt x="20680" y="5071"/>
                  </a:cubicBezTo>
                  <a:cubicBezTo>
                    <a:pt x="19230" y="7511"/>
                    <a:pt x="17709" y="9115"/>
                    <a:pt x="16147" y="9417"/>
                  </a:cubicBezTo>
                  <a:cubicBezTo>
                    <a:pt x="14053" y="9823"/>
                    <a:pt x="12715" y="7258"/>
                    <a:pt x="11190" y="5181"/>
                  </a:cubicBezTo>
                  <a:cubicBezTo>
                    <a:pt x="9396" y="2740"/>
                    <a:pt x="7477" y="581"/>
                    <a:pt x="5539" y="101"/>
                  </a:cubicBezTo>
                  <a:cubicBezTo>
                    <a:pt x="5298" y="41"/>
                    <a:pt x="5056" y="8"/>
                    <a:pt x="4816" y="1"/>
                  </a:cubicBezTo>
                  <a:close/>
                </a:path>
              </a:pathLst>
            </a:custGeom>
            <a:solidFill>
              <a:schemeClr val="bg1">
                <a:lumMod val="50000"/>
              </a:schemeClr>
            </a:solidFill>
            <a:ln w="12700" cap="flat">
              <a:noFill/>
              <a:miter lim="400000"/>
            </a:ln>
            <a:effectLst/>
          </p:spPr>
          <p:txBody>
            <a:bodyPr anchor="ctr"/>
            <a:lstStyle/>
            <a:p>
              <a:pPr algn="ctr"/>
              <a:endParaRPr dirty="0">
                <a:latin typeface="微软雅黑" panose="020B0503020204020204" pitchFamily="34" charset="-122"/>
                <a:ea typeface="微软雅黑" panose="020B0503020204020204" pitchFamily="34" charset="-122"/>
              </a:endParaRPr>
            </a:p>
          </p:txBody>
        </p:sp>
        <p:sp>
          <p:nvSpPr>
            <p:cNvPr id="31" name="Freeform: Shape 22"/>
            <p:cNvSpPr/>
            <p:nvPr/>
          </p:nvSpPr>
          <p:spPr>
            <a:xfrm>
              <a:off x="7909509" y="3725619"/>
              <a:ext cx="2318301" cy="634183"/>
            </a:xfrm>
            <a:custGeom>
              <a:avLst/>
              <a:gdLst/>
              <a:ahLst/>
              <a:cxnLst>
                <a:cxn ang="0">
                  <a:pos x="wd2" y="hd2"/>
                </a:cxn>
                <a:cxn ang="5400000">
                  <a:pos x="wd2" y="hd2"/>
                </a:cxn>
                <a:cxn ang="10800000">
                  <a:pos x="wd2" y="hd2"/>
                </a:cxn>
                <a:cxn ang="16200000">
                  <a:pos x="wd2" y="hd2"/>
                </a:cxn>
              </a:cxnLst>
              <a:rect l="0" t="0" r="r" b="b"/>
              <a:pathLst>
                <a:path w="21600" h="19875" extrusionOk="0">
                  <a:moveTo>
                    <a:pt x="3081" y="0"/>
                  </a:moveTo>
                  <a:lnTo>
                    <a:pt x="0" y="1084"/>
                  </a:lnTo>
                  <a:cubicBezTo>
                    <a:pt x="1009" y="3651"/>
                    <a:pt x="3269" y="9083"/>
                    <a:pt x="6411" y="13330"/>
                  </a:cubicBezTo>
                  <a:cubicBezTo>
                    <a:pt x="11171" y="19763"/>
                    <a:pt x="16496" y="21600"/>
                    <a:pt x="21600" y="18190"/>
                  </a:cubicBezTo>
                  <a:lnTo>
                    <a:pt x="21600" y="18076"/>
                  </a:lnTo>
                  <a:cubicBezTo>
                    <a:pt x="20877" y="18184"/>
                    <a:pt x="17615" y="18411"/>
                    <a:pt x="13876" y="16276"/>
                  </a:cubicBezTo>
                  <a:cubicBezTo>
                    <a:pt x="10044" y="14088"/>
                    <a:pt x="5727" y="9423"/>
                    <a:pt x="3081" y="0"/>
                  </a:cubicBezTo>
                  <a:close/>
                </a:path>
              </a:pathLst>
            </a:custGeom>
            <a:solidFill>
              <a:schemeClr val="bg1">
                <a:lumMod val="50000"/>
              </a:schemeClr>
            </a:solidFill>
            <a:ln w="12700" cap="flat">
              <a:noFill/>
              <a:miter lim="400000"/>
            </a:ln>
            <a:effectLst/>
          </p:spPr>
          <p:txBody>
            <a:bodyPr anchor="ctr"/>
            <a:lstStyle/>
            <a:p>
              <a:pPr algn="ctr"/>
              <a:endParaRPr>
                <a:latin typeface="微软雅黑" panose="020B0503020204020204" pitchFamily="34" charset="-122"/>
                <a:ea typeface="微软雅黑" panose="020B0503020204020204" pitchFamily="34" charset="-122"/>
              </a:endParaRPr>
            </a:p>
          </p:txBody>
        </p:sp>
        <p:sp>
          <p:nvSpPr>
            <p:cNvPr id="32" name="Freeform: Shape 23"/>
            <p:cNvSpPr/>
            <p:nvPr/>
          </p:nvSpPr>
          <p:spPr>
            <a:xfrm rot="10800000" flipH="1">
              <a:off x="6250219" y="2847975"/>
              <a:ext cx="1954706" cy="554205"/>
            </a:xfrm>
            <a:custGeom>
              <a:avLst/>
              <a:gdLst/>
              <a:ahLst/>
              <a:cxnLst>
                <a:cxn ang="0">
                  <a:pos x="wd2" y="hd2"/>
                </a:cxn>
                <a:cxn ang="5400000">
                  <a:pos x="wd2" y="hd2"/>
                </a:cxn>
                <a:cxn ang="10800000">
                  <a:pos x="wd2" y="hd2"/>
                </a:cxn>
                <a:cxn ang="16200000">
                  <a:pos x="wd2" y="hd2"/>
                </a:cxn>
              </a:cxnLst>
              <a:rect l="0" t="0" r="r" b="b"/>
              <a:pathLst>
                <a:path w="21600" h="21498" extrusionOk="0">
                  <a:moveTo>
                    <a:pt x="3946" y="0"/>
                  </a:moveTo>
                  <a:lnTo>
                    <a:pt x="0" y="3319"/>
                  </a:lnTo>
                  <a:cubicBezTo>
                    <a:pt x="1053" y="6000"/>
                    <a:pt x="2601" y="9469"/>
                    <a:pt x="4417" y="12351"/>
                  </a:cubicBezTo>
                  <a:cubicBezTo>
                    <a:pt x="7113" y="16632"/>
                    <a:pt x="9944" y="18906"/>
                    <a:pt x="12783" y="20223"/>
                  </a:cubicBezTo>
                  <a:cubicBezTo>
                    <a:pt x="14166" y="20865"/>
                    <a:pt x="15556" y="21284"/>
                    <a:pt x="16951" y="21434"/>
                  </a:cubicBezTo>
                  <a:cubicBezTo>
                    <a:pt x="18502" y="21600"/>
                    <a:pt x="20053" y="21443"/>
                    <a:pt x="21600" y="20959"/>
                  </a:cubicBezTo>
                  <a:lnTo>
                    <a:pt x="21568" y="20547"/>
                  </a:lnTo>
                  <a:cubicBezTo>
                    <a:pt x="20119" y="20362"/>
                    <a:pt x="16673" y="19195"/>
                    <a:pt x="12893" y="15491"/>
                  </a:cubicBezTo>
                  <a:cubicBezTo>
                    <a:pt x="9808" y="12469"/>
                    <a:pt x="6568" y="7945"/>
                    <a:pt x="3946" y="0"/>
                  </a:cubicBezTo>
                  <a:close/>
                </a:path>
              </a:pathLst>
            </a:custGeom>
            <a:solidFill>
              <a:schemeClr val="bg1">
                <a:lumMod val="50000"/>
              </a:schemeClr>
            </a:solidFill>
            <a:ln w="12700" cap="flat">
              <a:noFill/>
              <a:miter lim="400000"/>
            </a:ln>
            <a:effectLst/>
          </p:spPr>
          <p:txBody>
            <a:bodyPr anchor="ctr"/>
            <a:lstStyle/>
            <a:p>
              <a:pPr algn="ctr"/>
              <a:endParaRPr>
                <a:latin typeface="微软雅黑" panose="020B0503020204020204" pitchFamily="34" charset="-122"/>
                <a:ea typeface="微软雅黑" panose="020B0503020204020204" pitchFamily="34" charset="-122"/>
              </a:endParaRPr>
            </a:p>
          </p:txBody>
        </p:sp>
        <p:sp>
          <p:nvSpPr>
            <p:cNvPr id="33" name="Freeform: Shape 19"/>
            <p:cNvSpPr/>
            <p:nvPr/>
          </p:nvSpPr>
          <p:spPr>
            <a:xfrm>
              <a:off x="5532019" y="1824259"/>
              <a:ext cx="1117040" cy="1610764"/>
            </a:xfrm>
            <a:custGeom>
              <a:avLst/>
              <a:gdLst/>
              <a:ahLst/>
              <a:cxnLst>
                <a:cxn ang="0">
                  <a:pos x="wd2" y="hd2"/>
                </a:cxn>
                <a:cxn ang="5400000">
                  <a:pos x="wd2" y="hd2"/>
                </a:cxn>
                <a:cxn ang="10800000">
                  <a:pos x="wd2" y="hd2"/>
                </a:cxn>
                <a:cxn ang="16200000">
                  <a:pos x="wd2" y="hd2"/>
                </a:cxn>
              </a:cxnLst>
              <a:rect l="0" t="0" r="r" b="b"/>
              <a:pathLst>
                <a:path w="20080" h="21600" extrusionOk="0">
                  <a:moveTo>
                    <a:pt x="2817" y="7689"/>
                  </a:moveTo>
                  <a:cubicBezTo>
                    <a:pt x="164" y="11117"/>
                    <a:pt x="-760" y="15289"/>
                    <a:pt x="670" y="19391"/>
                  </a:cubicBezTo>
                  <a:cubicBezTo>
                    <a:pt x="937" y="20158"/>
                    <a:pt x="1275" y="20895"/>
                    <a:pt x="1681" y="21600"/>
                  </a:cubicBezTo>
                  <a:cubicBezTo>
                    <a:pt x="2702" y="21510"/>
                    <a:pt x="3727" y="21360"/>
                    <a:pt x="4751" y="21149"/>
                  </a:cubicBezTo>
                  <a:cubicBezTo>
                    <a:pt x="10229" y="20021"/>
                    <a:pt x="14610" y="17338"/>
                    <a:pt x="17263" y="13911"/>
                  </a:cubicBezTo>
                  <a:cubicBezTo>
                    <a:pt x="19916" y="10483"/>
                    <a:pt x="20840" y="6311"/>
                    <a:pt x="19410" y="2209"/>
                  </a:cubicBezTo>
                  <a:cubicBezTo>
                    <a:pt x="19143" y="1442"/>
                    <a:pt x="18805" y="705"/>
                    <a:pt x="18399" y="0"/>
                  </a:cubicBezTo>
                  <a:cubicBezTo>
                    <a:pt x="17378" y="90"/>
                    <a:pt x="16353" y="240"/>
                    <a:pt x="15329" y="451"/>
                  </a:cubicBezTo>
                  <a:cubicBezTo>
                    <a:pt x="9851" y="1579"/>
                    <a:pt x="5470" y="4262"/>
                    <a:pt x="2817" y="7689"/>
                  </a:cubicBezTo>
                  <a:close/>
                </a:path>
              </a:pathLst>
            </a:custGeom>
            <a:solidFill>
              <a:schemeClr val="accent3">
                <a:lumMod val="100000"/>
              </a:schemeClr>
            </a:solidFill>
            <a:ln w="12700" cap="flat">
              <a:noFill/>
              <a:miter lim="400000"/>
            </a:ln>
            <a:effectLst/>
          </p:spPr>
          <p:txBody>
            <a:bodyPr anchor="ctr"/>
            <a:lstStyle/>
            <a:p>
              <a:pPr algn="ctr"/>
              <a:endParaRPr>
                <a:latin typeface="微软雅黑" panose="020B0503020204020204" pitchFamily="34" charset="-122"/>
                <a:ea typeface="微软雅黑" panose="020B0503020204020204" pitchFamily="34" charset="-122"/>
              </a:endParaRPr>
            </a:p>
          </p:txBody>
        </p:sp>
        <p:sp>
          <p:nvSpPr>
            <p:cNvPr id="34" name="Rectangle 20"/>
            <p:cNvSpPr/>
            <p:nvPr/>
          </p:nvSpPr>
          <p:spPr>
            <a:xfrm rot="18000000">
              <a:off x="5425650" y="2511035"/>
              <a:ext cx="1340952" cy="223236"/>
            </a:xfrm>
            <a:prstGeom prst="rect">
              <a:avLst/>
            </a:prstGeom>
            <a:noFill/>
            <a:ln w="12700" cap="flat">
              <a:noFill/>
              <a:miter lim="400000"/>
            </a:ln>
            <a:effectLst/>
          </p:spPr>
          <p:txBody>
            <a:bodyPr wrap="none" lIns="0" tIns="0" rIns="0" bIns="0" anchor="ctr">
              <a:noAutofit/>
            </a:bodyPr>
            <a:lstStyle/>
            <a:p>
              <a:pPr algn="ctr"/>
              <a:r>
                <a:rPr lang="zh-CN" altLang="en-US" sz="1400" b="1" dirty="0">
                  <a:solidFill>
                    <a:schemeClr val="bg1"/>
                  </a:solidFill>
                  <a:latin typeface="微软雅黑" panose="020B0503020204020204" pitchFamily="34" charset="-122"/>
                  <a:ea typeface="微软雅黑" panose="020B0503020204020204" pitchFamily="34" charset="-122"/>
                </a:rPr>
                <a:t>标题文本预设</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35" name="Freeform: Shape 17"/>
            <p:cNvSpPr/>
            <p:nvPr/>
          </p:nvSpPr>
          <p:spPr>
            <a:xfrm>
              <a:off x="2428985" y="1817333"/>
              <a:ext cx="1117040" cy="1610763"/>
            </a:xfrm>
            <a:custGeom>
              <a:avLst/>
              <a:gdLst/>
              <a:ahLst/>
              <a:cxnLst>
                <a:cxn ang="0">
                  <a:pos x="wd2" y="hd2"/>
                </a:cxn>
                <a:cxn ang="5400000">
                  <a:pos x="wd2" y="hd2"/>
                </a:cxn>
                <a:cxn ang="10800000">
                  <a:pos x="wd2" y="hd2"/>
                </a:cxn>
                <a:cxn ang="16200000">
                  <a:pos x="wd2" y="hd2"/>
                </a:cxn>
              </a:cxnLst>
              <a:rect l="0" t="0" r="r" b="b"/>
              <a:pathLst>
                <a:path w="20080" h="21600" extrusionOk="0">
                  <a:moveTo>
                    <a:pt x="2817" y="7689"/>
                  </a:moveTo>
                  <a:cubicBezTo>
                    <a:pt x="164" y="11117"/>
                    <a:pt x="-760" y="15289"/>
                    <a:pt x="670" y="19391"/>
                  </a:cubicBezTo>
                  <a:cubicBezTo>
                    <a:pt x="937" y="20158"/>
                    <a:pt x="1275" y="20895"/>
                    <a:pt x="1681" y="21600"/>
                  </a:cubicBezTo>
                  <a:cubicBezTo>
                    <a:pt x="2702" y="21510"/>
                    <a:pt x="3727" y="21360"/>
                    <a:pt x="4751" y="21149"/>
                  </a:cubicBezTo>
                  <a:cubicBezTo>
                    <a:pt x="10229" y="20021"/>
                    <a:pt x="14610" y="17338"/>
                    <a:pt x="17263" y="13911"/>
                  </a:cubicBezTo>
                  <a:cubicBezTo>
                    <a:pt x="19916" y="10483"/>
                    <a:pt x="20840" y="6311"/>
                    <a:pt x="19410" y="2209"/>
                  </a:cubicBezTo>
                  <a:cubicBezTo>
                    <a:pt x="19143" y="1442"/>
                    <a:pt x="18805" y="705"/>
                    <a:pt x="18399" y="0"/>
                  </a:cubicBezTo>
                  <a:cubicBezTo>
                    <a:pt x="17378" y="90"/>
                    <a:pt x="16353" y="240"/>
                    <a:pt x="15329" y="451"/>
                  </a:cubicBezTo>
                  <a:cubicBezTo>
                    <a:pt x="9851" y="1579"/>
                    <a:pt x="5470" y="4262"/>
                    <a:pt x="2817" y="7689"/>
                  </a:cubicBezTo>
                  <a:close/>
                </a:path>
              </a:pathLst>
            </a:custGeom>
            <a:solidFill>
              <a:schemeClr val="accent1">
                <a:lumMod val="100000"/>
              </a:schemeClr>
            </a:solidFill>
            <a:ln w="12700" cap="flat">
              <a:noFill/>
              <a:miter lim="400000"/>
            </a:ln>
            <a:effectLst/>
          </p:spPr>
          <p:txBody>
            <a:bodyPr anchor="ctr"/>
            <a:lstStyle/>
            <a:p>
              <a:pPr algn="ctr"/>
              <a:endParaRPr>
                <a:latin typeface="微软雅黑" panose="020B0503020204020204" pitchFamily="34" charset="-122"/>
                <a:ea typeface="微软雅黑" panose="020B0503020204020204" pitchFamily="34" charset="-122"/>
              </a:endParaRPr>
            </a:p>
          </p:txBody>
        </p:sp>
        <p:sp>
          <p:nvSpPr>
            <p:cNvPr id="36" name="Rectangle 18"/>
            <p:cNvSpPr/>
            <p:nvPr/>
          </p:nvSpPr>
          <p:spPr>
            <a:xfrm rot="18000000">
              <a:off x="2316640" y="2511035"/>
              <a:ext cx="1340951" cy="223236"/>
            </a:xfrm>
            <a:prstGeom prst="rect">
              <a:avLst/>
            </a:prstGeom>
            <a:noFill/>
            <a:ln w="12700" cap="flat">
              <a:noFill/>
              <a:miter lim="400000"/>
            </a:ln>
            <a:effectLst/>
          </p:spPr>
          <p:txBody>
            <a:bodyPr wrap="none" lIns="0" tIns="0" rIns="0" bIns="0" anchor="ctr">
              <a:noAutofit/>
            </a:bodyPr>
            <a:lstStyle/>
            <a:p>
              <a:pPr algn="ctr"/>
              <a:r>
                <a:rPr lang="zh-CN" altLang="en-US" sz="1400" b="1" dirty="0">
                  <a:solidFill>
                    <a:schemeClr val="bg1"/>
                  </a:solidFill>
                  <a:latin typeface="微软雅黑" panose="020B0503020204020204" pitchFamily="34" charset="-122"/>
                  <a:ea typeface="微软雅黑" panose="020B0503020204020204" pitchFamily="34" charset="-122"/>
                </a:rPr>
                <a:t>标题文本预设</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37" name="Freeform: Shape 15"/>
            <p:cNvSpPr/>
            <p:nvPr/>
          </p:nvSpPr>
          <p:spPr>
            <a:xfrm>
              <a:off x="8318491" y="1980699"/>
              <a:ext cx="1117040" cy="1610764"/>
            </a:xfrm>
            <a:custGeom>
              <a:avLst/>
              <a:gdLst/>
              <a:ahLst/>
              <a:cxnLst>
                <a:cxn ang="0">
                  <a:pos x="wd2" y="hd2"/>
                </a:cxn>
                <a:cxn ang="5400000">
                  <a:pos x="wd2" y="hd2"/>
                </a:cxn>
                <a:cxn ang="10800000">
                  <a:pos x="wd2" y="hd2"/>
                </a:cxn>
                <a:cxn ang="16200000">
                  <a:pos x="wd2" y="hd2"/>
                </a:cxn>
              </a:cxnLst>
              <a:rect l="0" t="0" r="r" b="b"/>
              <a:pathLst>
                <a:path w="20080" h="21600" extrusionOk="0">
                  <a:moveTo>
                    <a:pt x="2817" y="7689"/>
                  </a:moveTo>
                  <a:cubicBezTo>
                    <a:pt x="5470" y="4262"/>
                    <a:pt x="9851" y="1579"/>
                    <a:pt x="15329" y="451"/>
                  </a:cubicBezTo>
                  <a:cubicBezTo>
                    <a:pt x="16353" y="240"/>
                    <a:pt x="17378" y="90"/>
                    <a:pt x="18399" y="0"/>
                  </a:cubicBezTo>
                  <a:cubicBezTo>
                    <a:pt x="18805" y="705"/>
                    <a:pt x="19143" y="1442"/>
                    <a:pt x="19410" y="2209"/>
                  </a:cubicBezTo>
                  <a:cubicBezTo>
                    <a:pt x="20840" y="6312"/>
                    <a:pt x="19916" y="10483"/>
                    <a:pt x="17263" y="13911"/>
                  </a:cubicBezTo>
                  <a:cubicBezTo>
                    <a:pt x="14610" y="17338"/>
                    <a:pt x="10229" y="20021"/>
                    <a:pt x="4751" y="21149"/>
                  </a:cubicBezTo>
                  <a:cubicBezTo>
                    <a:pt x="3727" y="21360"/>
                    <a:pt x="2702" y="21510"/>
                    <a:pt x="1681" y="21600"/>
                  </a:cubicBezTo>
                  <a:cubicBezTo>
                    <a:pt x="1275" y="20895"/>
                    <a:pt x="937" y="20158"/>
                    <a:pt x="670" y="19391"/>
                  </a:cubicBezTo>
                  <a:cubicBezTo>
                    <a:pt x="-760" y="15289"/>
                    <a:pt x="164" y="11117"/>
                    <a:pt x="2817" y="7689"/>
                  </a:cubicBezTo>
                  <a:close/>
                </a:path>
              </a:pathLst>
            </a:custGeom>
            <a:solidFill>
              <a:schemeClr val="accent5">
                <a:lumMod val="100000"/>
              </a:schemeClr>
            </a:solidFill>
            <a:ln w="12700" cap="flat">
              <a:noFill/>
              <a:miter lim="400000"/>
            </a:ln>
            <a:effectLst/>
          </p:spPr>
          <p:txBody>
            <a:bodyPr anchor="ctr"/>
            <a:lstStyle/>
            <a:p>
              <a:pPr algn="ctr"/>
              <a:endParaRPr>
                <a:latin typeface="微软雅黑" panose="020B0503020204020204" pitchFamily="34" charset="-122"/>
                <a:ea typeface="微软雅黑" panose="020B0503020204020204" pitchFamily="34" charset="-122"/>
              </a:endParaRPr>
            </a:p>
          </p:txBody>
        </p:sp>
        <p:sp>
          <p:nvSpPr>
            <p:cNvPr id="38" name="Rectangle 16"/>
            <p:cNvSpPr/>
            <p:nvPr/>
          </p:nvSpPr>
          <p:spPr>
            <a:xfrm rot="18000000">
              <a:off x="8206534" y="2682880"/>
              <a:ext cx="1340951" cy="223236"/>
            </a:xfrm>
            <a:prstGeom prst="rect">
              <a:avLst/>
            </a:prstGeom>
            <a:noFill/>
            <a:ln w="12700" cap="flat">
              <a:noFill/>
              <a:miter lim="400000"/>
            </a:ln>
            <a:effectLst/>
          </p:spPr>
          <p:txBody>
            <a:bodyPr wrap="none" lIns="0" tIns="0" rIns="0" bIns="0" anchor="ctr">
              <a:noAutofit/>
            </a:bodyPr>
            <a:lstStyle/>
            <a:p>
              <a:pPr algn="ctr"/>
              <a:r>
                <a:rPr lang="zh-CN" altLang="en-US" sz="1400" b="1">
                  <a:solidFill>
                    <a:schemeClr val="bg1"/>
                  </a:solidFill>
                  <a:latin typeface="微软雅黑" panose="020B0503020204020204" pitchFamily="34" charset="-122"/>
                  <a:ea typeface="微软雅黑" panose="020B0503020204020204" pitchFamily="34" charset="-122"/>
                </a:rPr>
                <a:t>标题文本预设</a:t>
              </a:r>
              <a:endParaRPr lang="zh-CN" altLang="en-US" sz="1400" b="1">
                <a:solidFill>
                  <a:schemeClr val="bg1"/>
                </a:solidFill>
                <a:latin typeface="微软雅黑" panose="020B0503020204020204" pitchFamily="34" charset="-122"/>
                <a:ea typeface="微软雅黑" panose="020B0503020204020204" pitchFamily="34" charset="-122"/>
              </a:endParaRPr>
            </a:p>
          </p:txBody>
        </p:sp>
        <p:sp>
          <p:nvSpPr>
            <p:cNvPr id="39" name="Freeform: Shape 13"/>
            <p:cNvSpPr/>
            <p:nvPr/>
          </p:nvSpPr>
          <p:spPr>
            <a:xfrm>
              <a:off x="6901361" y="3552806"/>
              <a:ext cx="1182556" cy="1523582"/>
            </a:xfrm>
            <a:custGeom>
              <a:avLst/>
              <a:gdLst/>
              <a:ahLst/>
              <a:cxnLst>
                <a:cxn ang="0">
                  <a:pos x="wd2" y="hd2"/>
                </a:cxn>
                <a:cxn ang="5400000">
                  <a:pos x="wd2" y="hd2"/>
                </a:cxn>
                <a:cxn ang="10800000">
                  <a:pos x="wd2" y="hd2"/>
                </a:cxn>
                <a:cxn ang="16200000">
                  <a:pos x="wd2" y="hd2"/>
                </a:cxn>
              </a:cxnLst>
              <a:rect l="0" t="0" r="r" b="b"/>
              <a:pathLst>
                <a:path w="20347" h="21600" extrusionOk="0">
                  <a:moveTo>
                    <a:pt x="16713" y="7027"/>
                  </a:moveTo>
                  <a:cubicBezTo>
                    <a:pt x="13800" y="3600"/>
                    <a:pt x="9323" y="1075"/>
                    <a:pt x="3973" y="264"/>
                  </a:cubicBezTo>
                  <a:cubicBezTo>
                    <a:pt x="2973" y="112"/>
                    <a:pt x="1980" y="25"/>
                    <a:pt x="996" y="0"/>
                  </a:cubicBezTo>
                  <a:cubicBezTo>
                    <a:pt x="688" y="770"/>
                    <a:pt x="448" y="1569"/>
                    <a:pt x="279" y="2396"/>
                  </a:cubicBezTo>
                  <a:cubicBezTo>
                    <a:pt x="-626" y="6815"/>
                    <a:pt x="722" y="11145"/>
                    <a:pt x="3635" y="14573"/>
                  </a:cubicBezTo>
                  <a:cubicBezTo>
                    <a:pt x="6548" y="18000"/>
                    <a:pt x="11025" y="20525"/>
                    <a:pt x="16375" y="21336"/>
                  </a:cubicBezTo>
                  <a:cubicBezTo>
                    <a:pt x="17375" y="21488"/>
                    <a:pt x="18368" y="21575"/>
                    <a:pt x="19352" y="21600"/>
                  </a:cubicBezTo>
                  <a:cubicBezTo>
                    <a:pt x="19660" y="20830"/>
                    <a:pt x="19900" y="20031"/>
                    <a:pt x="20069" y="19204"/>
                  </a:cubicBezTo>
                  <a:cubicBezTo>
                    <a:pt x="20974" y="14785"/>
                    <a:pt x="19626" y="10455"/>
                    <a:pt x="16713" y="7027"/>
                  </a:cubicBezTo>
                  <a:close/>
                </a:path>
              </a:pathLst>
            </a:custGeom>
            <a:solidFill>
              <a:schemeClr val="accent4">
                <a:lumMod val="100000"/>
              </a:schemeClr>
            </a:solidFill>
            <a:ln w="12700" cap="flat">
              <a:noFill/>
              <a:miter lim="400000"/>
            </a:ln>
            <a:effectLst/>
          </p:spPr>
          <p:txBody>
            <a:bodyPr anchor="ctr"/>
            <a:lstStyle/>
            <a:p>
              <a:pPr algn="ctr"/>
              <a:endParaRPr>
                <a:latin typeface="微软雅黑" panose="020B0503020204020204" pitchFamily="34" charset="-122"/>
                <a:ea typeface="微软雅黑" panose="020B0503020204020204" pitchFamily="34" charset="-122"/>
              </a:endParaRPr>
            </a:p>
          </p:txBody>
        </p:sp>
        <p:sp>
          <p:nvSpPr>
            <p:cNvPr id="40" name="Rectangle 14"/>
            <p:cNvSpPr/>
            <p:nvPr/>
          </p:nvSpPr>
          <p:spPr>
            <a:xfrm rot="3300000">
              <a:off x="6789242" y="4158919"/>
              <a:ext cx="1340951" cy="223236"/>
            </a:xfrm>
            <a:prstGeom prst="rect">
              <a:avLst/>
            </a:prstGeom>
            <a:noFill/>
            <a:ln w="12700" cap="flat">
              <a:noFill/>
              <a:miter lim="400000"/>
            </a:ln>
            <a:effectLst/>
          </p:spPr>
          <p:txBody>
            <a:bodyPr wrap="none" lIns="0" tIns="0" rIns="0" bIns="0" anchor="ctr">
              <a:noAutofit/>
            </a:bodyPr>
            <a:lstStyle/>
            <a:p>
              <a:pPr algn="ctr"/>
              <a:r>
                <a:rPr lang="zh-CN" altLang="en-US" sz="1400" b="1">
                  <a:solidFill>
                    <a:schemeClr val="bg1"/>
                  </a:solidFill>
                  <a:latin typeface="微软雅黑" panose="020B0503020204020204" pitchFamily="34" charset="-122"/>
                  <a:ea typeface="微软雅黑" panose="020B0503020204020204" pitchFamily="34" charset="-122"/>
                </a:rPr>
                <a:t>标题文本预设</a:t>
              </a:r>
              <a:endParaRPr lang="zh-CN" altLang="en-US" sz="1400" b="1">
                <a:solidFill>
                  <a:schemeClr val="bg1"/>
                </a:solidFill>
                <a:latin typeface="微软雅黑" panose="020B0503020204020204" pitchFamily="34" charset="-122"/>
                <a:ea typeface="微软雅黑" panose="020B0503020204020204" pitchFamily="34" charset="-122"/>
              </a:endParaRPr>
            </a:p>
          </p:txBody>
        </p:sp>
        <p:sp>
          <p:nvSpPr>
            <p:cNvPr id="41" name="Freeform: Shape 11"/>
            <p:cNvSpPr/>
            <p:nvPr/>
          </p:nvSpPr>
          <p:spPr>
            <a:xfrm>
              <a:off x="4060148" y="3110585"/>
              <a:ext cx="1117040" cy="1610764"/>
            </a:xfrm>
            <a:custGeom>
              <a:avLst/>
              <a:gdLst/>
              <a:ahLst/>
              <a:cxnLst>
                <a:cxn ang="0">
                  <a:pos x="wd2" y="hd2"/>
                </a:cxn>
                <a:cxn ang="5400000">
                  <a:pos x="wd2" y="hd2"/>
                </a:cxn>
                <a:cxn ang="10800000">
                  <a:pos x="wd2" y="hd2"/>
                </a:cxn>
                <a:cxn ang="16200000">
                  <a:pos x="wd2" y="hd2"/>
                </a:cxn>
              </a:cxnLst>
              <a:rect l="0" t="0" r="r" b="b"/>
              <a:pathLst>
                <a:path w="20080" h="21600" extrusionOk="0">
                  <a:moveTo>
                    <a:pt x="17263" y="7689"/>
                  </a:moveTo>
                  <a:cubicBezTo>
                    <a:pt x="14610" y="4262"/>
                    <a:pt x="10229" y="1579"/>
                    <a:pt x="4751" y="451"/>
                  </a:cubicBezTo>
                  <a:cubicBezTo>
                    <a:pt x="3727" y="240"/>
                    <a:pt x="2702" y="90"/>
                    <a:pt x="1681" y="0"/>
                  </a:cubicBezTo>
                  <a:cubicBezTo>
                    <a:pt x="1275" y="705"/>
                    <a:pt x="937" y="1442"/>
                    <a:pt x="670" y="2209"/>
                  </a:cubicBezTo>
                  <a:cubicBezTo>
                    <a:pt x="-760" y="6312"/>
                    <a:pt x="164" y="10483"/>
                    <a:pt x="2817" y="13911"/>
                  </a:cubicBezTo>
                  <a:cubicBezTo>
                    <a:pt x="5470" y="17338"/>
                    <a:pt x="9851" y="20021"/>
                    <a:pt x="15329" y="21149"/>
                  </a:cubicBezTo>
                  <a:cubicBezTo>
                    <a:pt x="16353" y="21360"/>
                    <a:pt x="17378" y="21510"/>
                    <a:pt x="18399" y="21600"/>
                  </a:cubicBezTo>
                  <a:cubicBezTo>
                    <a:pt x="18805" y="20895"/>
                    <a:pt x="19143" y="20158"/>
                    <a:pt x="19410" y="19391"/>
                  </a:cubicBezTo>
                  <a:cubicBezTo>
                    <a:pt x="20840" y="15289"/>
                    <a:pt x="19916" y="11117"/>
                    <a:pt x="17263" y="7689"/>
                  </a:cubicBezTo>
                  <a:close/>
                </a:path>
              </a:pathLst>
            </a:custGeom>
            <a:solidFill>
              <a:schemeClr val="accent2">
                <a:lumMod val="100000"/>
              </a:schemeClr>
            </a:solidFill>
            <a:ln w="12700" cap="flat">
              <a:noFill/>
              <a:miter lim="400000"/>
            </a:ln>
            <a:effectLst/>
          </p:spPr>
          <p:txBody>
            <a:bodyPr anchor="ctr"/>
            <a:lstStyle/>
            <a:p>
              <a:pPr algn="ctr"/>
              <a:endParaRPr>
                <a:latin typeface="微软雅黑" panose="020B0503020204020204" pitchFamily="34" charset="-122"/>
                <a:ea typeface="微软雅黑" panose="020B0503020204020204" pitchFamily="34" charset="-122"/>
              </a:endParaRPr>
            </a:p>
          </p:txBody>
        </p:sp>
        <p:sp>
          <p:nvSpPr>
            <p:cNvPr id="43" name="Rectangle 12"/>
            <p:cNvSpPr/>
            <p:nvPr/>
          </p:nvSpPr>
          <p:spPr>
            <a:xfrm rot="3600000">
              <a:off x="3912474" y="3792083"/>
              <a:ext cx="1340951" cy="223236"/>
            </a:xfrm>
            <a:prstGeom prst="rect">
              <a:avLst/>
            </a:prstGeom>
            <a:noFill/>
            <a:ln w="12700" cap="flat">
              <a:noFill/>
              <a:miter lim="400000"/>
            </a:ln>
            <a:effectLst/>
          </p:spPr>
          <p:txBody>
            <a:bodyPr wrap="none" lIns="0" tIns="0" rIns="0" bIns="0" anchor="ctr">
              <a:noAutofit/>
            </a:bodyPr>
            <a:lstStyle/>
            <a:p>
              <a:pPr algn="ctr"/>
              <a:r>
                <a:rPr lang="zh-CN" altLang="en-US" sz="1400" b="1" dirty="0">
                  <a:solidFill>
                    <a:schemeClr val="bg1"/>
                  </a:solidFill>
                  <a:latin typeface="微软雅黑" panose="020B0503020204020204" pitchFamily="34" charset="-122"/>
                  <a:ea typeface="微软雅黑" panose="020B0503020204020204" pitchFamily="34" charset="-122"/>
                </a:rPr>
                <a:t>标题文本预设</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Click="0" advTm="3000"/>
    </mc:Choice>
    <mc:Fallback>
      <p:transition spd="slow" advClick="0" advTm="3000"/>
    </mc:Fallback>
  </mc:AlternateContent>
  <p:timing>
    <p:tnLst>
      <p:par>
        <p:cTn id="1" dur="indefinite" restart="never" nodeType="tmRoot"/>
      </p:par>
    </p:tnLst>
    <p:bldLst>
      <p:bldP spid="4" grpId="0" animBg="1"/>
      <p:bldP spid="7" grpId="0" animBg="1"/>
      <p:bldP spid="10" grpId="0"/>
      <p:bldP spid="18" grpId="0"/>
      <p:bldP spid="42" grpId="0"/>
    </p:bldLst>
  </p:timing>
</p:sld>
</file>

<file path=ppt/tags/tag1.xml><?xml version="1.0" encoding="utf-8"?>
<p:tagLst xmlns:p="http://schemas.openxmlformats.org/presentationml/2006/main">
  <p:tag name="ISPRING_PRESENTATION_TITLE" val="简约严谨学术报告论文答辩毕业论文PPT"/>
</p:tagLst>
</file>

<file path=ppt/theme/theme1.xml><?xml version="1.0" encoding="utf-8"?>
<a:theme xmlns:a="http://schemas.openxmlformats.org/drawingml/2006/main" name="Office Theme">
  <a:themeElements>
    <a:clrScheme name="自定义 4">
      <a:dk1>
        <a:sysClr val="windowText" lastClr="000000"/>
      </a:dk1>
      <a:lt1>
        <a:sysClr val="window" lastClr="FFFFFF"/>
      </a:lt1>
      <a:dk2>
        <a:srgbClr val="335B74"/>
      </a:dk2>
      <a:lt2>
        <a:srgbClr val="DFE3E5"/>
      </a:lt2>
      <a:accent1>
        <a:srgbClr val="335B74"/>
      </a:accent1>
      <a:accent2>
        <a:srgbClr val="335B74"/>
      </a:accent2>
      <a:accent3>
        <a:srgbClr val="335B74"/>
      </a:accent3>
      <a:accent4>
        <a:srgbClr val="335B74"/>
      </a:accent4>
      <a:accent5>
        <a:srgbClr val="335B74"/>
      </a:accent5>
      <a:accent6>
        <a:srgbClr val="335B74"/>
      </a:accent6>
      <a:hlink>
        <a:srgbClr val="335B74"/>
      </a:hlink>
      <a:folHlink>
        <a:srgbClr val="335B74"/>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发光边缘">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2821</Words>
  <Application>WPS 演示</Application>
  <PresentationFormat>全屏显示(16:9)</PresentationFormat>
  <Paragraphs>471</Paragraphs>
  <Slides>24</Slides>
  <Notes>26</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24</vt:i4>
      </vt:variant>
    </vt:vector>
  </HeadingPairs>
  <TitlesOfParts>
    <vt:vector size="40" baseType="lpstr">
      <vt:lpstr>Arial</vt:lpstr>
      <vt:lpstr>宋体</vt:lpstr>
      <vt:lpstr>Wingdings</vt:lpstr>
      <vt:lpstr>文泉驿微米黑</vt:lpstr>
      <vt:lpstr>小米书法体</vt:lpstr>
      <vt:lpstr>Noto Serif SC</vt:lpstr>
      <vt:lpstr>微软雅黑</vt:lpstr>
      <vt:lpstr>Calibri</vt:lpstr>
      <vt:lpstr>HarmonyOS Sans SC Light</vt:lpstr>
      <vt:lpstr>宋体</vt:lpstr>
      <vt:lpstr>Arial Unicode MS</vt:lpstr>
      <vt:lpstr>等线 Light</vt:lpstr>
      <vt:lpstr>Calibri Light</vt:lpstr>
      <vt:lpstr>等线</vt:lpstr>
      <vt:lpstr>Noto Color Emoji</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简约严谨学术报告论文答辩毕业论文PPT</dc:title>
  <dc:creator>Administrator</dc:creator>
  <cp:lastModifiedBy>不想取名</cp:lastModifiedBy>
  <cp:revision>98</cp:revision>
  <dcterms:created xsi:type="dcterms:W3CDTF">2024-06-11T04:11:21Z</dcterms:created>
  <dcterms:modified xsi:type="dcterms:W3CDTF">2024-06-11T04:11:21Z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C42629C7940ADB61BBAC67665A3CFD55_43</vt:lpwstr>
  </property>
  <property fmtid="{D5CDD505-2E9C-101B-9397-08002B2CF9AE}" pid="3" name="KSOProductBuildVer">
    <vt:lpwstr>2052-12.8.2.14767</vt:lpwstr>
  </property>
</Properties>
</file>