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83" r:id="rId5"/>
    <p:sldId id="30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37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87FA"/>
    <a:srgbClr val="1ABEED"/>
    <a:srgbClr val="0E92B6"/>
    <a:srgbClr val="0845EE"/>
    <a:srgbClr val="0845EF"/>
    <a:srgbClr val="1048E4"/>
    <a:srgbClr val="0E3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 showGuides="1">
      <p:cViewPr varScale="1">
        <p:scale>
          <a:sx n="103" d="100"/>
          <a:sy n="103" d="100"/>
        </p:scale>
        <p:origin x="144" y="258"/>
      </p:cViewPr>
      <p:guideLst>
        <p:guide orient="horz" pos="3385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407C2-0B4A-44DD-A875-CF59CE82D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93088-DE80-480F-81DE-01B6DFA8C7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3088-DE80-480F-81DE-01B6DFA8C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3088-DE80-480F-81DE-01B6DFA8C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3088-DE80-480F-81DE-01B6DFA8C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3DD-DEB3-4291-8F5F-C15A418EA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E038-6530-403B-A2A4-9690F3986C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D3DD-DEB3-4291-8F5F-C15A418EA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E038-6530-403B-A2A4-9690F3986C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3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99" y="1709674"/>
            <a:ext cx="7023201" cy="36640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470" y="2715895"/>
            <a:ext cx="535178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4800" b="1" dirty="0">
                <a:solidFill>
                  <a:schemeClr val="bg1"/>
                </a:solidFill>
                <a:latin typeface="文泉驿正黑" panose="02000603000000000000" charset="-122"/>
                <a:ea typeface="文泉驿正黑" panose="02000603000000000000" charset="-122"/>
                <a:cs typeface="+mn-ea"/>
                <a:sym typeface="+mn-lt"/>
              </a:rPr>
              <a:t>时代背景特色</a:t>
            </a:r>
            <a:endParaRPr lang="x-none" altLang="zh-CN" sz="4800" b="1" dirty="0">
              <a:solidFill>
                <a:schemeClr val="bg1"/>
              </a:solidFill>
              <a:latin typeface="文泉驿正黑" panose="02000603000000000000" charset="-122"/>
              <a:ea typeface="文泉驿正黑" panose="02000603000000000000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0055" y="3682365"/>
            <a:ext cx="5767705" cy="1097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x-none" altLang="zh-CN">
                <a:solidFill>
                  <a:schemeClr val="bg1"/>
                </a:solidFill>
              </a:rPr>
              <a:t>参考文献：冯健. 乐声悠扬舞翩跹--唐代岑氏墓彩绘乐舞俑赏析[J]. 中原文物,2005</a:t>
            </a:r>
            <a:endParaRPr lang="x-none" altLang="zh-CN">
              <a:solidFill>
                <a:schemeClr val="bg1"/>
              </a:solidFill>
            </a:endParaRPr>
          </a:p>
          <a:p>
            <a:endParaRPr lang="x-none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781287" y="620713"/>
            <a:ext cx="5607808" cy="5616575"/>
            <a:chOff x="5781287" y="620713"/>
            <a:chExt cx="5607808" cy="5616575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840025" y="620713"/>
              <a:ext cx="0" cy="5616575"/>
            </a:xfrm>
            <a:prstGeom prst="straightConnector1">
              <a:avLst/>
            </a:prstGeom>
            <a:ln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6051174" y="1210404"/>
              <a:ext cx="5337921" cy="1124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贵族的家庭乐队，家庭宴饮时</a:t>
              </a:r>
              <a:r>
                <a:rPr lang="x-none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表演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CN" altLang="en-US" u="sng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据《唐会要》记载:"敕三品以上,听有女乐一部,五品以上,女乐不过三人,皆不得有钟磬。"</a:t>
              </a:r>
              <a:endParaRPr lang="zh-CN" altLang="en-US" u="sng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5988932" y="702628"/>
              <a:ext cx="1863090" cy="441960"/>
            </a:xfrm>
            <a:custGeom>
              <a:avLst/>
              <a:gdLst>
                <a:gd name="connsiteX0" fmla="*/ 0 w 1145103"/>
                <a:gd name="connsiteY0" fmla="*/ 0 h 540898"/>
                <a:gd name="connsiteX1" fmla="*/ 234115 w 1145103"/>
                <a:gd name="connsiteY1" fmla="*/ 0 h 540898"/>
                <a:gd name="connsiteX2" fmla="*/ 295925 w 1145103"/>
                <a:gd name="connsiteY2" fmla="*/ 0 h 540898"/>
                <a:gd name="connsiteX3" fmla="*/ 800219 w 1145103"/>
                <a:gd name="connsiteY3" fmla="*/ 0 h 540898"/>
                <a:gd name="connsiteX4" fmla="*/ 1004772 w 1145103"/>
                <a:gd name="connsiteY4" fmla="*/ 0 h 540898"/>
                <a:gd name="connsiteX5" fmla="*/ 1145103 w 1145103"/>
                <a:gd name="connsiteY5" fmla="*/ 140331 h 540898"/>
                <a:gd name="connsiteX6" fmla="*/ 1145103 w 1145103"/>
                <a:gd name="connsiteY6" fmla="*/ 400567 h 540898"/>
                <a:gd name="connsiteX7" fmla="*/ 1004772 w 1145103"/>
                <a:gd name="connsiteY7" fmla="*/ 540898 h 540898"/>
                <a:gd name="connsiteX8" fmla="*/ 295925 w 1145103"/>
                <a:gd name="connsiteY8" fmla="*/ 540898 h 540898"/>
                <a:gd name="connsiteX9" fmla="*/ 155594 w 1145103"/>
                <a:gd name="connsiteY9" fmla="*/ 400567 h 540898"/>
                <a:gd name="connsiteX10" fmla="*/ 155594 w 1145103"/>
                <a:gd name="connsiteY10" fmla="*/ 140331 h 540898"/>
                <a:gd name="connsiteX11" fmla="*/ 157175 w 1145103"/>
                <a:gd name="connsiteY11" fmla="*/ 132502 h 540898"/>
                <a:gd name="connsiteX12" fmla="*/ 105459 w 1145103"/>
                <a:gd name="connsiteY12" fmla="*/ 67716 h 540898"/>
                <a:gd name="connsiteX13" fmla="*/ 0 w 1145103"/>
                <a:gd name="connsiteY13" fmla="*/ 0 h 54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5103" h="540898">
                  <a:moveTo>
                    <a:pt x="0" y="0"/>
                  </a:moveTo>
                  <a:lnTo>
                    <a:pt x="234115" y="0"/>
                  </a:lnTo>
                  <a:lnTo>
                    <a:pt x="295925" y="0"/>
                  </a:lnTo>
                  <a:lnTo>
                    <a:pt x="800219" y="0"/>
                  </a:lnTo>
                  <a:lnTo>
                    <a:pt x="1004772" y="0"/>
                  </a:lnTo>
                  <a:cubicBezTo>
                    <a:pt x="1082275" y="0"/>
                    <a:pt x="1145103" y="62828"/>
                    <a:pt x="1145103" y="140331"/>
                  </a:cubicBezTo>
                  <a:lnTo>
                    <a:pt x="1145103" y="400567"/>
                  </a:lnTo>
                  <a:cubicBezTo>
                    <a:pt x="1145103" y="478070"/>
                    <a:pt x="1082275" y="540898"/>
                    <a:pt x="1004772" y="540898"/>
                  </a:cubicBezTo>
                  <a:lnTo>
                    <a:pt x="295925" y="540898"/>
                  </a:lnTo>
                  <a:cubicBezTo>
                    <a:pt x="218422" y="540898"/>
                    <a:pt x="155594" y="478070"/>
                    <a:pt x="155594" y="400567"/>
                  </a:cubicBezTo>
                  <a:lnTo>
                    <a:pt x="155594" y="140331"/>
                  </a:lnTo>
                  <a:lnTo>
                    <a:pt x="157175" y="132502"/>
                  </a:lnTo>
                  <a:lnTo>
                    <a:pt x="105459" y="67716"/>
                  </a:lnTo>
                  <a:cubicBezTo>
                    <a:pt x="78300" y="43820"/>
                    <a:pt x="44073" y="2180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09302" y="733743"/>
              <a:ext cx="1308735" cy="34988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女乐表演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81287" y="685509"/>
              <a:ext cx="117476" cy="117476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37757" y="2615790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标题</a:t>
              </a:r>
              <a:endParaRPr lang="zh-CN" altLang="en-US" sz="20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247" y="3088958"/>
              <a:ext cx="5292725" cy="115252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葬于武则天大足元年(701年)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"</a:t>
              </a:r>
              <a:r>
                <a:rPr lang="zh-CN" altLang="en-US" u="sng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以幽闲之性,融心于寂灭之律</a:t>
              </a: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"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CN" altLang="en-US" u="sng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《新唐书·宰相世系表一》</a:t>
              </a:r>
              <a:endParaRPr lang="zh-CN" altLang="en-US" u="sng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781287" y="2480733"/>
              <a:ext cx="117476" cy="117476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11761" y="4496507"/>
              <a:ext cx="994026" cy="469536"/>
            </a:xfrm>
            <a:custGeom>
              <a:avLst/>
              <a:gdLst>
                <a:gd name="connsiteX0" fmla="*/ 0 w 1145103"/>
                <a:gd name="connsiteY0" fmla="*/ 0 h 540898"/>
                <a:gd name="connsiteX1" fmla="*/ 234115 w 1145103"/>
                <a:gd name="connsiteY1" fmla="*/ 0 h 540898"/>
                <a:gd name="connsiteX2" fmla="*/ 295925 w 1145103"/>
                <a:gd name="connsiteY2" fmla="*/ 0 h 540898"/>
                <a:gd name="connsiteX3" fmla="*/ 800219 w 1145103"/>
                <a:gd name="connsiteY3" fmla="*/ 0 h 540898"/>
                <a:gd name="connsiteX4" fmla="*/ 1004772 w 1145103"/>
                <a:gd name="connsiteY4" fmla="*/ 0 h 540898"/>
                <a:gd name="connsiteX5" fmla="*/ 1145103 w 1145103"/>
                <a:gd name="connsiteY5" fmla="*/ 140331 h 540898"/>
                <a:gd name="connsiteX6" fmla="*/ 1145103 w 1145103"/>
                <a:gd name="connsiteY6" fmla="*/ 400567 h 540898"/>
                <a:gd name="connsiteX7" fmla="*/ 1004772 w 1145103"/>
                <a:gd name="connsiteY7" fmla="*/ 540898 h 540898"/>
                <a:gd name="connsiteX8" fmla="*/ 295925 w 1145103"/>
                <a:gd name="connsiteY8" fmla="*/ 540898 h 540898"/>
                <a:gd name="connsiteX9" fmla="*/ 155594 w 1145103"/>
                <a:gd name="connsiteY9" fmla="*/ 400567 h 540898"/>
                <a:gd name="connsiteX10" fmla="*/ 155594 w 1145103"/>
                <a:gd name="connsiteY10" fmla="*/ 140331 h 540898"/>
                <a:gd name="connsiteX11" fmla="*/ 157175 w 1145103"/>
                <a:gd name="connsiteY11" fmla="*/ 132502 h 540898"/>
                <a:gd name="connsiteX12" fmla="*/ 105459 w 1145103"/>
                <a:gd name="connsiteY12" fmla="*/ 67716 h 540898"/>
                <a:gd name="connsiteX13" fmla="*/ 0 w 1145103"/>
                <a:gd name="connsiteY13" fmla="*/ 0 h 54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5103" h="540898">
                  <a:moveTo>
                    <a:pt x="0" y="0"/>
                  </a:moveTo>
                  <a:lnTo>
                    <a:pt x="234115" y="0"/>
                  </a:lnTo>
                  <a:lnTo>
                    <a:pt x="295925" y="0"/>
                  </a:lnTo>
                  <a:lnTo>
                    <a:pt x="800219" y="0"/>
                  </a:lnTo>
                  <a:lnTo>
                    <a:pt x="1004772" y="0"/>
                  </a:lnTo>
                  <a:cubicBezTo>
                    <a:pt x="1082275" y="0"/>
                    <a:pt x="1145103" y="62828"/>
                    <a:pt x="1145103" y="140331"/>
                  </a:cubicBezTo>
                  <a:lnTo>
                    <a:pt x="1145103" y="400567"/>
                  </a:lnTo>
                  <a:cubicBezTo>
                    <a:pt x="1145103" y="478070"/>
                    <a:pt x="1082275" y="540898"/>
                    <a:pt x="1004772" y="540898"/>
                  </a:cubicBezTo>
                  <a:lnTo>
                    <a:pt x="295925" y="540898"/>
                  </a:lnTo>
                  <a:cubicBezTo>
                    <a:pt x="218422" y="540898"/>
                    <a:pt x="155594" y="478070"/>
                    <a:pt x="155594" y="400567"/>
                  </a:cubicBezTo>
                  <a:lnTo>
                    <a:pt x="155594" y="140331"/>
                  </a:lnTo>
                  <a:lnTo>
                    <a:pt x="157175" y="132502"/>
                  </a:lnTo>
                  <a:lnTo>
                    <a:pt x="105459" y="67716"/>
                  </a:lnTo>
                  <a:cubicBezTo>
                    <a:pt x="78300" y="43820"/>
                    <a:pt x="44073" y="2180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41131" y="4531220"/>
              <a:ext cx="690880" cy="398780"/>
            </a:xfrm>
            <a:prstGeom prst="rect">
              <a:avLst/>
            </a:prstGeom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x-none" altLang="zh-CN" sz="2000" dirty="0">
                  <a:solidFill>
                    <a:prstClr val="white"/>
                  </a:solidFill>
                  <a:cs typeface="+mn-ea"/>
                  <a:sym typeface="+mn-lt"/>
                </a:rPr>
                <a:t>清乐</a:t>
              </a:r>
              <a:endParaRPr lang="x-none" altLang="zh-CN" sz="20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51162" y="5004753"/>
              <a:ext cx="5337810" cy="121793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纤柔绮丽</a:t>
              </a:r>
              <a:r>
                <a:rPr kumimoji="0" lang="x-none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清新自然之美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i="0" u="sng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  <a:r>
                <a:rPr kumimoji="0" lang="zh-CN" altLang="en-US" i="0" u="sng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纔见春光生绮陌，已闻清乐动云韶</a:t>
              </a:r>
              <a:r>
                <a:rPr kumimoji="0" lang="x-none" altLang="zh-CN" i="0" u="sng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”</a:t>
              </a:r>
              <a:endParaRPr kumimoji="0" lang="zh-CN" altLang="en-US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u="sng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“清商正声相和五调伎”</a:t>
              </a:r>
              <a:endParaRPr kumimoji="0" lang="zh-CN" altLang="en-US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781287" y="4437769"/>
              <a:ext cx="117476" cy="117476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59971" y="3267077"/>
            <a:ext cx="366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输入您的标题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14" y="2285704"/>
            <a:ext cx="637554" cy="638817"/>
            <a:chOff x="658813" y="2122487"/>
            <a:chExt cx="801687" cy="803276"/>
          </a:xfrm>
          <a:solidFill>
            <a:schemeClr val="bg1"/>
          </a:solidFill>
        </p:grpSpPr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089025" y="2122487"/>
              <a:ext cx="371475" cy="373063"/>
            </a:xfrm>
            <a:custGeom>
              <a:avLst/>
              <a:gdLst>
                <a:gd name="T0" fmla="*/ 1376 w 1508"/>
                <a:gd name="T1" fmla="*/ 798 h 1508"/>
                <a:gd name="T2" fmla="*/ 1376 w 1508"/>
                <a:gd name="T3" fmla="*/ 716 h 1508"/>
                <a:gd name="T4" fmla="*/ 1502 w 1508"/>
                <a:gd name="T5" fmla="*/ 562 h 1508"/>
                <a:gd name="T6" fmla="*/ 1370 w 1508"/>
                <a:gd name="T7" fmla="*/ 336 h 1508"/>
                <a:gd name="T8" fmla="*/ 1223 w 1508"/>
                <a:gd name="T9" fmla="*/ 342 h 1508"/>
                <a:gd name="T10" fmla="*/ 1178 w 1508"/>
                <a:gd name="T11" fmla="*/ 138 h 1508"/>
                <a:gd name="T12" fmla="*/ 954 w 1508"/>
                <a:gd name="T13" fmla="*/ 6 h 1508"/>
                <a:gd name="T14" fmla="*/ 800 w 1508"/>
                <a:gd name="T15" fmla="*/ 132 h 1508"/>
                <a:gd name="T16" fmla="*/ 718 w 1508"/>
                <a:gd name="T17" fmla="*/ 132 h 1508"/>
                <a:gd name="T18" fmla="*/ 564 w 1508"/>
                <a:gd name="T19" fmla="*/ 6 h 1508"/>
                <a:gd name="T20" fmla="*/ 334 w 1508"/>
                <a:gd name="T21" fmla="*/ 138 h 1508"/>
                <a:gd name="T22" fmla="*/ 339 w 1508"/>
                <a:gd name="T23" fmla="*/ 286 h 1508"/>
                <a:gd name="T24" fmla="*/ 137 w 1508"/>
                <a:gd name="T25" fmla="*/ 330 h 1508"/>
                <a:gd name="T26" fmla="*/ 5 w 1508"/>
                <a:gd name="T27" fmla="*/ 556 h 1508"/>
                <a:gd name="T28" fmla="*/ 131 w 1508"/>
                <a:gd name="T29" fmla="*/ 710 h 1508"/>
                <a:gd name="T30" fmla="*/ 131 w 1508"/>
                <a:gd name="T31" fmla="*/ 792 h 1508"/>
                <a:gd name="T32" fmla="*/ 5 w 1508"/>
                <a:gd name="T33" fmla="*/ 946 h 1508"/>
                <a:gd name="T34" fmla="*/ 137 w 1508"/>
                <a:gd name="T35" fmla="*/ 1172 h 1508"/>
                <a:gd name="T36" fmla="*/ 285 w 1508"/>
                <a:gd name="T37" fmla="*/ 1167 h 1508"/>
                <a:gd name="T38" fmla="*/ 329 w 1508"/>
                <a:gd name="T39" fmla="*/ 1370 h 1508"/>
                <a:gd name="T40" fmla="*/ 559 w 1508"/>
                <a:gd name="T41" fmla="*/ 1502 h 1508"/>
                <a:gd name="T42" fmla="*/ 713 w 1508"/>
                <a:gd name="T43" fmla="*/ 1376 h 1508"/>
                <a:gd name="T44" fmla="*/ 795 w 1508"/>
                <a:gd name="T45" fmla="*/ 1376 h 1508"/>
                <a:gd name="T46" fmla="*/ 948 w 1508"/>
                <a:gd name="T47" fmla="*/ 1502 h 1508"/>
                <a:gd name="T48" fmla="*/ 1173 w 1508"/>
                <a:gd name="T49" fmla="*/ 1370 h 1508"/>
                <a:gd name="T50" fmla="*/ 1168 w 1508"/>
                <a:gd name="T51" fmla="*/ 1222 h 1508"/>
                <a:gd name="T52" fmla="*/ 1371 w 1508"/>
                <a:gd name="T53" fmla="*/ 1178 h 1508"/>
                <a:gd name="T54" fmla="*/ 1502 w 1508"/>
                <a:gd name="T55" fmla="*/ 952 h 1508"/>
                <a:gd name="T56" fmla="*/ 1321 w 1508"/>
                <a:gd name="T57" fmla="*/ 1073 h 1508"/>
                <a:gd name="T58" fmla="*/ 1036 w 1508"/>
                <a:gd name="T59" fmla="*/ 1222 h 1508"/>
                <a:gd name="T60" fmla="*/ 1041 w 1508"/>
                <a:gd name="T61" fmla="*/ 1349 h 1508"/>
                <a:gd name="T62" fmla="*/ 860 w 1508"/>
                <a:gd name="T63" fmla="*/ 1310 h 1508"/>
                <a:gd name="T64" fmla="*/ 618 w 1508"/>
                <a:gd name="T65" fmla="*/ 1310 h 1508"/>
                <a:gd name="T66" fmla="*/ 437 w 1508"/>
                <a:gd name="T67" fmla="*/ 1354 h 1508"/>
                <a:gd name="T68" fmla="*/ 289 w 1508"/>
                <a:gd name="T69" fmla="*/ 1068 h 1508"/>
                <a:gd name="T70" fmla="*/ 163 w 1508"/>
                <a:gd name="T71" fmla="*/ 1074 h 1508"/>
                <a:gd name="T72" fmla="*/ 201 w 1508"/>
                <a:gd name="T73" fmla="*/ 892 h 1508"/>
                <a:gd name="T74" fmla="*/ 201 w 1508"/>
                <a:gd name="T75" fmla="*/ 650 h 1508"/>
                <a:gd name="T76" fmla="*/ 163 w 1508"/>
                <a:gd name="T77" fmla="*/ 468 h 1508"/>
                <a:gd name="T78" fmla="*/ 448 w 1508"/>
                <a:gd name="T79" fmla="*/ 320 h 1508"/>
                <a:gd name="T80" fmla="*/ 443 w 1508"/>
                <a:gd name="T81" fmla="*/ 193 h 1508"/>
                <a:gd name="T82" fmla="*/ 624 w 1508"/>
                <a:gd name="T83" fmla="*/ 226 h 1508"/>
                <a:gd name="T84" fmla="*/ 865 w 1508"/>
                <a:gd name="T85" fmla="*/ 226 h 1508"/>
                <a:gd name="T86" fmla="*/ 1046 w 1508"/>
                <a:gd name="T87" fmla="*/ 188 h 1508"/>
                <a:gd name="T88" fmla="*/ 1195 w 1508"/>
                <a:gd name="T89" fmla="*/ 474 h 1508"/>
                <a:gd name="T90" fmla="*/ 1321 w 1508"/>
                <a:gd name="T91" fmla="*/ 468 h 1508"/>
                <a:gd name="T92" fmla="*/ 1283 w 1508"/>
                <a:gd name="T93" fmla="*/ 650 h 1508"/>
                <a:gd name="T94" fmla="*/ 1283 w 1508"/>
                <a:gd name="T95" fmla="*/ 892 h 1508"/>
                <a:gd name="T96" fmla="*/ 1321 w 1508"/>
                <a:gd name="T97" fmla="*/ 1073 h 1508"/>
                <a:gd name="T98" fmla="*/ 1321 w 1508"/>
                <a:gd name="T99" fmla="*/ 1073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8" h="1508">
                  <a:moveTo>
                    <a:pt x="1486" y="897"/>
                  </a:moveTo>
                  <a:cubicBezTo>
                    <a:pt x="1376" y="798"/>
                    <a:pt x="1376" y="798"/>
                    <a:pt x="1376" y="798"/>
                  </a:cubicBezTo>
                  <a:cubicBezTo>
                    <a:pt x="1370" y="793"/>
                    <a:pt x="1370" y="793"/>
                    <a:pt x="1370" y="793"/>
                  </a:cubicBezTo>
                  <a:cubicBezTo>
                    <a:pt x="1353" y="769"/>
                    <a:pt x="1355" y="737"/>
                    <a:pt x="1376" y="716"/>
                  </a:cubicBezTo>
                  <a:cubicBezTo>
                    <a:pt x="1486" y="617"/>
                    <a:pt x="1486" y="617"/>
                    <a:pt x="1486" y="617"/>
                  </a:cubicBezTo>
                  <a:cubicBezTo>
                    <a:pt x="1502" y="600"/>
                    <a:pt x="1508" y="584"/>
                    <a:pt x="1502" y="562"/>
                  </a:cubicBezTo>
                  <a:cubicBezTo>
                    <a:pt x="1486" y="492"/>
                    <a:pt x="1458" y="424"/>
                    <a:pt x="1420" y="364"/>
                  </a:cubicBezTo>
                  <a:cubicBezTo>
                    <a:pt x="1409" y="347"/>
                    <a:pt x="1392" y="336"/>
                    <a:pt x="1370" y="336"/>
                  </a:cubicBezTo>
                  <a:cubicBezTo>
                    <a:pt x="1228" y="342"/>
                    <a:pt x="1228" y="342"/>
                    <a:pt x="1228" y="342"/>
                  </a:cubicBezTo>
                  <a:cubicBezTo>
                    <a:pt x="1223" y="342"/>
                    <a:pt x="1223" y="342"/>
                    <a:pt x="1223" y="342"/>
                  </a:cubicBezTo>
                  <a:cubicBezTo>
                    <a:pt x="1195" y="336"/>
                    <a:pt x="1173" y="314"/>
                    <a:pt x="1173" y="281"/>
                  </a:cubicBezTo>
                  <a:cubicBezTo>
                    <a:pt x="1178" y="138"/>
                    <a:pt x="1178" y="138"/>
                    <a:pt x="1178" y="138"/>
                  </a:cubicBezTo>
                  <a:cubicBezTo>
                    <a:pt x="1178" y="116"/>
                    <a:pt x="1167" y="99"/>
                    <a:pt x="1151" y="88"/>
                  </a:cubicBezTo>
                  <a:cubicBezTo>
                    <a:pt x="1091" y="50"/>
                    <a:pt x="1024" y="22"/>
                    <a:pt x="954" y="6"/>
                  </a:cubicBezTo>
                  <a:cubicBezTo>
                    <a:pt x="932" y="0"/>
                    <a:pt x="910" y="6"/>
                    <a:pt x="899" y="22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73" y="154"/>
                    <a:pt x="740" y="154"/>
                    <a:pt x="718" y="132"/>
                  </a:cubicBezTo>
                  <a:cubicBezTo>
                    <a:pt x="619" y="22"/>
                    <a:pt x="619" y="22"/>
                    <a:pt x="619" y="22"/>
                  </a:cubicBezTo>
                  <a:cubicBezTo>
                    <a:pt x="603" y="6"/>
                    <a:pt x="586" y="0"/>
                    <a:pt x="564" y="6"/>
                  </a:cubicBezTo>
                  <a:cubicBezTo>
                    <a:pt x="515" y="22"/>
                    <a:pt x="449" y="44"/>
                    <a:pt x="367" y="88"/>
                  </a:cubicBezTo>
                  <a:cubicBezTo>
                    <a:pt x="345" y="94"/>
                    <a:pt x="334" y="116"/>
                    <a:pt x="334" y="138"/>
                  </a:cubicBezTo>
                  <a:cubicBezTo>
                    <a:pt x="339" y="281"/>
                    <a:pt x="339" y="281"/>
                    <a:pt x="339" y="281"/>
                  </a:cubicBezTo>
                  <a:cubicBezTo>
                    <a:pt x="339" y="286"/>
                    <a:pt x="339" y="286"/>
                    <a:pt x="339" y="286"/>
                  </a:cubicBezTo>
                  <a:cubicBezTo>
                    <a:pt x="334" y="314"/>
                    <a:pt x="312" y="336"/>
                    <a:pt x="279" y="336"/>
                  </a:cubicBezTo>
                  <a:cubicBezTo>
                    <a:pt x="137" y="330"/>
                    <a:pt x="137" y="330"/>
                    <a:pt x="137" y="330"/>
                  </a:cubicBezTo>
                  <a:cubicBezTo>
                    <a:pt x="115" y="330"/>
                    <a:pt x="98" y="342"/>
                    <a:pt x="87" y="358"/>
                  </a:cubicBezTo>
                  <a:cubicBezTo>
                    <a:pt x="49" y="419"/>
                    <a:pt x="21" y="486"/>
                    <a:pt x="5" y="556"/>
                  </a:cubicBezTo>
                  <a:cubicBezTo>
                    <a:pt x="0" y="578"/>
                    <a:pt x="5" y="600"/>
                    <a:pt x="21" y="611"/>
                  </a:cubicBezTo>
                  <a:cubicBezTo>
                    <a:pt x="131" y="710"/>
                    <a:pt x="131" y="710"/>
                    <a:pt x="131" y="71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53" y="737"/>
                    <a:pt x="153" y="770"/>
                    <a:pt x="131" y="792"/>
                  </a:cubicBezTo>
                  <a:cubicBezTo>
                    <a:pt x="21" y="891"/>
                    <a:pt x="21" y="891"/>
                    <a:pt x="21" y="891"/>
                  </a:cubicBezTo>
                  <a:cubicBezTo>
                    <a:pt x="5" y="908"/>
                    <a:pt x="0" y="924"/>
                    <a:pt x="5" y="946"/>
                  </a:cubicBezTo>
                  <a:cubicBezTo>
                    <a:pt x="21" y="1016"/>
                    <a:pt x="49" y="1084"/>
                    <a:pt x="87" y="1144"/>
                  </a:cubicBezTo>
                  <a:cubicBezTo>
                    <a:pt x="98" y="1161"/>
                    <a:pt x="115" y="1172"/>
                    <a:pt x="137" y="1172"/>
                  </a:cubicBezTo>
                  <a:cubicBezTo>
                    <a:pt x="279" y="1167"/>
                    <a:pt x="279" y="1167"/>
                    <a:pt x="279" y="1167"/>
                  </a:cubicBezTo>
                  <a:cubicBezTo>
                    <a:pt x="285" y="1167"/>
                    <a:pt x="285" y="1167"/>
                    <a:pt x="285" y="1167"/>
                  </a:cubicBezTo>
                  <a:cubicBezTo>
                    <a:pt x="312" y="1172"/>
                    <a:pt x="334" y="1194"/>
                    <a:pt x="334" y="1227"/>
                  </a:cubicBezTo>
                  <a:cubicBezTo>
                    <a:pt x="329" y="1370"/>
                    <a:pt x="329" y="1370"/>
                    <a:pt x="329" y="1370"/>
                  </a:cubicBezTo>
                  <a:cubicBezTo>
                    <a:pt x="329" y="1392"/>
                    <a:pt x="340" y="1414"/>
                    <a:pt x="362" y="1420"/>
                  </a:cubicBezTo>
                  <a:cubicBezTo>
                    <a:pt x="422" y="1459"/>
                    <a:pt x="489" y="1486"/>
                    <a:pt x="559" y="1502"/>
                  </a:cubicBezTo>
                  <a:cubicBezTo>
                    <a:pt x="581" y="1508"/>
                    <a:pt x="603" y="1502"/>
                    <a:pt x="614" y="1486"/>
                  </a:cubicBezTo>
                  <a:cubicBezTo>
                    <a:pt x="713" y="1376"/>
                    <a:pt x="713" y="1376"/>
                    <a:pt x="713" y="1376"/>
                  </a:cubicBezTo>
                  <a:cubicBezTo>
                    <a:pt x="718" y="1370"/>
                    <a:pt x="718" y="1370"/>
                    <a:pt x="718" y="1370"/>
                  </a:cubicBezTo>
                  <a:cubicBezTo>
                    <a:pt x="741" y="1353"/>
                    <a:pt x="774" y="1355"/>
                    <a:pt x="795" y="1376"/>
                  </a:cubicBezTo>
                  <a:cubicBezTo>
                    <a:pt x="893" y="1486"/>
                    <a:pt x="893" y="1486"/>
                    <a:pt x="893" y="1486"/>
                  </a:cubicBezTo>
                  <a:cubicBezTo>
                    <a:pt x="910" y="1502"/>
                    <a:pt x="926" y="1508"/>
                    <a:pt x="948" y="1502"/>
                  </a:cubicBezTo>
                  <a:cubicBezTo>
                    <a:pt x="1019" y="1486"/>
                    <a:pt x="1085" y="1459"/>
                    <a:pt x="1146" y="1420"/>
                  </a:cubicBezTo>
                  <a:cubicBezTo>
                    <a:pt x="1162" y="1409"/>
                    <a:pt x="1173" y="1392"/>
                    <a:pt x="1173" y="1370"/>
                  </a:cubicBezTo>
                  <a:cubicBezTo>
                    <a:pt x="1168" y="1227"/>
                    <a:pt x="1168" y="1227"/>
                    <a:pt x="1168" y="1227"/>
                  </a:cubicBezTo>
                  <a:cubicBezTo>
                    <a:pt x="1168" y="1222"/>
                    <a:pt x="1168" y="1222"/>
                    <a:pt x="1168" y="1222"/>
                  </a:cubicBezTo>
                  <a:cubicBezTo>
                    <a:pt x="1173" y="1194"/>
                    <a:pt x="1195" y="1172"/>
                    <a:pt x="1228" y="1172"/>
                  </a:cubicBezTo>
                  <a:cubicBezTo>
                    <a:pt x="1371" y="1178"/>
                    <a:pt x="1371" y="1178"/>
                    <a:pt x="1371" y="1178"/>
                  </a:cubicBezTo>
                  <a:cubicBezTo>
                    <a:pt x="1393" y="1178"/>
                    <a:pt x="1409" y="1167"/>
                    <a:pt x="1420" y="1150"/>
                  </a:cubicBezTo>
                  <a:cubicBezTo>
                    <a:pt x="1459" y="1089"/>
                    <a:pt x="1487" y="1022"/>
                    <a:pt x="1502" y="952"/>
                  </a:cubicBezTo>
                  <a:cubicBezTo>
                    <a:pt x="1508" y="930"/>
                    <a:pt x="1502" y="908"/>
                    <a:pt x="1486" y="897"/>
                  </a:cubicBezTo>
                  <a:close/>
                  <a:moveTo>
                    <a:pt x="1321" y="1073"/>
                  </a:moveTo>
                  <a:cubicBezTo>
                    <a:pt x="1211" y="1068"/>
                    <a:pt x="1211" y="1068"/>
                    <a:pt x="1211" y="1068"/>
                  </a:cubicBezTo>
                  <a:cubicBezTo>
                    <a:pt x="1118" y="1063"/>
                    <a:pt x="1041" y="1129"/>
                    <a:pt x="1036" y="1222"/>
                  </a:cubicBezTo>
                  <a:cubicBezTo>
                    <a:pt x="1036" y="1239"/>
                    <a:pt x="1036" y="1239"/>
                    <a:pt x="1036" y="1239"/>
                  </a:cubicBezTo>
                  <a:cubicBezTo>
                    <a:pt x="1041" y="1349"/>
                    <a:pt x="1041" y="1349"/>
                    <a:pt x="1041" y="1349"/>
                  </a:cubicBezTo>
                  <a:cubicBezTo>
                    <a:pt x="1008" y="1365"/>
                    <a:pt x="970" y="1382"/>
                    <a:pt x="931" y="1393"/>
                  </a:cubicBezTo>
                  <a:cubicBezTo>
                    <a:pt x="860" y="1310"/>
                    <a:pt x="860" y="1310"/>
                    <a:pt x="860" y="1310"/>
                  </a:cubicBezTo>
                  <a:cubicBezTo>
                    <a:pt x="800" y="1244"/>
                    <a:pt x="695" y="1239"/>
                    <a:pt x="629" y="1299"/>
                  </a:cubicBezTo>
                  <a:cubicBezTo>
                    <a:pt x="618" y="1310"/>
                    <a:pt x="618" y="1310"/>
                    <a:pt x="618" y="1310"/>
                  </a:cubicBezTo>
                  <a:cubicBezTo>
                    <a:pt x="547" y="1393"/>
                    <a:pt x="547" y="1393"/>
                    <a:pt x="547" y="1393"/>
                  </a:cubicBezTo>
                  <a:cubicBezTo>
                    <a:pt x="509" y="1376"/>
                    <a:pt x="476" y="1365"/>
                    <a:pt x="437" y="1354"/>
                  </a:cubicBezTo>
                  <a:cubicBezTo>
                    <a:pt x="443" y="1244"/>
                    <a:pt x="443" y="1244"/>
                    <a:pt x="443" y="1244"/>
                  </a:cubicBezTo>
                  <a:cubicBezTo>
                    <a:pt x="448" y="1151"/>
                    <a:pt x="382" y="1074"/>
                    <a:pt x="289" y="1068"/>
                  </a:cubicBezTo>
                  <a:cubicBezTo>
                    <a:pt x="272" y="1068"/>
                    <a:pt x="272" y="1068"/>
                    <a:pt x="272" y="1068"/>
                  </a:cubicBezTo>
                  <a:cubicBezTo>
                    <a:pt x="163" y="1074"/>
                    <a:pt x="163" y="1074"/>
                    <a:pt x="163" y="1074"/>
                  </a:cubicBezTo>
                  <a:cubicBezTo>
                    <a:pt x="146" y="1041"/>
                    <a:pt x="130" y="1002"/>
                    <a:pt x="119" y="963"/>
                  </a:cubicBezTo>
                  <a:cubicBezTo>
                    <a:pt x="201" y="892"/>
                    <a:pt x="201" y="892"/>
                    <a:pt x="201" y="892"/>
                  </a:cubicBezTo>
                  <a:cubicBezTo>
                    <a:pt x="267" y="831"/>
                    <a:pt x="272" y="727"/>
                    <a:pt x="212" y="661"/>
                  </a:cubicBezTo>
                  <a:cubicBezTo>
                    <a:pt x="201" y="650"/>
                    <a:pt x="201" y="650"/>
                    <a:pt x="201" y="650"/>
                  </a:cubicBezTo>
                  <a:cubicBezTo>
                    <a:pt x="119" y="579"/>
                    <a:pt x="119" y="579"/>
                    <a:pt x="119" y="579"/>
                  </a:cubicBezTo>
                  <a:cubicBezTo>
                    <a:pt x="130" y="540"/>
                    <a:pt x="146" y="501"/>
                    <a:pt x="163" y="468"/>
                  </a:cubicBezTo>
                  <a:cubicBezTo>
                    <a:pt x="272" y="474"/>
                    <a:pt x="272" y="474"/>
                    <a:pt x="272" y="474"/>
                  </a:cubicBezTo>
                  <a:cubicBezTo>
                    <a:pt x="366" y="479"/>
                    <a:pt x="443" y="413"/>
                    <a:pt x="448" y="320"/>
                  </a:cubicBezTo>
                  <a:cubicBezTo>
                    <a:pt x="448" y="303"/>
                    <a:pt x="448" y="303"/>
                    <a:pt x="448" y="303"/>
                  </a:cubicBezTo>
                  <a:cubicBezTo>
                    <a:pt x="443" y="193"/>
                    <a:pt x="443" y="193"/>
                    <a:pt x="443" y="193"/>
                  </a:cubicBezTo>
                  <a:cubicBezTo>
                    <a:pt x="486" y="171"/>
                    <a:pt x="525" y="155"/>
                    <a:pt x="552" y="143"/>
                  </a:cubicBezTo>
                  <a:cubicBezTo>
                    <a:pt x="624" y="226"/>
                    <a:pt x="624" y="226"/>
                    <a:pt x="624" y="226"/>
                  </a:cubicBezTo>
                  <a:cubicBezTo>
                    <a:pt x="684" y="292"/>
                    <a:pt x="788" y="297"/>
                    <a:pt x="854" y="237"/>
                  </a:cubicBezTo>
                  <a:cubicBezTo>
                    <a:pt x="865" y="226"/>
                    <a:pt x="865" y="226"/>
                    <a:pt x="865" y="226"/>
                  </a:cubicBezTo>
                  <a:cubicBezTo>
                    <a:pt x="937" y="143"/>
                    <a:pt x="937" y="143"/>
                    <a:pt x="937" y="143"/>
                  </a:cubicBezTo>
                  <a:cubicBezTo>
                    <a:pt x="975" y="155"/>
                    <a:pt x="1013" y="171"/>
                    <a:pt x="1046" y="188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36" y="391"/>
                    <a:pt x="1101" y="468"/>
                    <a:pt x="1195" y="474"/>
                  </a:cubicBezTo>
                  <a:cubicBezTo>
                    <a:pt x="1211" y="474"/>
                    <a:pt x="1211" y="474"/>
                    <a:pt x="1211" y="474"/>
                  </a:cubicBezTo>
                  <a:cubicBezTo>
                    <a:pt x="1321" y="468"/>
                    <a:pt x="1321" y="468"/>
                    <a:pt x="1321" y="468"/>
                  </a:cubicBezTo>
                  <a:cubicBezTo>
                    <a:pt x="1337" y="501"/>
                    <a:pt x="1354" y="540"/>
                    <a:pt x="1365" y="579"/>
                  </a:cubicBezTo>
                  <a:cubicBezTo>
                    <a:pt x="1283" y="650"/>
                    <a:pt x="1283" y="650"/>
                    <a:pt x="1283" y="650"/>
                  </a:cubicBezTo>
                  <a:cubicBezTo>
                    <a:pt x="1217" y="711"/>
                    <a:pt x="1211" y="815"/>
                    <a:pt x="1272" y="881"/>
                  </a:cubicBezTo>
                  <a:cubicBezTo>
                    <a:pt x="1283" y="892"/>
                    <a:pt x="1283" y="892"/>
                    <a:pt x="1283" y="892"/>
                  </a:cubicBezTo>
                  <a:cubicBezTo>
                    <a:pt x="1365" y="964"/>
                    <a:pt x="1365" y="964"/>
                    <a:pt x="1365" y="964"/>
                  </a:cubicBezTo>
                  <a:cubicBezTo>
                    <a:pt x="1354" y="1002"/>
                    <a:pt x="1337" y="1040"/>
                    <a:pt x="1321" y="1073"/>
                  </a:cubicBezTo>
                  <a:close/>
                  <a:moveTo>
                    <a:pt x="1321" y="1073"/>
                  </a:moveTo>
                  <a:cubicBezTo>
                    <a:pt x="1321" y="1073"/>
                    <a:pt x="1321" y="1073"/>
                    <a:pt x="1321" y="10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92213" y="2228850"/>
              <a:ext cx="161925" cy="163513"/>
            </a:xfrm>
            <a:custGeom>
              <a:avLst/>
              <a:gdLst>
                <a:gd name="T0" fmla="*/ 329 w 658"/>
                <a:gd name="T1" fmla="*/ 0 h 661"/>
                <a:gd name="T2" fmla="*/ 0 w 658"/>
                <a:gd name="T3" fmla="*/ 331 h 661"/>
                <a:gd name="T4" fmla="*/ 329 w 658"/>
                <a:gd name="T5" fmla="*/ 661 h 661"/>
                <a:gd name="T6" fmla="*/ 658 w 658"/>
                <a:gd name="T7" fmla="*/ 331 h 661"/>
                <a:gd name="T8" fmla="*/ 329 w 658"/>
                <a:gd name="T9" fmla="*/ 0 h 661"/>
                <a:gd name="T10" fmla="*/ 329 w 658"/>
                <a:gd name="T11" fmla="*/ 551 h 661"/>
                <a:gd name="T12" fmla="*/ 110 w 658"/>
                <a:gd name="T13" fmla="*/ 331 h 661"/>
                <a:gd name="T14" fmla="*/ 329 w 658"/>
                <a:gd name="T15" fmla="*/ 111 h 661"/>
                <a:gd name="T16" fmla="*/ 549 w 658"/>
                <a:gd name="T17" fmla="*/ 331 h 661"/>
                <a:gd name="T18" fmla="*/ 329 w 658"/>
                <a:gd name="T19" fmla="*/ 551 h 661"/>
                <a:gd name="T20" fmla="*/ 329 w 658"/>
                <a:gd name="T21" fmla="*/ 551 h 661"/>
                <a:gd name="T22" fmla="*/ 329 w 658"/>
                <a:gd name="T23" fmla="*/ 55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8" h="661">
                  <a:moveTo>
                    <a:pt x="329" y="0"/>
                  </a:moveTo>
                  <a:cubicBezTo>
                    <a:pt x="148" y="0"/>
                    <a:pt x="0" y="149"/>
                    <a:pt x="0" y="331"/>
                  </a:cubicBezTo>
                  <a:cubicBezTo>
                    <a:pt x="0" y="512"/>
                    <a:pt x="148" y="661"/>
                    <a:pt x="329" y="661"/>
                  </a:cubicBezTo>
                  <a:cubicBezTo>
                    <a:pt x="510" y="661"/>
                    <a:pt x="658" y="513"/>
                    <a:pt x="658" y="331"/>
                  </a:cubicBezTo>
                  <a:cubicBezTo>
                    <a:pt x="658" y="149"/>
                    <a:pt x="510" y="0"/>
                    <a:pt x="329" y="0"/>
                  </a:cubicBezTo>
                  <a:close/>
                  <a:moveTo>
                    <a:pt x="329" y="551"/>
                  </a:moveTo>
                  <a:cubicBezTo>
                    <a:pt x="209" y="551"/>
                    <a:pt x="110" y="452"/>
                    <a:pt x="110" y="331"/>
                  </a:cubicBezTo>
                  <a:cubicBezTo>
                    <a:pt x="110" y="210"/>
                    <a:pt x="209" y="111"/>
                    <a:pt x="329" y="111"/>
                  </a:cubicBezTo>
                  <a:cubicBezTo>
                    <a:pt x="450" y="111"/>
                    <a:pt x="549" y="210"/>
                    <a:pt x="549" y="331"/>
                  </a:cubicBezTo>
                  <a:cubicBezTo>
                    <a:pt x="549" y="452"/>
                    <a:pt x="450" y="551"/>
                    <a:pt x="329" y="551"/>
                  </a:cubicBezTo>
                  <a:close/>
                  <a:moveTo>
                    <a:pt x="329" y="551"/>
                  </a:moveTo>
                  <a:cubicBezTo>
                    <a:pt x="329" y="551"/>
                    <a:pt x="329" y="551"/>
                    <a:pt x="329" y="5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658813" y="2124075"/>
              <a:ext cx="800100" cy="801688"/>
            </a:xfrm>
            <a:custGeom>
              <a:avLst/>
              <a:gdLst>
                <a:gd name="T0" fmla="*/ 1186 w 3246"/>
                <a:gd name="T1" fmla="*/ 1498 h 3246"/>
                <a:gd name="T2" fmla="*/ 312 w 3246"/>
                <a:gd name="T3" fmla="*/ 1498 h 3246"/>
                <a:gd name="T4" fmla="*/ 0 w 3246"/>
                <a:gd name="T5" fmla="*/ 1186 h 3246"/>
                <a:gd name="T6" fmla="*/ 0 w 3246"/>
                <a:gd name="T7" fmla="*/ 312 h 3246"/>
                <a:gd name="T8" fmla="*/ 312 w 3246"/>
                <a:gd name="T9" fmla="*/ 0 h 3246"/>
                <a:gd name="T10" fmla="*/ 1186 w 3246"/>
                <a:gd name="T11" fmla="*/ 0 h 3246"/>
                <a:gd name="T12" fmla="*/ 1498 w 3246"/>
                <a:gd name="T13" fmla="*/ 312 h 3246"/>
                <a:gd name="T14" fmla="*/ 1498 w 3246"/>
                <a:gd name="T15" fmla="*/ 1186 h 3246"/>
                <a:gd name="T16" fmla="*/ 1186 w 3246"/>
                <a:gd name="T17" fmla="*/ 1498 h 3246"/>
                <a:gd name="T18" fmla="*/ 312 w 3246"/>
                <a:gd name="T19" fmla="*/ 125 h 3246"/>
                <a:gd name="T20" fmla="*/ 125 w 3246"/>
                <a:gd name="T21" fmla="*/ 312 h 3246"/>
                <a:gd name="T22" fmla="*/ 125 w 3246"/>
                <a:gd name="T23" fmla="*/ 1186 h 3246"/>
                <a:gd name="T24" fmla="*/ 312 w 3246"/>
                <a:gd name="T25" fmla="*/ 1373 h 3246"/>
                <a:gd name="T26" fmla="*/ 1186 w 3246"/>
                <a:gd name="T27" fmla="*/ 1373 h 3246"/>
                <a:gd name="T28" fmla="*/ 1373 w 3246"/>
                <a:gd name="T29" fmla="*/ 1186 h 3246"/>
                <a:gd name="T30" fmla="*/ 1373 w 3246"/>
                <a:gd name="T31" fmla="*/ 312 h 3246"/>
                <a:gd name="T32" fmla="*/ 1186 w 3246"/>
                <a:gd name="T33" fmla="*/ 125 h 3246"/>
                <a:gd name="T34" fmla="*/ 312 w 3246"/>
                <a:gd name="T35" fmla="*/ 125 h 3246"/>
                <a:gd name="T36" fmla="*/ 2934 w 3246"/>
                <a:gd name="T37" fmla="*/ 3246 h 3246"/>
                <a:gd name="T38" fmla="*/ 2060 w 3246"/>
                <a:gd name="T39" fmla="*/ 3246 h 3246"/>
                <a:gd name="T40" fmla="*/ 1748 w 3246"/>
                <a:gd name="T41" fmla="*/ 2934 h 3246"/>
                <a:gd name="T42" fmla="*/ 1748 w 3246"/>
                <a:gd name="T43" fmla="*/ 2060 h 3246"/>
                <a:gd name="T44" fmla="*/ 2060 w 3246"/>
                <a:gd name="T45" fmla="*/ 1748 h 3246"/>
                <a:gd name="T46" fmla="*/ 2809 w 3246"/>
                <a:gd name="T47" fmla="*/ 1748 h 3246"/>
                <a:gd name="T48" fmla="*/ 2872 w 3246"/>
                <a:gd name="T49" fmla="*/ 1810 h 3246"/>
                <a:gd name="T50" fmla="*/ 2809 w 3246"/>
                <a:gd name="T51" fmla="*/ 1873 h 3246"/>
                <a:gd name="T52" fmla="*/ 2060 w 3246"/>
                <a:gd name="T53" fmla="*/ 1873 h 3246"/>
                <a:gd name="T54" fmla="*/ 1873 w 3246"/>
                <a:gd name="T55" fmla="*/ 2060 h 3246"/>
                <a:gd name="T56" fmla="*/ 1873 w 3246"/>
                <a:gd name="T57" fmla="*/ 2934 h 3246"/>
                <a:gd name="T58" fmla="*/ 2060 w 3246"/>
                <a:gd name="T59" fmla="*/ 3121 h 3246"/>
                <a:gd name="T60" fmla="*/ 2934 w 3246"/>
                <a:gd name="T61" fmla="*/ 3121 h 3246"/>
                <a:gd name="T62" fmla="*/ 3121 w 3246"/>
                <a:gd name="T63" fmla="*/ 2934 h 3246"/>
                <a:gd name="T64" fmla="*/ 3121 w 3246"/>
                <a:gd name="T65" fmla="*/ 2185 h 3246"/>
                <a:gd name="T66" fmla="*/ 3184 w 3246"/>
                <a:gd name="T67" fmla="*/ 2122 h 3246"/>
                <a:gd name="T68" fmla="*/ 3246 w 3246"/>
                <a:gd name="T69" fmla="*/ 2185 h 3246"/>
                <a:gd name="T70" fmla="*/ 3246 w 3246"/>
                <a:gd name="T71" fmla="*/ 2934 h 3246"/>
                <a:gd name="T72" fmla="*/ 2934 w 3246"/>
                <a:gd name="T73" fmla="*/ 3246 h 3246"/>
                <a:gd name="T74" fmla="*/ 1186 w 3246"/>
                <a:gd name="T75" fmla="*/ 1748 h 3246"/>
                <a:gd name="T76" fmla="*/ 312 w 3246"/>
                <a:gd name="T77" fmla="*/ 1748 h 3246"/>
                <a:gd name="T78" fmla="*/ 0 w 3246"/>
                <a:gd name="T79" fmla="*/ 2060 h 3246"/>
                <a:gd name="T80" fmla="*/ 0 w 3246"/>
                <a:gd name="T81" fmla="*/ 2934 h 3246"/>
                <a:gd name="T82" fmla="*/ 312 w 3246"/>
                <a:gd name="T83" fmla="*/ 3246 h 3246"/>
                <a:gd name="T84" fmla="*/ 1186 w 3246"/>
                <a:gd name="T85" fmla="*/ 3246 h 3246"/>
                <a:gd name="T86" fmla="*/ 1498 w 3246"/>
                <a:gd name="T87" fmla="*/ 2934 h 3246"/>
                <a:gd name="T88" fmla="*/ 1498 w 3246"/>
                <a:gd name="T89" fmla="*/ 2060 h 3246"/>
                <a:gd name="T90" fmla="*/ 1186 w 3246"/>
                <a:gd name="T91" fmla="*/ 1748 h 3246"/>
                <a:gd name="T92" fmla="*/ 1373 w 3246"/>
                <a:gd name="T93" fmla="*/ 2934 h 3246"/>
                <a:gd name="T94" fmla="*/ 1186 w 3246"/>
                <a:gd name="T95" fmla="*/ 3121 h 3246"/>
                <a:gd name="T96" fmla="*/ 312 w 3246"/>
                <a:gd name="T97" fmla="*/ 3121 h 3246"/>
                <a:gd name="T98" fmla="*/ 125 w 3246"/>
                <a:gd name="T99" fmla="*/ 2934 h 3246"/>
                <a:gd name="T100" fmla="*/ 125 w 3246"/>
                <a:gd name="T101" fmla="*/ 2060 h 3246"/>
                <a:gd name="T102" fmla="*/ 312 w 3246"/>
                <a:gd name="T103" fmla="*/ 1873 h 3246"/>
                <a:gd name="T104" fmla="*/ 1186 w 3246"/>
                <a:gd name="T105" fmla="*/ 1873 h 3246"/>
                <a:gd name="T106" fmla="*/ 1373 w 3246"/>
                <a:gd name="T107" fmla="*/ 2060 h 3246"/>
                <a:gd name="T108" fmla="*/ 1373 w 3246"/>
                <a:gd name="T109" fmla="*/ 2934 h 3246"/>
                <a:gd name="T110" fmla="*/ 1373 w 3246"/>
                <a:gd name="T111" fmla="*/ 2934 h 3246"/>
                <a:gd name="T112" fmla="*/ 1373 w 3246"/>
                <a:gd name="T113" fmla="*/ 2934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46" h="3246">
                  <a:moveTo>
                    <a:pt x="1186" y="1498"/>
                  </a:moveTo>
                  <a:cubicBezTo>
                    <a:pt x="312" y="1498"/>
                    <a:pt x="312" y="1498"/>
                    <a:pt x="312" y="1498"/>
                  </a:cubicBezTo>
                  <a:cubicBezTo>
                    <a:pt x="140" y="1498"/>
                    <a:pt x="0" y="1358"/>
                    <a:pt x="0" y="1186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140"/>
                    <a:pt x="140" y="0"/>
                    <a:pt x="312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358" y="0"/>
                    <a:pt x="1498" y="139"/>
                    <a:pt x="1498" y="312"/>
                  </a:cubicBezTo>
                  <a:cubicBezTo>
                    <a:pt x="1498" y="1186"/>
                    <a:pt x="1498" y="1186"/>
                    <a:pt x="1498" y="1186"/>
                  </a:cubicBezTo>
                  <a:cubicBezTo>
                    <a:pt x="1498" y="1358"/>
                    <a:pt x="1358" y="1498"/>
                    <a:pt x="1186" y="1498"/>
                  </a:cubicBezTo>
                  <a:close/>
                  <a:moveTo>
                    <a:pt x="312" y="125"/>
                  </a:moveTo>
                  <a:cubicBezTo>
                    <a:pt x="208" y="125"/>
                    <a:pt x="125" y="208"/>
                    <a:pt x="125" y="312"/>
                  </a:cubicBezTo>
                  <a:cubicBezTo>
                    <a:pt x="125" y="1186"/>
                    <a:pt x="125" y="1186"/>
                    <a:pt x="125" y="1186"/>
                  </a:cubicBezTo>
                  <a:cubicBezTo>
                    <a:pt x="125" y="1289"/>
                    <a:pt x="208" y="1373"/>
                    <a:pt x="312" y="1373"/>
                  </a:cubicBezTo>
                  <a:cubicBezTo>
                    <a:pt x="1186" y="1373"/>
                    <a:pt x="1186" y="1373"/>
                    <a:pt x="1186" y="1373"/>
                  </a:cubicBezTo>
                  <a:cubicBezTo>
                    <a:pt x="1289" y="1373"/>
                    <a:pt x="1373" y="1289"/>
                    <a:pt x="1373" y="1186"/>
                  </a:cubicBezTo>
                  <a:cubicBezTo>
                    <a:pt x="1373" y="312"/>
                    <a:pt x="1373" y="312"/>
                    <a:pt x="1373" y="312"/>
                  </a:cubicBezTo>
                  <a:cubicBezTo>
                    <a:pt x="1373" y="208"/>
                    <a:pt x="1289" y="125"/>
                    <a:pt x="1186" y="125"/>
                  </a:cubicBezTo>
                  <a:lnTo>
                    <a:pt x="312" y="125"/>
                  </a:lnTo>
                  <a:close/>
                  <a:moveTo>
                    <a:pt x="2934" y="3246"/>
                  </a:moveTo>
                  <a:cubicBezTo>
                    <a:pt x="2060" y="3246"/>
                    <a:pt x="2060" y="3246"/>
                    <a:pt x="2060" y="3246"/>
                  </a:cubicBezTo>
                  <a:cubicBezTo>
                    <a:pt x="1888" y="3246"/>
                    <a:pt x="1748" y="3106"/>
                    <a:pt x="1748" y="2934"/>
                  </a:cubicBezTo>
                  <a:cubicBezTo>
                    <a:pt x="1748" y="2060"/>
                    <a:pt x="1748" y="2060"/>
                    <a:pt x="1748" y="2060"/>
                  </a:cubicBezTo>
                  <a:cubicBezTo>
                    <a:pt x="1748" y="1888"/>
                    <a:pt x="1888" y="1748"/>
                    <a:pt x="2060" y="1748"/>
                  </a:cubicBezTo>
                  <a:cubicBezTo>
                    <a:pt x="2809" y="1748"/>
                    <a:pt x="2809" y="1748"/>
                    <a:pt x="2809" y="1748"/>
                  </a:cubicBezTo>
                  <a:cubicBezTo>
                    <a:pt x="2843" y="1748"/>
                    <a:pt x="2872" y="1776"/>
                    <a:pt x="2872" y="1810"/>
                  </a:cubicBezTo>
                  <a:cubicBezTo>
                    <a:pt x="2872" y="1845"/>
                    <a:pt x="2843" y="1873"/>
                    <a:pt x="2809" y="1873"/>
                  </a:cubicBezTo>
                  <a:cubicBezTo>
                    <a:pt x="2060" y="1873"/>
                    <a:pt x="2060" y="1873"/>
                    <a:pt x="2060" y="1873"/>
                  </a:cubicBezTo>
                  <a:cubicBezTo>
                    <a:pt x="1957" y="1873"/>
                    <a:pt x="1873" y="1957"/>
                    <a:pt x="1873" y="2060"/>
                  </a:cubicBezTo>
                  <a:cubicBezTo>
                    <a:pt x="1873" y="2934"/>
                    <a:pt x="1873" y="2934"/>
                    <a:pt x="1873" y="2934"/>
                  </a:cubicBezTo>
                  <a:cubicBezTo>
                    <a:pt x="1873" y="3037"/>
                    <a:pt x="1957" y="3121"/>
                    <a:pt x="2060" y="3121"/>
                  </a:cubicBezTo>
                  <a:cubicBezTo>
                    <a:pt x="2934" y="3121"/>
                    <a:pt x="2934" y="3121"/>
                    <a:pt x="2934" y="3121"/>
                  </a:cubicBezTo>
                  <a:cubicBezTo>
                    <a:pt x="3037" y="3121"/>
                    <a:pt x="3121" y="3037"/>
                    <a:pt x="3121" y="2934"/>
                  </a:cubicBezTo>
                  <a:cubicBezTo>
                    <a:pt x="3121" y="2185"/>
                    <a:pt x="3121" y="2185"/>
                    <a:pt x="3121" y="2185"/>
                  </a:cubicBezTo>
                  <a:cubicBezTo>
                    <a:pt x="3121" y="2150"/>
                    <a:pt x="3149" y="2122"/>
                    <a:pt x="3184" y="2122"/>
                  </a:cubicBezTo>
                  <a:cubicBezTo>
                    <a:pt x="3218" y="2122"/>
                    <a:pt x="3246" y="2150"/>
                    <a:pt x="3246" y="2185"/>
                  </a:cubicBezTo>
                  <a:cubicBezTo>
                    <a:pt x="3246" y="2934"/>
                    <a:pt x="3246" y="2934"/>
                    <a:pt x="3246" y="2934"/>
                  </a:cubicBezTo>
                  <a:cubicBezTo>
                    <a:pt x="3246" y="3106"/>
                    <a:pt x="3106" y="3246"/>
                    <a:pt x="2934" y="3246"/>
                  </a:cubicBezTo>
                  <a:close/>
                  <a:moveTo>
                    <a:pt x="1186" y="1748"/>
                  </a:moveTo>
                  <a:cubicBezTo>
                    <a:pt x="312" y="1748"/>
                    <a:pt x="312" y="1748"/>
                    <a:pt x="312" y="1748"/>
                  </a:cubicBezTo>
                  <a:cubicBezTo>
                    <a:pt x="140" y="1748"/>
                    <a:pt x="0" y="1888"/>
                    <a:pt x="0" y="2060"/>
                  </a:cubicBezTo>
                  <a:cubicBezTo>
                    <a:pt x="0" y="2934"/>
                    <a:pt x="0" y="2934"/>
                    <a:pt x="0" y="2934"/>
                  </a:cubicBezTo>
                  <a:cubicBezTo>
                    <a:pt x="0" y="3106"/>
                    <a:pt x="139" y="3246"/>
                    <a:pt x="312" y="3246"/>
                  </a:cubicBezTo>
                  <a:cubicBezTo>
                    <a:pt x="1186" y="3246"/>
                    <a:pt x="1186" y="3246"/>
                    <a:pt x="1186" y="3246"/>
                  </a:cubicBezTo>
                  <a:cubicBezTo>
                    <a:pt x="1358" y="3246"/>
                    <a:pt x="1498" y="3106"/>
                    <a:pt x="1498" y="2934"/>
                  </a:cubicBezTo>
                  <a:cubicBezTo>
                    <a:pt x="1498" y="2060"/>
                    <a:pt x="1498" y="2060"/>
                    <a:pt x="1498" y="2060"/>
                  </a:cubicBezTo>
                  <a:cubicBezTo>
                    <a:pt x="1498" y="1888"/>
                    <a:pt x="1358" y="1748"/>
                    <a:pt x="1186" y="1748"/>
                  </a:cubicBezTo>
                  <a:close/>
                  <a:moveTo>
                    <a:pt x="1373" y="2934"/>
                  </a:moveTo>
                  <a:cubicBezTo>
                    <a:pt x="1373" y="3037"/>
                    <a:pt x="1289" y="3121"/>
                    <a:pt x="1186" y="3121"/>
                  </a:cubicBezTo>
                  <a:cubicBezTo>
                    <a:pt x="312" y="3121"/>
                    <a:pt x="312" y="3121"/>
                    <a:pt x="312" y="3121"/>
                  </a:cubicBezTo>
                  <a:cubicBezTo>
                    <a:pt x="208" y="3121"/>
                    <a:pt x="125" y="3037"/>
                    <a:pt x="125" y="2934"/>
                  </a:cubicBezTo>
                  <a:cubicBezTo>
                    <a:pt x="125" y="2060"/>
                    <a:pt x="125" y="2060"/>
                    <a:pt x="125" y="2060"/>
                  </a:cubicBezTo>
                  <a:cubicBezTo>
                    <a:pt x="125" y="1957"/>
                    <a:pt x="208" y="1873"/>
                    <a:pt x="312" y="1873"/>
                  </a:cubicBezTo>
                  <a:cubicBezTo>
                    <a:pt x="1186" y="1873"/>
                    <a:pt x="1186" y="1873"/>
                    <a:pt x="1186" y="1873"/>
                  </a:cubicBezTo>
                  <a:cubicBezTo>
                    <a:pt x="1289" y="1873"/>
                    <a:pt x="1373" y="1957"/>
                    <a:pt x="1373" y="2060"/>
                  </a:cubicBezTo>
                  <a:lnTo>
                    <a:pt x="1373" y="2934"/>
                  </a:lnTo>
                  <a:close/>
                  <a:moveTo>
                    <a:pt x="1373" y="2934"/>
                  </a:moveTo>
                  <a:cubicBezTo>
                    <a:pt x="1373" y="2934"/>
                    <a:pt x="1373" y="2934"/>
                    <a:pt x="1373" y="29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528128" y="3266918"/>
            <a:ext cx="1730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5"/>
          <p:cNvSpPr/>
          <p:nvPr/>
        </p:nvSpPr>
        <p:spPr>
          <a:xfrm>
            <a:off x="5990202" y="2492693"/>
            <a:ext cx="1863090" cy="441960"/>
          </a:xfrm>
          <a:custGeom>
            <a:avLst/>
            <a:gdLst>
              <a:gd name="connsiteX0" fmla="*/ 0 w 1145103"/>
              <a:gd name="connsiteY0" fmla="*/ 0 h 540898"/>
              <a:gd name="connsiteX1" fmla="*/ 234115 w 1145103"/>
              <a:gd name="connsiteY1" fmla="*/ 0 h 540898"/>
              <a:gd name="connsiteX2" fmla="*/ 295925 w 1145103"/>
              <a:gd name="connsiteY2" fmla="*/ 0 h 540898"/>
              <a:gd name="connsiteX3" fmla="*/ 800219 w 1145103"/>
              <a:gd name="connsiteY3" fmla="*/ 0 h 540898"/>
              <a:gd name="connsiteX4" fmla="*/ 1004772 w 1145103"/>
              <a:gd name="connsiteY4" fmla="*/ 0 h 540898"/>
              <a:gd name="connsiteX5" fmla="*/ 1145103 w 1145103"/>
              <a:gd name="connsiteY5" fmla="*/ 140331 h 540898"/>
              <a:gd name="connsiteX6" fmla="*/ 1145103 w 1145103"/>
              <a:gd name="connsiteY6" fmla="*/ 400567 h 540898"/>
              <a:gd name="connsiteX7" fmla="*/ 1004772 w 1145103"/>
              <a:gd name="connsiteY7" fmla="*/ 540898 h 540898"/>
              <a:gd name="connsiteX8" fmla="*/ 295925 w 1145103"/>
              <a:gd name="connsiteY8" fmla="*/ 540898 h 540898"/>
              <a:gd name="connsiteX9" fmla="*/ 155594 w 1145103"/>
              <a:gd name="connsiteY9" fmla="*/ 400567 h 540898"/>
              <a:gd name="connsiteX10" fmla="*/ 155594 w 1145103"/>
              <a:gd name="connsiteY10" fmla="*/ 140331 h 540898"/>
              <a:gd name="connsiteX11" fmla="*/ 157175 w 1145103"/>
              <a:gd name="connsiteY11" fmla="*/ 132502 h 540898"/>
              <a:gd name="connsiteX12" fmla="*/ 105459 w 1145103"/>
              <a:gd name="connsiteY12" fmla="*/ 67716 h 540898"/>
              <a:gd name="connsiteX13" fmla="*/ 0 w 1145103"/>
              <a:gd name="connsiteY13" fmla="*/ 0 h 5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5103" h="540898">
                <a:moveTo>
                  <a:pt x="0" y="0"/>
                </a:moveTo>
                <a:lnTo>
                  <a:pt x="234115" y="0"/>
                </a:lnTo>
                <a:lnTo>
                  <a:pt x="295925" y="0"/>
                </a:lnTo>
                <a:lnTo>
                  <a:pt x="800219" y="0"/>
                </a:lnTo>
                <a:lnTo>
                  <a:pt x="1004772" y="0"/>
                </a:lnTo>
                <a:cubicBezTo>
                  <a:pt x="1082275" y="0"/>
                  <a:pt x="1145103" y="62828"/>
                  <a:pt x="1145103" y="140331"/>
                </a:cubicBezTo>
                <a:lnTo>
                  <a:pt x="1145103" y="400567"/>
                </a:lnTo>
                <a:cubicBezTo>
                  <a:pt x="1145103" y="478070"/>
                  <a:pt x="1082275" y="540898"/>
                  <a:pt x="1004772" y="540898"/>
                </a:cubicBezTo>
                <a:lnTo>
                  <a:pt x="295925" y="540898"/>
                </a:lnTo>
                <a:cubicBezTo>
                  <a:pt x="218422" y="540898"/>
                  <a:pt x="155594" y="478070"/>
                  <a:pt x="155594" y="400567"/>
                </a:cubicBezTo>
                <a:lnTo>
                  <a:pt x="155594" y="140331"/>
                </a:lnTo>
                <a:lnTo>
                  <a:pt x="157175" y="132502"/>
                </a:lnTo>
                <a:lnTo>
                  <a:pt x="105459" y="67716"/>
                </a:lnTo>
                <a:cubicBezTo>
                  <a:pt x="78300" y="43820"/>
                  <a:pt x="44073" y="2180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34702" y="2537143"/>
            <a:ext cx="1308735" cy="349885"/>
          </a:xfrm>
          <a:prstGeom prst="rect">
            <a:avLst/>
          </a:prstGeom>
        </p:spPr>
        <p:txBody>
          <a:bodyPr wrap="none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家世、墓志</a:t>
            </a:r>
            <a:endParaRPr kumimoji="0" lang="x-none" altLang="zh-CN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rcRect l="11811" r="7720"/>
          <a:stretch>
            <a:fillRect/>
          </a:stretch>
        </p:blipFill>
        <p:spPr>
          <a:xfrm>
            <a:off x="8255" y="-635"/>
            <a:ext cx="4659630" cy="68586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7515" y="0"/>
            <a:ext cx="4846320" cy="6858000"/>
          </a:xfrm>
          <a:prstGeom prst="rect">
            <a:avLst/>
          </a:prstGeom>
          <a:solidFill>
            <a:schemeClr val="accent2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60317" y="668973"/>
            <a:ext cx="5607808" cy="5616575"/>
            <a:chOff x="5781287" y="620713"/>
            <a:chExt cx="5607808" cy="5616575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840025" y="620713"/>
              <a:ext cx="0" cy="5616575"/>
            </a:xfrm>
            <a:prstGeom prst="straightConnector1">
              <a:avLst/>
            </a:prstGeom>
            <a:ln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6051174" y="1210404"/>
              <a:ext cx="5337921" cy="2158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x-none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流行于唐代宫廷和贵族士大夫家宴</a:t>
              </a:r>
              <a:endParaRPr lang="x-none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x-none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优美柔婉，节奏舒缓，舞动长袖或飘带</a:t>
              </a:r>
              <a:endParaRPr lang="x-none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CN" altLang="en-US" u="sng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《教坊记》和《乐府杂录》中就记载了许多软舞名，如《垂手罗》、《回波乐》、《绿腰》等</a:t>
              </a:r>
              <a:endParaRPr lang="zh-CN" altLang="en-US" u="sng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zh-CN" altLang="en-US" u="sng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萧德言在《咏舞》“低身锵玉佩，举袖指罗衣。对檐疑燕起，映雪似花飞”</a:t>
              </a:r>
              <a:endParaRPr lang="zh-CN" altLang="en-US" u="sng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5988932" y="702628"/>
              <a:ext cx="1073150" cy="432435"/>
            </a:xfrm>
            <a:custGeom>
              <a:avLst/>
              <a:gdLst>
                <a:gd name="connsiteX0" fmla="*/ 0 w 1145103"/>
                <a:gd name="connsiteY0" fmla="*/ 0 h 540898"/>
                <a:gd name="connsiteX1" fmla="*/ 234115 w 1145103"/>
                <a:gd name="connsiteY1" fmla="*/ 0 h 540898"/>
                <a:gd name="connsiteX2" fmla="*/ 295925 w 1145103"/>
                <a:gd name="connsiteY2" fmla="*/ 0 h 540898"/>
                <a:gd name="connsiteX3" fmla="*/ 800219 w 1145103"/>
                <a:gd name="connsiteY3" fmla="*/ 0 h 540898"/>
                <a:gd name="connsiteX4" fmla="*/ 1004772 w 1145103"/>
                <a:gd name="connsiteY4" fmla="*/ 0 h 540898"/>
                <a:gd name="connsiteX5" fmla="*/ 1145103 w 1145103"/>
                <a:gd name="connsiteY5" fmla="*/ 140331 h 540898"/>
                <a:gd name="connsiteX6" fmla="*/ 1145103 w 1145103"/>
                <a:gd name="connsiteY6" fmla="*/ 400567 h 540898"/>
                <a:gd name="connsiteX7" fmla="*/ 1004772 w 1145103"/>
                <a:gd name="connsiteY7" fmla="*/ 540898 h 540898"/>
                <a:gd name="connsiteX8" fmla="*/ 295925 w 1145103"/>
                <a:gd name="connsiteY8" fmla="*/ 540898 h 540898"/>
                <a:gd name="connsiteX9" fmla="*/ 155594 w 1145103"/>
                <a:gd name="connsiteY9" fmla="*/ 400567 h 540898"/>
                <a:gd name="connsiteX10" fmla="*/ 155594 w 1145103"/>
                <a:gd name="connsiteY10" fmla="*/ 140331 h 540898"/>
                <a:gd name="connsiteX11" fmla="*/ 157175 w 1145103"/>
                <a:gd name="connsiteY11" fmla="*/ 132502 h 540898"/>
                <a:gd name="connsiteX12" fmla="*/ 105459 w 1145103"/>
                <a:gd name="connsiteY12" fmla="*/ 67716 h 540898"/>
                <a:gd name="connsiteX13" fmla="*/ 0 w 1145103"/>
                <a:gd name="connsiteY13" fmla="*/ 0 h 54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5103" h="540898">
                  <a:moveTo>
                    <a:pt x="0" y="0"/>
                  </a:moveTo>
                  <a:lnTo>
                    <a:pt x="234115" y="0"/>
                  </a:lnTo>
                  <a:lnTo>
                    <a:pt x="295925" y="0"/>
                  </a:lnTo>
                  <a:lnTo>
                    <a:pt x="800219" y="0"/>
                  </a:lnTo>
                  <a:lnTo>
                    <a:pt x="1004772" y="0"/>
                  </a:lnTo>
                  <a:cubicBezTo>
                    <a:pt x="1082275" y="0"/>
                    <a:pt x="1145103" y="62828"/>
                    <a:pt x="1145103" y="140331"/>
                  </a:cubicBezTo>
                  <a:lnTo>
                    <a:pt x="1145103" y="400567"/>
                  </a:lnTo>
                  <a:cubicBezTo>
                    <a:pt x="1145103" y="478070"/>
                    <a:pt x="1082275" y="540898"/>
                    <a:pt x="1004772" y="540898"/>
                  </a:cubicBezTo>
                  <a:lnTo>
                    <a:pt x="295925" y="540898"/>
                  </a:lnTo>
                  <a:cubicBezTo>
                    <a:pt x="218422" y="540898"/>
                    <a:pt x="155594" y="478070"/>
                    <a:pt x="155594" y="400567"/>
                  </a:cubicBezTo>
                  <a:lnTo>
                    <a:pt x="155594" y="140331"/>
                  </a:lnTo>
                  <a:lnTo>
                    <a:pt x="157175" y="132502"/>
                  </a:lnTo>
                  <a:lnTo>
                    <a:pt x="105459" y="67716"/>
                  </a:lnTo>
                  <a:cubicBezTo>
                    <a:pt x="78300" y="43820"/>
                    <a:pt x="44073" y="2180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160382" y="753428"/>
              <a:ext cx="901700" cy="34607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软舞</a:t>
              </a:r>
              <a:endParaRPr kumimoji="0" lang="x-none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81287" y="685509"/>
              <a:ext cx="117476" cy="117476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51162" y="3736023"/>
              <a:ext cx="2084705" cy="469265"/>
            </a:xfrm>
            <a:custGeom>
              <a:avLst/>
              <a:gdLst>
                <a:gd name="connsiteX0" fmla="*/ 0 w 1145103"/>
                <a:gd name="connsiteY0" fmla="*/ 0 h 540898"/>
                <a:gd name="connsiteX1" fmla="*/ 234115 w 1145103"/>
                <a:gd name="connsiteY1" fmla="*/ 0 h 540898"/>
                <a:gd name="connsiteX2" fmla="*/ 295925 w 1145103"/>
                <a:gd name="connsiteY2" fmla="*/ 0 h 540898"/>
                <a:gd name="connsiteX3" fmla="*/ 800219 w 1145103"/>
                <a:gd name="connsiteY3" fmla="*/ 0 h 540898"/>
                <a:gd name="connsiteX4" fmla="*/ 1004772 w 1145103"/>
                <a:gd name="connsiteY4" fmla="*/ 0 h 540898"/>
                <a:gd name="connsiteX5" fmla="*/ 1145103 w 1145103"/>
                <a:gd name="connsiteY5" fmla="*/ 140331 h 540898"/>
                <a:gd name="connsiteX6" fmla="*/ 1145103 w 1145103"/>
                <a:gd name="connsiteY6" fmla="*/ 400567 h 540898"/>
                <a:gd name="connsiteX7" fmla="*/ 1004772 w 1145103"/>
                <a:gd name="connsiteY7" fmla="*/ 540898 h 540898"/>
                <a:gd name="connsiteX8" fmla="*/ 295925 w 1145103"/>
                <a:gd name="connsiteY8" fmla="*/ 540898 h 540898"/>
                <a:gd name="connsiteX9" fmla="*/ 155594 w 1145103"/>
                <a:gd name="connsiteY9" fmla="*/ 400567 h 540898"/>
                <a:gd name="connsiteX10" fmla="*/ 155594 w 1145103"/>
                <a:gd name="connsiteY10" fmla="*/ 140331 h 540898"/>
                <a:gd name="connsiteX11" fmla="*/ 157175 w 1145103"/>
                <a:gd name="connsiteY11" fmla="*/ 132502 h 540898"/>
                <a:gd name="connsiteX12" fmla="*/ 105459 w 1145103"/>
                <a:gd name="connsiteY12" fmla="*/ 67716 h 540898"/>
                <a:gd name="connsiteX13" fmla="*/ 0 w 1145103"/>
                <a:gd name="connsiteY13" fmla="*/ 0 h 54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5103" h="540898">
                  <a:moveTo>
                    <a:pt x="0" y="0"/>
                  </a:moveTo>
                  <a:lnTo>
                    <a:pt x="234115" y="0"/>
                  </a:lnTo>
                  <a:lnTo>
                    <a:pt x="295925" y="0"/>
                  </a:lnTo>
                  <a:lnTo>
                    <a:pt x="800219" y="0"/>
                  </a:lnTo>
                  <a:lnTo>
                    <a:pt x="1004772" y="0"/>
                  </a:lnTo>
                  <a:cubicBezTo>
                    <a:pt x="1082275" y="0"/>
                    <a:pt x="1145103" y="62828"/>
                    <a:pt x="1145103" y="140331"/>
                  </a:cubicBezTo>
                  <a:lnTo>
                    <a:pt x="1145103" y="400567"/>
                  </a:lnTo>
                  <a:cubicBezTo>
                    <a:pt x="1145103" y="478070"/>
                    <a:pt x="1082275" y="540898"/>
                    <a:pt x="1004772" y="540898"/>
                  </a:cubicBezTo>
                  <a:lnTo>
                    <a:pt x="295925" y="540898"/>
                  </a:lnTo>
                  <a:cubicBezTo>
                    <a:pt x="218422" y="540898"/>
                    <a:pt x="155594" y="478070"/>
                    <a:pt x="155594" y="400567"/>
                  </a:cubicBezTo>
                  <a:lnTo>
                    <a:pt x="155594" y="140331"/>
                  </a:lnTo>
                  <a:lnTo>
                    <a:pt x="157175" y="132502"/>
                  </a:lnTo>
                  <a:lnTo>
                    <a:pt x="105459" y="67716"/>
                  </a:lnTo>
                  <a:cubicBezTo>
                    <a:pt x="78300" y="43820"/>
                    <a:pt x="44073" y="2180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180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     唐代乐舞艺术</a:t>
              </a:r>
              <a:endParaRPr kumimoji="0" lang="x-none" altLang="zh-CN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41131" y="4531220"/>
              <a:ext cx="690880" cy="398780"/>
            </a:xfrm>
            <a:prstGeom prst="rect">
              <a:avLst/>
            </a:prstGeom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x-none" altLang="zh-CN" sz="2000" dirty="0">
                  <a:solidFill>
                    <a:prstClr val="white"/>
                  </a:solidFill>
                  <a:cs typeface="+mn-ea"/>
                  <a:sym typeface="+mn-lt"/>
                </a:rPr>
                <a:t>清乐</a:t>
              </a:r>
              <a:endParaRPr lang="x-none" altLang="zh-CN" sz="20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51162" y="4314508"/>
              <a:ext cx="5337810" cy="169481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皇宫"梨园"和"宜春院"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土大夫家</a:t>
              </a:r>
              <a:r>
                <a:rPr kumimoji="0" lang="x-none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——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家伎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军营中</a:t>
              </a:r>
              <a:r>
                <a:rPr kumimoji="0" lang="x-none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——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营伎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781287" y="3739269"/>
              <a:ext cx="117476" cy="117476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145556" y="3358517"/>
            <a:ext cx="366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输入您的标题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0" y="-1905"/>
            <a:ext cx="457390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014210" y="0"/>
            <a:ext cx="4625975" cy="6858000"/>
          </a:xfrm>
          <a:prstGeom prst="rect">
            <a:avLst/>
          </a:prstGeom>
          <a:solidFill>
            <a:schemeClr val="accent2">
              <a:lumMod val="75000"/>
              <a:lumOff val="2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黑白极简大理石底纹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000000"/>
      </a:accent1>
      <a:accent2>
        <a:srgbClr val="070303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D72"/>
      </a:folHlink>
    </a:clrScheme>
    <a:fontScheme name="xfzjoikk">
      <a:majorFont>
        <a:latin typeface="字魂35号-经典雅黑"/>
        <a:ea typeface="字魂35号-经典雅黑"/>
        <a:cs typeface=""/>
      </a:majorFont>
      <a:minorFont>
        <a:latin typeface="字魂35号-经典雅黑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00000"/>
    </a:accent1>
    <a:accent2>
      <a:srgbClr val="070303"/>
    </a:accent2>
    <a:accent3>
      <a:srgbClr val="000000"/>
    </a:accent3>
    <a:accent4>
      <a:srgbClr val="000000"/>
    </a:accent4>
    <a:accent5>
      <a:srgbClr val="000000"/>
    </a:accent5>
    <a:accent6>
      <a:srgbClr val="000000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43</Paragraphs>
  <Slides>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文泉驿微米黑</vt:lpstr>
      <vt:lpstr>字魂35号-经典雅黑</vt:lpstr>
      <vt:lpstr>微软雅黑</vt:lpstr>
      <vt:lpstr>宋体</vt:lpstr>
      <vt:lpstr>Arial Unicode MS</vt:lpstr>
      <vt:lpstr>等线</vt:lpstr>
      <vt:lpstr>HarmonyOS Sans SC Light</vt:lpstr>
      <vt:lpstr>Noto Color Emoji</vt:lpstr>
      <vt:lpstr>DejaVu Math TeX Gyre</vt:lpstr>
      <vt:lpstr>文泉驿正黑</vt:lpstr>
      <vt:lpstr>HarmonyOS Sans TC</vt:lpstr>
      <vt:lpstr>Noto Serif Tibetan</vt:lpstr>
      <vt:lpstr>Noto Serif Thai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黑白极简大理石底纹通用PPT背景</dc:title>
  <dc:creator>Administrator</dc:creator>
  <cp:lastModifiedBy>不想取名</cp:lastModifiedBy>
  <cp:revision>25</cp:revision>
  <dcterms:created xsi:type="dcterms:W3CDTF">2024-05-20T04:27:23Z</dcterms:created>
  <dcterms:modified xsi:type="dcterms:W3CDTF">2024-05-20T04:27:23Z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4E2BAC4187C9BA832BD14A6605C3D8DF_43</vt:lpwstr>
  </property>
  <property fmtid="{D5CDD505-2E9C-101B-9397-08002B2CF9AE}" pid="3" name="KSOProductBuildVer">
    <vt:lpwstr>2052-12.8.2.14767</vt:lpwstr>
  </property>
</Properties>
</file>