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kfz.de/gpcf/affymetrix_genechips.html" TargetMode="External"/><Relationship Id="rId4" Type="http://schemas.openxmlformats.org/officeDocument/2006/relationships/hyperlink" Target="http://www.zhb.uni-luebeck.de/epubs/ediss817.pdf" TargetMode="External"/><Relationship Id="rId5" Type="http://schemas.openxmlformats.org/officeDocument/2006/relationships/hyperlink" Target="http://cswww.essex.ac.uk/staff/langdon/genechip/" TargetMode="External"/><Relationship Id="rId6" Type="http://schemas.openxmlformats.org/officeDocument/2006/relationships/hyperlink" Target="http://math.usu.edu/jrstevens/stat5570/1.4.Preprocess_4up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Ablauf Affymetrix Microarray Experiment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Isolation der mRNA aus Gewebe/Zellen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Umwandlung der mRNA in cDNA mittels Reverser Transkriptase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Synthese des komplementären Strangs mittels DNA-Polymerase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Transkription der cDNA und Bildung biotinmarkierter cRNA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Fragmentierung der cRNA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Hybridisierung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Waschen und Färben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de"/>
              <a:t>Scannen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Quellen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https://www.dkfz.de/gpcf/affymetrix_genechips.html</a:t>
            </a:r>
          </a:p>
          <a:p>
            <a:pPr lvl="0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http://www.zhb.uni-luebeck.de/epubs/ediss817.pdf</a:t>
            </a:r>
          </a:p>
          <a:p>
            <a:pPr lvl="0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http://cswww.essex.ac.uk/staff/langdon/genechip/</a:t>
            </a:r>
          </a:p>
          <a:p>
            <a:pPr lvl="0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6"/>
              </a:rPr>
              <a:t>http://math.usu.edu/jrstevens/stat5570/1.4.Preprocess_4up.pdf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http://www.ub.edu/stat/docencia/bioinformatica/microarrays/ADM/slides/2_PreprocessingMicroarrayData-2-Preprocessing%20and%20Normalization.pdf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Affymetrix Microarray Experiment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650" y="934250"/>
            <a:ext cx="4612700" cy="40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Normalisierung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Ziel: Vergleich Genexpressionslevel von verschiedenen Experimenten 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Grundidee: entferne systematische Fehler in den Daten, erhalte aber die Variation in der Genexpression, die aufgrund von biologisch relevanten Veränderungen in der Transkription auftritt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/>
              <a:t>RMA(Robust Multichip Average)-Normalisierung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Hintergrundkorrektur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Quantil-Normalisierung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Zusammenfassung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de"/>
              <a:t>Hintergundkorrektur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entfernt lokale Artefakte und "Rauschen" der einzelnen Microarrays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Annahmen: 	PM=Signal + Hintergrundsignal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			Hintergrundwerte sind normalverteilt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			Signale sind exponentialverteilt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2. Quantil-Normalisierung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entferne Arrayeffekte -&gt; Vergleich Expressionswerte verschiedener Microarrays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vergleicht Expressionslevel zwischen den Microarrays für verschiedene Quantile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nutzt q-q-plot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ist robust gegenüber Ausreißern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3. Zusammenfassung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Intensitäten der probe sets werden zu jeweils einem Genexpressionswert zusammengefasst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verwendet Median-Polishing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Überprüfung Normalisierung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99" y="1317799"/>
            <a:ext cx="4722199" cy="35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4"/>
            <a:ext cx="3872276" cy="38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GCRMA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Ähnlichkeit mit RMA-Normalisierung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verwendet zur Hintergrundkorrektur neben PM- auch MM-Intensitäten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nicht zwangläufig besser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weitere Nomalisierungsverfahren:	MAS5, Plier, VSM, dChip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