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6" r:id="rId7"/>
    <p:sldId id="267" r:id="rId8"/>
    <p:sldId id="268" r:id="rId9"/>
    <p:sldId id="265" r:id="rId10"/>
    <p:sldId id="261"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66"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4/22/2025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90655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7537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0649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33292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6646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927887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1704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493962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0128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2616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1711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8952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06708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8081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7980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4486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4459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4/22/2025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0153941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dirty="0">
                <a:solidFill>
                  <a:schemeClr val="accent2"/>
                </a:solidFill>
              </a:rPr>
              <a:t>Final Year Project Pitch</a:t>
            </a:r>
          </a:p>
        </p:txBody>
      </p:sp>
      <p:sp>
        <p:nvSpPr>
          <p:cNvPr id="3" name="Subtitle 2"/>
          <p:cNvSpPr>
            <a:spLocks noGrp="1"/>
          </p:cNvSpPr>
          <p:nvPr>
            <p:ph type="subTitle" idx="1"/>
          </p:nvPr>
        </p:nvSpPr>
        <p:spPr/>
        <p:txBody>
          <a:bodyPr/>
          <a:lstStyle/>
          <a:p>
            <a:r>
              <a:rPr lang="en-US" b="1" dirty="0">
                <a:solidFill>
                  <a:srgbClr val="FF0000"/>
                </a:solidFill>
              </a:rPr>
              <a:t>Project Title:</a:t>
            </a:r>
          </a:p>
          <a:p>
            <a:r>
              <a:rPr lang="en-US" b="1" dirty="0">
                <a:solidFill>
                  <a:srgbClr val="FF0000"/>
                </a:solidFill>
              </a:rPr>
              <a:t>Student Result Management System with Digital Notice Board</a:t>
            </a:r>
            <a:endParaRPr lang="en-US" dirty="0">
              <a:solidFill>
                <a:srgbClr val="FF0000"/>
              </a:solidFill>
            </a:endParaRPr>
          </a:p>
          <a:p>
            <a:endParaRPr lang="en-US" dirty="0">
              <a:solidFill>
                <a:srgbClr val="FF0000"/>
              </a:solidFill>
            </a:endParaRPr>
          </a:p>
        </p:txBody>
      </p:sp>
    </p:spTree>
    <p:extLst>
      <p:ext uri="{BB962C8B-B14F-4D97-AF65-F5344CB8AC3E}">
        <p14:creationId xmlns:p14="http://schemas.microsoft.com/office/powerpoint/2010/main" val="2117368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Project Value</a:t>
            </a:r>
          </a:p>
        </p:txBody>
      </p:sp>
      <p:sp>
        <p:nvSpPr>
          <p:cNvPr id="3" name="Content Placeholder 2"/>
          <p:cNvSpPr>
            <a:spLocks noGrp="1"/>
          </p:cNvSpPr>
          <p:nvPr>
            <p:ph idx="1"/>
          </p:nvPr>
        </p:nvSpPr>
        <p:spPr/>
        <p:txBody>
          <a:bodyPr/>
          <a:lstStyle/>
          <a:p>
            <a:r>
              <a:rPr lang="en-US" dirty="0">
                <a:solidFill>
                  <a:schemeClr val="accent4"/>
                </a:solidFill>
              </a:rPr>
              <a:t>Practical for schools and colleges</a:t>
            </a:r>
          </a:p>
          <a:p>
            <a:r>
              <a:rPr lang="en-US" dirty="0">
                <a:solidFill>
                  <a:schemeClr val="accent4"/>
                </a:solidFill>
              </a:rPr>
              <a:t>Saves paperwork and time</a:t>
            </a:r>
          </a:p>
          <a:p>
            <a:r>
              <a:rPr lang="en-US" dirty="0">
                <a:solidFill>
                  <a:schemeClr val="accent4"/>
                </a:solidFill>
              </a:rPr>
              <a:t>Centralized, organized info access</a:t>
            </a:r>
          </a:p>
          <a:p>
            <a:r>
              <a:rPr lang="en-US" dirty="0">
                <a:solidFill>
                  <a:schemeClr val="accent4"/>
                </a:solidFill>
              </a:rPr>
              <a:t>Can be easily upgraded (student login, PDF export, etc.)</a:t>
            </a:r>
          </a:p>
          <a:p>
            <a:endParaRPr lang="en-US" dirty="0"/>
          </a:p>
        </p:txBody>
      </p:sp>
    </p:spTree>
    <p:extLst>
      <p:ext uri="{BB962C8B-B14F-4D97-AF65-F5344CB8AC3E}">
        <p14:creationId xmlns:p14="http://schemas.microsoft.com/office/powerpoint/2010/main" val="5443894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solidFill>
                  <a:schemeClr val="accent2"/>
                </a:solidFill>
              </a:rPr>
              <a:t>Tech Stack</a:t>
            </a:r>
          </a:p>
        </p:txBody>
      </p:sp>
      <p:sp>
        <p:nvSpPr>
          <p:cNvPr id="4" name="Rectangle 1"/>
          <p:cNvSpPr>
            <a:spLocks noGrp="1" noChangeArrowheads="1"/>
          </p:cNvSpPr>
          <p:nvPr>
            <p:ph idx="1"/>
          </p:nvPr>
        </p:nvSpPr>
        <p:spPr bwMode="auto">
          <a:xfrm>
            <a:off x="1141412" y="2451008"/>
            <a:ext cx="500922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accent4"/>
                </a:solidFill>
                <a:effectLst/>
                <a:latin typeface="Arial" panose="020B0604020202020204" pitchFamily="34" charset="0"/>
              </a:rPr>
              <a:t>PHP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accent4"/>
                </a:solidFill>
                <a:effectLst/>
                <a:latin typeface="Arial" panose="020B0604020202020204" pitchFamily="34" charset="0"/>
              </a:rPr>
              <a:t>MySQL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accent4"/>
                </a:solidFill>
                <a:effectLst/>
                <a:latin typeface="Arial" panose="020B0604020202020204" pitchFamily="34" charset="0"/>
              </a:rPr>
              <a:t>HTML/CSS/Bootstrap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accent4"/>
                </a:solidFill>
                <a:effectLst/>
                <a:latin typeface="Arial" panose="020B0604020202020204" pitchFamily="34" charset="0"/>
              </a:rPr>
              <a:t>Hosted on XAMPP/</a:t>
            </a:r>
            <a:r>
              <a:rPr kumimoji="0" lang="en-US" sz="2800" b="0" i="0" u="none" strike="noStrike" cap="none" normalizeH="0" baseline="0" dirty="0" err="1" smtClean="0">
                <a:ln>
                  <a:noFill/>
                </a:ln>
                <a:solidFill>
                  <a:schemeClr val="accent4"/>
                </a:solidFill>
                <a:effectLst/>
                <a:latin typeface="Arial" panose="020B0604020202020204" pitchFamily="34" charset="0"/>
              </a:rPr>
              <a:t>Localhost</a:t>
            </a:r>
            <a:endParaRPr kumimoji="0" lang="en-US" sz="2800" b="0" i="0" u="none" strike="noStrike" cap="none" normalizeH="0" baseline="0" dirty="0" smtClean="0">
              <a:ln>
                <a:noFill/>
              </a:ln>
              <a:solidFill>
                <a:schemeClr val="accent4"/>
              </a:solidFill>
              <a:effectLst/>
              <a:latin typeface="Arial" panose="020B0604020202020204" pitchFamily="34" charset="0"/>
            </a:endParaRPr>
          </a:p>
        </p:txBody>
      </p:sp>
    </p:spTree>
    <p:extLst>
      <p:ext uri="{BB962C8B-B14F-4D97-AF65-F5344CB8AC3E}">
        <p14:creationId xmlns:p14="http://schemas.microsoft.com/office/powerpoint/2010/main" val="15335423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Current Progress</a:t>
            </a:r>
          </a:p>
        </p:txBody>
      </p:sp>
      <p:sp>
        <p:nvSpPr>
          <p:cNvPr id="3" name="Content Placeholder 2"/>
          <p:cNvSpPr>
            <a:spLocks noGrp="1"/>
          </p:cNvSpPr>
          <p:nvPr>
            <p:ph idx="1"/>
          </p:nvPr>
        </p:nvSpPr>
        <p:spPr/>
        <p:txBody>
          <a:bodyPr/>
          <a:lstStyle/>
          <a:p>
            <a:r>
              <a:rPr lang="en-US" dirty="0" smtClean="0">
                <a:solidFill>
                  <a:srgbClr val="FF0000"/>
                </a:solidFill>
              </a:rPr>
              <a:t>NONE</a:t>
            </a:r>
            <a:endParaRPr lang="en-US" dirty="0">
              <a:solidFill>
                <a:srgbClr val="FF0000"/>
              </a:solidFill>
            </a:endParaRPr>
          </a:p>
        </p:txBody>
      </p:sp>
    </p:spTree>
    <p:extLst>
      <p:ext uri="{BB962C8B-B14F-4D97-AF65-F5344CB8AC3E}">
        <p14:creationId xmlns:p14="http://schemas.microsoft.com/office/powerpoint/2010/main" val="37294699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How You Can Pitch It (Say This Naturally)</a:t>
            </a:r>
          </a:p>
        </p:txBody>
      </p:sp>
      <p:sp>
        <p:nvSpPr>
          <p:cNvPr id="3" name="Content Placeholder 2"/>
          <p:cNvSpPr>
            <a:spLocks noGrp="1"/>
          </p:cNvSpPr>
          <p:nvPr>
            <p:ph idx="1"/>
          </p:nvPr>
        </p:nvSpPr>
        <p:spPr/>
        <p:txBody>
          <a:bodyPr/>
          <a:lstStyle/>
          <a:p>
            <a:r>
              <a:rPr lang="en-US" dirty="0">
                <a:solidFill>
                  <a:schemeClr val="accent4"/>
                </a:solidFill>
              </a:rPr>
              <a:t>“After trying multiple ideas, I settled on a combination system: a Student Result Manager + Digital Notice Board. It's simple, practical, and useful for academic institutes. I’ve already created the database and now I'm working on the web part using PHP. It helps admins post results and announcements in one place, making communication easier and faster."</a:t>
            </a:r>
          </a:p>
        </p:txBody>
      </p:sp>
    </p:spTree>
    <p:extLst>
      <p:ext uri="{BB962C8B-B14F-4D97-AF65-F5344CB8AC3E}">
        <p14:creationId xmlns:p14="http://schemas.microsoft.com/office/powerpoint/2010/main" val="7071835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Why this project?</a:t>
            </a:r>
          </a:p>
        </p:txBody>
      </p:sp>
      <p:sp>
        <p:nvSpPr>
          <p:cNvPr id="3" name="Content Placeholder 2"/>
          <p:cNvSpPr>
            <a:spLocks noGrp="1"/>
          </p:cNvSpPr>
          <p:nvPr>
            <p:ph idx="1"/>
          </p:nvPr>
        </p:nvSpPr>
        <p:spPr/>
        <p:txBody>
          <a:bodyPr/>
          <a:lstStyle/>
          <a:p>
            <a:pPr marL="0" indent="0">
              <a:buNone/>
            </a:pPr>
            <a:r>
              <a:rPr lang="en-US" dirty="0">
                <a:solidFill>
                  <a:schemeClr val="accent4"/>
                </a:solidFill>
              </a:rPr>
              <a:t>After a lot of brainstorming, rejections, and research, I decided to combine two meaningful academic tools into one simple product. Instead of just doing a desktop app, this web-based system solves two major needs in colleges:</a:t>
            </a:r>
          </a:p>
          <a:p>
            <a:r>
              <a:rPr lang="en-US" dirty="0">
                <a:solidFill>
                  <a:schemeClr val="accent4"/>
                </a:solidFill>
              </a:rPr>
              <a:t>Publishing and viewing </a:t>
            </a:r>
            <a:r>
              <a:rPr lang="en-US" b="1" dirty="0">
                <a:solidFill>
                  <a:schemeClr val="accent4"/>
                </a:solidFill>
              </a:rPr>
              <a:t>student results</a:t>
            </a:r>
            <a:endParaRPr lang="en-US" dirty="0">
              <a:solidFill>
                <a:schemeClr val="accent4"/>
              </a:solidFill>
            </a:endParaRPr>
          </a:p>
          <a:p>
            <a:r>
              <a:rPr lang="en-US" dirty="0">
                <a:solidFill>
                  <a:schemeClr val="accent4"/>
                </a:solidFill>
              </a:rPr>
              <a:t>Sharing </a:t>
            </a:r>
            <a:r>
              <a:rPr lang="en-US" b="1" dirty="0">
                <a:solidFill>
                  <a:schemeClr val="accent4"/>
                </a:solidFill>
              </a:rPr>
              <a:t>important </a:t>
            </a:r>
            <a:r>
              <a:rPr lang="en-US" b="1" dirty="0" smtClean="0">
                <a:solidFill>
                  <a:schemeClr val="accent4"/>
                </a:solidFill>
              </a:rPr>
              <a:t>announcements</a:t>
            </a:r>
            <a:endParaRPr lang="en-US" dirty="0">
              <a:solidFill>
                <a:schemeClr val="accent4"/>
              </a:solidFill>
            </a:endParaRPr>
          </a:p>
        </p:txBody>
      </p:sp>
    </p:spTree>
    <p:extLst>
      <p:ext uri="{BB962C8B-B14F-4D97-AF65-F5344CB8AC3E}">
        <p14:creationId xmlns:p14="http://schemas.microsoft.com/office/powerpoint/2010/main" val="4041008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What does it do?</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solidFill>
                  <a:schemeClr val="accent1"/>
                </a:solidFill>
              </a:rPr>
              <a:t>This system lets the </a:t>
            </a:r>
            <a:r>
              <a:rPr lang="en-US" b="1" dirty="0">
                <a:solidFill>
                  <a:schemeClr val="accent1"/>
                </a:solidFill>
              </a:rPr>
              <a:t>admin</a:t>
            </a:r>
            <a:r>
              <a:rPr lang="en-US" dirty="0">
                <a:solidFill>
                  <a:schemeClr val="accent1"/>
                </a:solidFill>
              </a:rPr>
              <a:t>:</a:t>
            </a:r>
          </a:p>
          <a:p>
            <a:r>
              <a:rPr lang="en-US" dirty="0">
                <a:solidFill>
                  <a:srgbClr val="FF0000"/>
                </a:solidFill>
              </a:rPr>
              <a:t>Add and manage student records</a:t>
            </a:r>
          </a:p>
          <a:p>
            <a:r>
              <a:rPr lang="en-US" dirty="0">
                <a:solidFill>
                  <a:srgbClr val="FF0000"/>
                </a:solidFill>
              </a:rPr>
              <a:t>Add subject-wise results for each student</a:t>
            </a:r>
          </a:p>
          <a:p>
            <a:r>
              <a:rPr lang="en-US" dirty="0">
                <a:solidFill>
                  <a:srgbClr val="FF0000"/>
                </a:solidFill>
              </a:rPr>
              <a:t>Post digital notices like exam dates, holidays, events, etc.</a:t>
            </a:r>
          </a:p>
          <a:p>
            <a:pPr marL="0" indent="0">
              <a:buNone/>
            </a:pPr>
            <a:r>
              <a:rPr lang="en-US" dirty="0">
                <a:solidFill>
                  <a:schemeClr val="accent1"/>
                </a:solidFill>
              </a:rPr>
              <a:t>And allows </a:t>
            </a:r>
            <a:r>
              <a:rPr lang="en-US" b="1" dirty="0">
                <a:solidFill>
                  <a:schemeClr val="accent1"/>
                </a:solidFill>
              </a:rPr>
              <a:t>students</a:t>
            </a:r>
            <a:r>
              <a:rPr lang="en-US" dirty="0">
                <a:solidFill>
                  <a:schemeClr val="accent1"/>
                </a:solidFill>
              </a:rPr>
              <a:t> (or visitors) to:</a:t>
            </a:r>
          </a:p>
          <a:p>
            <a:r>
              <a:rPr lang="en-US" dirty="0">
                <a:solidFill>
                  <a:srgbClr val="FF0000"/>
                </a:solidFill>
              </a:rPr>
              <a:t>View public announcements</a:t>
            </a:r>
          </a:p>
          <a:p>
            <a:r>
              <a:rPr lang="en-US" dirty="0">
                <a:solidFill>
                  <a:srgbClr val="FF0000"/>
                </a:solidFill>
              </a:rPr>
              <a:t>See their academic results</a:t>
            </a:r>
          </a:p>
          <a:p>
            <a:endParaRPr lang="en-US" dirty="0"/>
          </a:p>
        </p:txBody>
      </p:sp>
    </p:spTree>
    <p:extLst>
      <p:ext uri="{BB962C8B-B14F-4D97-AF65-F5344CB8AC3E}">
        <p14:creationId xmlns:p14="http://schemas.microsoft.com/office/powerpoint/2010/main" val="811246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Modules in the System</a:t>
            </a:r>
          </a:p>
        </p:txBody>
      </p:sp>
      <p:pic>
        <p:nvPicPr>
          <p:cNvPr id="5" name="Content Placeholder 4"/>
          <p:cNvPicPr>
            <a:picLocks noGrp="1" noChangeAspect="1"/>
          </p:cNvPicPr>
          <p:nvPr>
            <p:ph idx="1"/>
          </p:nvPr>
        </p:nvPicPr>
        <p:blipFill>
          <a:blip r:embed="rId2"/>
          <a:stretch>
            <a:fillRect/>
          </a:stretch>
        </p:blipFill>
        <p:spPr>
          <a:xfrm>
            <a:off x="1647757" y="2740073"/>
            <a:ext cx="8893311" cy="2560542"/>
          </a:xfrm>
          <a:prstGeom prst="rect">
            <a:avLst/>
          </a:prstGeom>
        </p:spPr>
      </p:pic>
    </p:spTree>
    <p:extLst>
      <p:ext uri="{BB962C8B-B14F-4D97-AF65-F5344CB8AC3E}">
        <p14:creationId xmlns:p14="http://schemas.microsoft.com/office/powerpoint/2010/main" val="6432149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579" y="126812"/>
            <a:ext cx="9905998" cy="1478570"/>
          </a:xfrm>
        </p:spPr>
        <p:txBody>
          <a:bodyPr/>
          <a:lstStyle/>
          <a:p>
            <a:r>
              <a:rPr lang="en-US" dirty="0">
                <a:solidFill>
                  <a:srgbClr val="FF0000"/>
                </a:solidFill>
              </a:rPr>
              <a:t>Workflow Diagram (Simple Flow)</a:t>
            </a:r>
          </a:p>
        </p:txBody>
      </p:sp>
      <p:pic>
        <p:nvPicPr>
          <p:cNvPr id="4" name="Content Placeholder 3"/>
          <p:cNvPicPr>
            <a:picLocks noGrp="1" noChangeAspect="1"/>
          </p:cNvPicPr>
          <p:nvPr>
            <p:ph idx="1"/>
          </p:nvPr>
        </p:nvPicPr>
        <p:blipFill>
          <a:blip r:embed="rId2"/>
          <a:stretch>
            <a:fillRect/>
          </a:stretch>
        </p:blipFill>
        <p:spPr>
          <a:xfrm>
            <a:off x="4123427" y="1094779"/>
            <a:ext cx="3786996" cy="5763221"/>
          </a:xfrm>
          <a:prstGeom prst="rect">
            <a:avLst/>
          </a:prstGeom>
        </p:spPr>
      </p:pic>
    </p:spTree>
    <p:extLst>
      <p:ext uri="{BB962C8B-B14F-4D97-AF65-F5344CB8AC3E}">
        <p14:creationId xmlns:p14="http://schemas.microsoft.com/office/powerpoint/2010/main" val="21490191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9510" y="621102"/>
            <a:ext cx="10515600" cy="5170099"/>
          </a:xfrm>
        </p:spPr>
        <p:txBody>
          <a:bodyPr/>
          <a:lstStyle/>
          <a:p>
            <a:pPr marL="0" indent="0">
              <a:buNone/>
            </a:pPr>
            <a:r>
              <a:rPr lang="en-US" dirty="0">
                <a:solidFill>
                  <a:schemeClr val="accent2"/>
                </a:solidFill>
              </a:rPr>
              <a:t>After facing multiple rejections and feedback, I wanted to build something that is both useful and realistic to implement within our timeline. So I combined two systems that every college uses</a:t>
            </a:r>
            <a:r>
              <a:rPr lang="en-US" dirty="0" smtClean="0">
                <a:solidFill>
                  <a:schemeClr val="accent2"/>
                </a:solidFill>
              </a:rPr>
              <a:t>:</a:t>
            </a:r>
          </a:p>
          <a:p>
            <a:pPr marL="0" indent="0">
              <a:buNone/>
            </a:pPr>
            <a:endParaRPr lang="en-US" dirty="0">
              <a:solidFill>
                <a:schemeClr val="accent2"/>
              </a:solidFill>
            </a:endParaRPr>
          </a:p>
          <a:p>
            <a:r>
              <a:rPr lang="en-US" dirty="0">
                <a:solidFill>
                  <a:schemeClr val="accent4"/>
                </a:solidFill>
              </a:rPr>
              <a:t>A </a:t>
            </a:r>
            <a:r>
              <a:rPr lang="en-US" b="1" dirty="0">
                <a:solidFill>
                  <a:schemeClr val="accent4"/>
                </a:solidFill>
              </a:rPr>
              <a:t>Student Result Management </a:t>
            </a:r>
            <a:r>
              <a:rPr lang="en-US" b="1" dirty="0" smtClean="0">
                <a:solidFill>
                  <a:schemeClr val="accent4"/>
                </a:solidFill>
              </a:rPr>
              <a:t>System</a:t>
            </a:r>
            <a:r>
              <a:rPr lang="en-US" dirty="0" smtClean="0">
                <a:solidFill>
                  <a:schemeClr val="accent4"/>
                </a:solidFill>
              </a:rPr>
              <a:t>.</a:t>
            </a:r>
            <a:endParaRPr lang="en-US" dirty="0">
              <a:solidFill>
                <a:schemeClr val="accent4"/>
              </a:solidFill>
            </a:endParaRPr>
          </a:p>
          <a:p>
            <a:r>
              <a:rPr lang="en-US" dirty="0">
                <a:solidFill>
                  <a:schemeClr val="accent4"/>
                </a:solidFill>
              </a:rPr>
              <a:t>A </a:t>
            </a:r>
            <a:r>
              <a:rPr lang="en-US" b="1" dirty="0">
                <a:solidFill>
                  <a:schemeClr val="accent4"/>
                </a:solidFill>
              </a:rPr>
              <a:t>Digital Notice Board System</a:t>
            </a:r>
            <a:r>
              <a:rPr lang="en-US" dirty="0">
                <a:solidFill>
                  <a:schemeClr val="accent4"/>
                </a:solidFill>
              </a:rPr>
              <a:t>.</a:t>
            </a:r>
          </a:p>
          <a:p>
            <a:pPr marL="0" indent="0">
              <a:buNone/>
            </a:pPr>
            <a:endParaRPr lang="en-US" dirty="0">
              <a:solidFill>
                <a:schemeClr val="accent2"/>
              </a:solidFill>
            </a:endParaRPr>
          </a:p>
        </p:txBody>
      </p:sp>
    </p:spTree>
    <p:extLst>
      <p:ext uri="{BB962C8B-B14F-4D97-AF65-F5344CB8AC3E}">
        <p14:creationId xmlns:p14="http://schemas.microsoft.com/office/powerpoint/2010/main" val="17503813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9894" y="379561"/>
            <a:ext cx="10688128" cy="5814204"/>
          </a:xfrm>
        </p:spPr>
        <p:txBody>
          <a:bodyPr>
            <a:normAutofit/>
          </a:bodyPr>
          <a:lstStyle/>
          <a:p>
            <a:pPr marL="0" indent="0">
              <a:buNone/>
            </a:pPr>
            <a:r>
              <a:rPr lang="en-US" sz="4000" dirty="0">
                <a:solidFill>
                  <a:schemeClr val="accent2"/>
                </a:solidFill>
              </a:rPr>
              <a:t>In this workflow, the </a:t>
            </a:r>
            <a:r>
              <a:rPr lang="en-US" sz="4000" b="1" dirty="0">
                <a:solidFill>
                  <a:schemeClr val="accent2"/>
                </a:solidFill>
              </a:rPr>
              <a:t>admin (usually a teacher or college staff)</a:t>
            </a:r>
            <a:r>
              <a:rPr lang="en-US" sz="4000" dirty="0">
                <a:solidFill>
                  <a:schemeClr val="accent2"/>
                </a:solidFill>
              </a:rPr>
              <a:t> logs into the system and can do three things from the dashboard</a:t>
            </a:r>
            <a:r>
              <a:rPr lang="en-US" sz="4000" dirty="0" smtClean="0">
                <a:solidFill>
                  <a:schemeClr val="accent2"/>
                </a:solidFill>
              </a:rPr>
              <a:t>:</a:t>
            </a:r>
          </a:p>
          <a:p>
            <a:pPr marL="0" indent="0">
              <a:buNone/>
            </a:pPr>
            <a:endParaRPr lang="en-US" sz="2800" dirty="0">
              <a:solidFill>
                <a:schemeClr val="accent2"/>
              </a:solidFill>
            </a:endParaRPr>
          </a:p>
          <a:p>
            <a:r>
              <a:rPr lang="en-US" dirty="0">
                <a:solidFill>
                  <a:schemeClr val="accent6"/>
                </a:solidFill>
              </a:rPr>
              <a:t>Add or edit student records.</a:t>
            </a:r>
          </a:p>
          <a:p>
            <a:r>
              <a:rPr lang="en-US" dirty="0">
                <a:solidFill>
                  <a:schemeClr val="accent6"/>
                </a:solidFill>
              </a:rPr>
              <a:t>Upload subject-wise results for each student.</a:t>
            </a:r>
          </a:p>
          <a:p>
            <a:r>
              <a:rPr lang="en-US" dirty="0">
                <a:solidFill>
                  <a:schemeClr val="accent6"/>
                </a:solidFill>
              </a:rPr>
              <a:t>Post digital notices such as exam routines, holidays, or announcements.</a:t>
            </a:r>
          </a:p>
          <a:p>
            <a:endParaRPr lang="en-US" dirty="0"/>
          </a:p>
        </p:txBody>
      </p:sp>
    </p:spTree>
    <p:extLst>
      <p:ext uri="{BB962C8B-B14F-4D97-AF65-F5344CB8AC3E}">
        <p14:creationId xmlns:p14="http://schemas.microsoft.com/office/powerpoint/2010/main" val="3208112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3026" y="1190445"/>
            <a:ext cx="10124385" cy="4600756"/>
          </a:xfrm>
        </p:spPr>
        <p:txBody>
          <a:bodyPr/>
          <a:lstStyle/>
          <a:p>
            <a:pPr marL="0" indent="0">
              <a:buNone/>
            </a:pPr>
            <a:r>
              <a:rPr lang="en-US" dirty="0">
                <a:solidFill>
                  <a:schemeClr val="accent4"/>
                </a:solidFill>
              </a:rPr>
              <a:t>These updates are </a:t>
            </a:r>
            <a:r>
              <a:rPr lang="en-US" b="1" dirty="0">
                <a:solidFill>
                  <a:schemeClr val="accent4"/>
                </a:solidFill>
              </a:rPr>
              <a:t>automatically shown to users (students or viewers)</a:t>
            </a:r>
            <a:r>
              <a:rPr lang="en-US" dirty="0">
                <a:solidFill>
                  <a:schemeClr val="accent4"/>
                </a:solidFill>
              </a:rPr>
              <a:t> on the front-end — meaning the system becomes a central place to access results and important updates.</a:t>
            </a:r>
          </a:p>
          <a:p>
            <a:pPr marL="0" indent="0">
              <a:buNone/>
            </a:pPr>
            <a:r>
              <a:rPr lang="en-US" dirty="0">
                <a:solidFill>
                  <a:schemeClr val="accent4"/>
                </a:solidFill>
              </a:rPr>
              <a:t>The backend uses a simple </a:t>
            </a:r>
            <a:r>
              <a:rPr lang="en-US" b="1" dirty="0">
                <a:solidFill>
                  <a:schemeClr val="accent4"/>
                </a:solidFill>
              </a:rPr>
              <a:t>PHP + MySQL</a:t>
            </a:r>
            <a:r>
              <a:rPr lang="en-US" dirty="0">
                <a:solidFill>
                  <a:schemeClr val="accent4"/>
                </a:solidFill>
              </a:rPr>
              <a:t> stack, which keeps the structure light and manageable. I’ve already built the database part, and I’m working on connecting the results and announcement posting features next.</a:t>
            </a:r>
          </a:p>
          <a:p>
            <a:pPr marL="0" indent="0">
              <a:buNone/>
            </a:pPr>
            <a:endParaRPr lang="en-US" dirty="0"/>
          </a:p>
        </p:txBody>
      </p:sp>
    </p:spTree>
    <p:extLst>
      <p:ext uri="{BB962C8B-B14F-4D97-AF65-F5344CB8AC3E}">
        <p14:creationId xmlns:p14="http://schemas.microsoft.com/office/powerpoint/2010/main" val="40455504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Flowchart</a:t>
            </a:r>
            <a:endParaRPr lang="en-US" dirty="0">
              <a:solidFill>
                <a:schemeClr val="accent2"/>
              </a:solidFill>
            </a:endParaRPr>
          </a:p>
        </p:txBody>
      </p:sp>
      <p:pic>
        <p:nvPicPr>
          <p:cNvPr id="4" name="Content Placeholder 3"/>
          <p:cNvPicPr>
            <a:picLocks noGrp="1" noChangeAspect="1"/>
          </p:cNvPicPr>
          <p:nvPr>
            <p:ph idx="1"/>
          </p:nvPr>
        </p:nvPicPr>
        <p:blipFill>
          <a:blip r:embed="rId2"/>
          <a:stretch>
            <a:fillRect/>
          </a:stretch>
        </p:blipFill>
        <p:spPr>
          <a:xfrm>
            <a:off x="3726460" y="144064"/>
            <a:ext cx="5296770" cy="6687607"/>
          </a:xfrm>
          <a:prstGeom prst="rect">
            <a:avLst/>
          </a:prstGeom>
        </p:spPr>
      </p:pic>
    </p:spTree>
    <p:extLst>
      <p:ext uri="{BB962C8B-B14F-4D97-AF65-F5344CB8AC3E}">
        <p14:creationId xmlns:p14="http://schemas.microsoft.com/office/powerpoint/2010/main" val="25045658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33</TotalTime>
  <Words>414</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Tw Cen MT</vt:lpstr>
      <vt:lpstr>Circuit</vt:lpstr>
      <vt:lpstr>Final Year Project Pitch</vt:lpstr>
      <vt:lpstr>Why this project?</vt:lpstr>
      <vt:lpstr>What does it do?</vt:lpstr>
      <vt:lpstr>Modules in the System</vt:lpstr>
      <vt:lpstr>Workflow Diagram (Simple Flow)</vt:lpstr>
      <vt:lpstr>PowerPoint Presentation</vt:lpstr>
      <vt:lpstr>PowerPoint Presentation</vt:lpstr>
      <vt:lpstr>PowerPoint Presentation</vt:lpstr>
      <vt:lpstr>Flowchart</vt:lpstr>
      <vt:lpstr>Project Value</vt:lpstr>
      <vt:lpstr>Tech Stack</vt:lpstr>
      <vt:lpstr>Current Progress</vt:lpstr>
      <vt:lpstr>How You Can Pitch It (Say This Naturally)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Pitch</dc:title>
  <dc:creator>Microsoft account</dc:creator>
  <cp:lastModifiedBy>Microsoft account</cp:lastModifiedBy>
  <cp:revision>17</cp:revision>
  <dcterms:created xsi:type="dcterms:W3CDTF">2025-04-22T12:28:54Z</dcterms:created>
  <dcterms:modified xsi:type="dcterms:W3CDTF">2025-04-22T13:02:19Z</dcterms:modified>
</cp:coreProperties>
</file>