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jala125/Image-Steg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ANJALA TASNEEM S R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SRMIST Ramapuram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B.Tech CSE ”Cyber Security”                                                    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E560A2-0FC3-ECDF-D15A-518E01D54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0801" y="1613118"/>
            <a:ext cx="1105039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QR code-based message extraction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integration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tamper-proof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development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wider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image processing algorithms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data capacity.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</a:rPr>
              <a:t>The project addresses the need for secure message transmission by allowing users to hide and retrieve encrypted messages within image files without altering the visual integrity of the image.</a:t>
            </a:r>
          </a:p>
          <a:p>
            <a:pPr marL="0" indent="0" algn="just">
              <a:buNone/>
            </a:pP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CD6F15-81E1-E37A-075D-1420BF535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171216"/>
            <a:ext cx="1150347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main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building the graphical user interface (GUI).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 (Pillow)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image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 (Fernet Encryption)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securing hidden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Translate API (translate library)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text translation.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pyttsx3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text-to-speech (TTS).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Base64 Encoding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password management.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Encryption</a:t>
            </a:r>
            <a:r>
              <a:rPr lang="en-US" sz="2800" dirty="0">
                <a:solidFill>
                  <a:schemeClr val="tx1"/>
                </a:solidFill>
              </a:rPr>
              <a:t> – Adds an extra layer of security to the hidden message.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Decryption with Password</a:t>
            </a:r>
            <a:r>
              <a:rPr lang="en-US" sz="2800" dirty="0">
                <a:solidFill>
                  <a:schemeClr val="tx1"/>
                </a:solidFill>
              </a:rPr>
              <a:t> – Only users with the correct password can retrieve the message.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Multi-Language Translation</a:t>
            </a:r>
            <a:r>
              <a:rPr lang="en-US" sz="2800" dirty="0">
                <a:solidFill>
                  <a:schemeClr val="tx1"/>
                </a:solidFill>
              </a:rPr>
              <a:t> – Converts extracted text into different languages.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Text-to-Speech (TTS)</a:t>
            </a:r>
            <a:r>
              <a:rPr lang="en-US" sz="2800" dirty="0">
                <a:solidFill>
                  <a:schemeClr val="tx1"/>
                </a:solidFill>
              </a:rPr>
              <a:t> – Reads the hidden message aloud.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bg2">
                    <a:lumMod val="10000"/>
                  </a:schemeClr>
                </a:solidFill>
              </a:rPr>
              <a:t> Cybersecurity Enthusiasts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</a:rPr>
              <a:t> – Secure communication.</a:t>
            </a:r>
            <a:br>
              <a:rPr lang="en-IN" sz="28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IN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N" sz="2800" b="1" dirty="0">
                <a:solidFill>
                  <a:schemeClr val="bg2">
                    <a:lumMod val="10000"/>
                  </a:schemeClr>
                </a:solidFill>
              </a:rPr>
              <a:t>Journalists &amp; Whistleblowers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</a:rPr>
              <a:t> – Send hidden information securely.</a:t>
            </a:r>
            <a:br>
              <a:rPr lang="en-IN" sz="28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IN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N" sz="2800" b="1" dirty="0">
                <a:solidFill>
                  <a:schemeClr val="bg2">
                    <a:lumMod val="10000"/>
                  </a:schemeClr>
                </a:solidFill>
              </a:rPr>
              <a:t>Students &amp; Researchers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</a:rPr>
              <a:t> – Learn about steganography and encryption.</a:t>
            </a:r>
            <a:br>
              <a:rPr lang="en-IN" sz="28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IN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N" sz="2800" b="1" dirty="0">
                <a:solidFill>
                  <a:schemeClr val="bg2">
                    <a:lumMod val="10000"/>
                  </a:schemeClr>
                </a:solidFill>
              </a:rPr>
              <a:t>General Users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</a:rPr>
              <a:t> – Hide private messages in images for fun or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39B1B-4320-5667-B83C-42F6652CE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4838" y="1232452"/>
            <a:ext cx="2929249" cy="28620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542C0C-9287-3CC2-6D68-E8C7D8FE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15" y="1256149"/>
            <a:ext cx="2693389" cy="2838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31FF42-3A2D-2240-1509-9D0838238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73" y="1372944"/>
            <a:ext cx="2497395" cy="2721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730746-DFD4-474B-1737-71158AA92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647" y="1314547"/>
            <a:ext cx="2693389" cy="28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This project implements Image Steganography with encryption, password protection, translation, and text-to-speech features, making it a secure and user-friendly tool for hiding and retrieving messages. With a simple Tkinter-based GUI, it is accessible to a wide range of users, from cybersecurity enthusiasts to general users needing private communication. The combination of steganography and encryption ensures data security, while additional features enhance usability, making this a practical and innovative solution.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https://github.com/Anjala125/Image-Stegnography.git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161</TotalTime>
  <Words>381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Anjala Thasneem</cp:lastModifiedBy>
  <cp:revision>28</cp:revision>
  <dcterms:created xsi:type="dcterms:W3CDTF">2021-05-26T16:50:10Z</dcterms:created>
  <dcterms:modified xsi:type="dcterms:W3CDTF">2025-02-26T14:20:29Z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