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E17D-0F98-4B09-AE58-2D5AA410C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51" y="2859215"/>
            <a:ext cx="8144134" cy="1373070"/>
          </a:xfrm>
        </p:spPr>
        <p:txBody>
          <a:bodyPr/>
          <a:lstStyle/>
          <a:p>
            <a:pPr algn="ctr"/>
            <a:r>
              <a:rPr lang="en-IN" dirty="0"/>
              <a:t>Daikin Factory ERD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FE0D9-3F1C-402F-A4F9-AEA227011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Submitted By:</a:t>
            </a:r>
            <a:r>
              <a:rPr lang="en-GB" dirty="0"/>
              <a:t> Anjala 055005</a:t>
            </a:r>
          </a:p>
          <a:p>
            <a:r>
              <a:rPr lang="en-GB" b="1" dirty="0"/>
              <a:t> Date:</a:t>
            </a:r>
            <a:r>
              <a:rPr lang="en-GB" dirty="0"/>
              <a:t> 12-03-2025</a:t>
            </a:r>
            <a:endParaRPr lang="en-IN" dirty="0"/>
          </a:p>
        </p:txBody>
      </p:sp>
      <p:pic>
        <p:nvPicPr>
          <p:cNvPr id="2050" name="Picture 2" descr="Fore School of Management">
            <a:extLst>
              <a:ext uri="{FF2B5EF4-FFF2-40B4-BE49-F238E27FC236}">
                <a16:creationId xmlns:a16="http://schemas.microsoft.com/office/drawing/2014/main" id="{B6C335CB-EAF7-4083-9FC3-ED0CAF6A7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38"/>
          <a:stretch/>
        </p:blipFill>
        <p:spPr bwMode="auto">
          <a:xfrm>
            <a:off x="11278070" y="1"/>
            <a:ext cx="913930" cy="654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126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5131-F48A-467F-A61B-020DBD07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252BAE-E2DC-4315-87E7-C1031ED95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705370"/>
            <a:ext cx="963603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and document the operations of the Daikin factory based on an industrial visit.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 Relationship Diagram (ERD)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represent key processes like: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Manufacturing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Quality Assurance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Employee Training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Raw Material Procurement &amp; Testing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Warehousing &amp; Distribution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Provide insights and recommendations for operational efficiency. </a:t>
            </a:r>
          </a:p>
        </p:txBody>
      </p:sp>
      <p:pic>
        <p:nvPicPr>
          <p:cNvPr id="7" name="Picture 2" descr="Fore School of Management">
            <a:extLst>
              <a:ext uri="{FF2B5EF4-FFF2-40B4-BE49-F238E27FC236}">
                <a16:creationId xmlns:a16="http://schemas.microsoft.com/office/drawing/2014/main" id="{08495BC3-9DAD-40FC-B1E1-04CF93B9E7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38"/>
          <a:stretch/>
        </p:blipFill>
        <p:spPr bwMode="auto">
          <a:xfrm>
            <a:off x="11278070" y="1"/>
            <a:ext cx="913930" cy="654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456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45C3-30DD-4AB9-8198-51DA784B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8559-E0D2-447A-BF4E-83727832D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Key Entities in the ERD:</a:t>
            </a:r>
            <a:endParaRPr lang="en-GB" dirty="0"/>
          </a:p>
          <a:p>
            <a:r>
              <a:rPr lang="en-GB" b="1" dirty="0"/>
              <a:t>Factory</a:t>
            </a:r>
            <a:r>
              <a:rPr lang="en-GB" dirty="0"/>
              <a:t> (</a:t>
            </a:r>
            <a:r>
              <a:rPr lang="en-GB" dirty="0" err="1"/>
              <a:t>Factory_ID</a:t>
            </a:r>
            <a:r>
              <a:rPr lang="en-GB" dirty="0"/>
              <a:t>, Name, Location, etc.)</a:t>
            </a:r>
          </a:p>
          <a:p>
            <a:r>
              <a:rPr lang="en-GB" b="1" dirty="0"/>
              <a:t>Departments &amp; Employees</a:t>
            </a:r>
            <a:r>
              <a:rPr lang="en-GB" dirty="0"/>
              <a:t> (HR, Production, Quality Control, Training)</a:t>
            </a:r>
          </a:p>
          <a:p>
            <a:r>
              <a:rPr lang="en-GB" b="1" dirty="0"/>
              <a:t>Products &amp; Assembly Lines</a:t>
            </a:r>
            <a:r>
              <a:rPr lang="en-GB" dirty="0"/>
              <a:t> (Product Types, Manufacturing Process)</a:t>
            </a:r>
          </a:p>
          <a:p>
            <a:r>
              <a:rPr lang="en-GB" b="1" dirty="0"/>
              <a:t>Processes &amp; Testing</a:t>
            </a:r>
            <a:r>
              <a:rPr lang="en-GB" dirty="0"/>
              <a:t> (Quality Checks, Performance Tests)</a:t>
            </a:r>
          </a:p>
          <a:p>
            <a:r>
              <a:rPr lang="en-GB" b="1" dirty="0"/>
              <a:t>Suppliers &amp; Materials</a:t>
            </a:r>
            <a:r>
              <a:rPr lang="en-GB" dirty="0"/>
              <a:t> (Procurement &amp; Inventory Management)</a:t>
            </a:r>
          </a:p>
          <a:p>
            <a:r>
              <a:rPr lang="en-GB" b="1" dirty="0"/>
              <a:t>Warehousing &amp; Distribution</a:t>
            </a:r>
            <a:r>
              <a:rPr lang="en-GB" dirty="0"/>
              <a:t> (Storage, Dispatch, Delivery)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2" descr="Fore School of Management">
            <a:extLst>
              <a:ext uri="{FF2B5EF4-FFF2-40B4-BE49-F238E27FC236}">
                <a16:creationId xmlns:a16="http://schemas.microsoft.com/office/drawing/2014/main" id="{4B8B7BCB-946F-44A6-A3BD-011B7289F1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38"/>
          <a:stretch/>
        </p:blipFill>
        <p:spPr bwMode="auto">
          <a:xfrm>
            <a:off x="11278070" y="1"/>
            <a:ext cx="913930" cy="654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5298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5129-8D88-4851-BA18-AD6DF3D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7D993-0022-4F32-8F1D-D210129C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687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br>
              <a:rPr lang="en-GB" dirty="0"/>
            </a:br>
            <a:r>
              <a:rPr lang="en-GB" dirty="0"/>
              <a:t>✔️ Well-structured departments and workflow.</a:t>
            </a:r>
            <a:br>
              <a:rPr lang="en-GB" dirty="0"/>
            </a:br>
            <a:r>
              <a:rPr lang="en-GB" dirty="0"/>
              <a:t>✔️ Strong focus on employee training and quality control.</a:t>
            </a:r>
            <a:br>
              <a:rPr lang="en-GB" dirty="0"/>
            </a:br>
            <a:r>
              <a:rPr lang="en-GB" dirty="0"/>
              <a:t>✔️ Dedicated assembly lines for efficiency.</a:t>
            </a:r>
            <a:br>
              <a:rPr lang="en-GB" dirty="0"/>
            </a:br>
            <a:r>
              <a:rPr lang="en-GB" dirty="0"/>
              <a:t>✔️ Effective warehousing &amp; inventory management.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pic>
        <p:nvPicPr>
          <p:cNvPr id="4" name="Picture 2" descr="Fore School of Management">
            <a:extLst>
              <a:ext uri="{FF2B5EF4-FFF2-40B4-BE49-F238E27FC236}">
                <a16:creationId xmlns:a16="http://schemas.microsoft.com/office/drawing/2014/main" id="{53D61810-3FE5-41B9-AE3D-66E4730F4F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38"/>
          <a:stretch/>
        </p:blipFill>
        <p:spPr bwMode="auto">
          <a:xfrm>
            <a:off x="11278070" y="1"/>
            <a:ext cx="913930" cy="654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3959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83DA-6F4C-4245-8C7F-0FC535F5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0058-47C0-4045-9D56-7A72F400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5218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br>
              <a:rPr lang="en-GB" dirty="0"/>
            </a:br>
            <a:r>
              <a:rPr lang="en-GB" dirty="0"/>
              <a:t>📌 ERD shows interconnectedness of factory operations.</a:t>
            </a:r>
            <a:br>
              <a:rPr lang="en-GB" dirty="0"/>
            </a:br>
            <a:r>
              <a:rPr lang="en-GB" dirty="0"/>
              <a:t>📌 Training data helps track workforce skills.</a:t>
            </a:r>
            <a:br>
              <a:rPr lang="en-GB" dirty="0"/>
            </a:br>
            <a:r>
              <a:rPr lang="en-GB" dirty="0"/>
              <a:t>📌 Testing feedback loop ensures continuous product improvement.</a:t>
            </a:r>
            <a:br>
              <a:rPr lang="en-GB" dirty="0"/>
            </a:br>
            <a:r>
              <a:rPr lang="en-GB" dirty="0"/>
              <a:t>📌 Supplier evaluation is key to maintaining product consistency.</a:t>
            </a:r>
          </a:p>
        </p:txBody>
      </p:sp>
    </p:spTree>
    <p:extLst>
      <p:ext uri="{BB962C8B-B14F-4D97-AF65-F5344CB8AC3E}">
        <p14:creationId xmlns:p14="http://schemas.microsoft.com/office/powerpoint/2010/main" val="99243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1D2016-0185-402B-92B9-98ED955A00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9247" y="60642"/>
            <a:ext cx="6391835" cy="6736715"/>
          </a:xfrm>
          <a:prstGeom prst="rect">
            <a:avLst/>
          </a:prstGeom>
        </p:spPr>
      </p:pic>
      <p:pic>
        <p:nvPicPr>
          <p:cNvPr id="5" name="Picture 2" descr="Fore School of Management">
            <a:extLst>
              <a:ext uri="{FF2B5EF4-FFF2-40B4-BE49-F238E27FC236}">
                <a16:creationId xmlns:a16="http://schemas.microsoft.com/office/drawing/2014/main" id="{1A93AA81-F1A0-4964-AB4D-E8BF2D585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38"/>
          <a:stretch/>
        </p:blipFill>
        <p:spPr bwMode="auto">
          <a:xfrm>
            <a:off x="11278070" y="1"/>
            <a:ext cx="913930" cy="654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30632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</TotalTime>
  <Words>215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Daikin Factory ERD Report</vt:lpstr>
      <vt:lpstr>Objective:</vt:lpstr>
      <vt:lpstr>Data &amp; Analysis</vt:lpstr>
      <vt:lpstr>Observations</vt:lpstr>
      <vt:lpstr>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Daikin Factory ERD Report</dc:title>
  <dc:creator>HP</dc:creator>
  <cp:lastModifiedBy>HP</cp:lastModifiedBy>
  <cp:revision>2</cp:revision>
  <dcterms:created xsi:type="dcterms:W3CDTF">2025-03-12T05:35:17Z</dcterms:created>
  <dcterms:modified xsi:type="dcterms:W3CDTF">2025-03-12T05:50:08Z</dcterms:modified>
</cp:coreProperties>
</file>