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3F9"/>
    <a:srgbClr val="00518D"/>
    <a:srgbClr val="6E819C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91"/>
    <p:restoredTop sz="85986"/>
  </p:normalViewPr>
  <p:slideViewPr>
    <p:cSldViewPr snapToGrid="0" snapToObjects="1">
      <p:cViewPr varScale="1">
        <p:scale>
          <a:sx n="109" d="100"/>
          <a:sy n="109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E9C77-A996-C84E-9D36-3D6272241604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5D2ED-8E64-1740-BF44-9F178282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reference-architectures/microservices/ak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Links:</a:t>
            </a:r>
          </a:p>
          <a:p>
            <a:r>
              <a:rPr lang="en-US" dirty="0">
                <a:hlinkClick r:id="rId3"/>
              </a:rPr>
              <a:t>https://docs.microsoft.com/en-us/azure/architecture/reference-architectures/microservices/aks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D2ED-8E64-1740-BF44-9F17828248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2774-2879-874D-8341-7A98EBAAC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6E43E-9C6E-774A-AD18-1AE68DF96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27590-B8F8-944D-9586-AD16A4E4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77B00-0247-8A4E-ACCF-4085903B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B0242-5D40-CC44-BF68-2033F72B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2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A2B9-F172-6841-83FE-476314B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E324D-DE2E-0844-9F87-F7C30BE86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1115-722B-3F43-85A8-CA99BEF7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3D14-C0E1-8749-BE02-04BDCFD7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B584-8072-E041-BF45-1C23B06F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5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0EADC-DBFD-384F-AB6C-D2843095E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47391-4385-EE42-BA54-50B91E850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4444-95F8-8E48-9A1F-EA8FBCE7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2C554-CD53-9F45-A0B3-BECF3202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67EBF-DC3A-B04F-80FE-ECE222A3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6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E88A-1677-FF47-A3C6-C359524D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A04C-A096-CD46-B6C6-396D0472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06D5-1B6E-CF41-B828-F647557D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9E7E-3F0C-EB44-AB85-6C7B157D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4AC2-25EB-1641-8C1B-64CBF6B1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6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89AD-1C99-B845-8145-D8BFFA1A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9CA5-E817-B34C-A4ED-5A87F5892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CA75-E51B-374D-81E8-1149B03D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51C2C-CE27-F046-A492-40C92B7F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1D2F8-D12D-5D4D-95DB-D0BAF59E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1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75CB-D255-5241-AE70-C5FC6BE6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A41B-782B-4B46-B0F8-43C89FDD5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3F79C-FFDD-AE4E-841C-4F9C4E29B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71FA6-DEF3-7B46-AE2B-F6E1A267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7A0BB-9635-3042-8FDE-DDB0DFBD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8DFD6-BEFB-084E-901C-086F0647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1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37E5-92B7-CF4F-BD4A-52CF5E24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184B2-8884-364C-B40C-4EEE460B4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021A5-ABFC-0941-BB42-56428CDA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093AA-A6C1-BE4A-A3F8-D77D008C2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6FE60-838A-2445-886C-01780EFA4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C8EED-6F76-9340-947D-02681B4C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914C2-29B5-9841-A1FB-C7E8A629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E9E04-4327-1344-B686-C9E9D857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D0BA-D614-784A-A720-5770B002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73B32-FD2B-D143-BE07-3CF72B02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83227-F07F-5A48-B0DA-7592E934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BFC76-BE5D-6E43-B993-4AD0E680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6AE21-5DF6-F048-A926-789E065F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EFB0E-E2A8-4541-B75B-F8704847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96D89-1EBF-374D-8BB9-4342749E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2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ACF3-7787-0744-A3DC-AC94B6B7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7C94-2AF6-EE43-A745-9ABE387C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E5248-07D1-654F-86B1-62F16B77C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8835A-7AAD-A745-BBF4-778B27DA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60F26-D849-7943-B127-58FC1C02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ED944-2CF4-DA43-A79F-ABDDEF18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B174-A50C-5041-929E-4C79CC79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09B3E-E67B-634A-92C6-C3570462E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0EE51-1B2E-F54A-921D-B1B408AD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8125C-837F-6E43-8134-A94467B5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95E4-F595-E74E-A6A7-F26B6E30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1D20-3579-6341-BF4C-5EEE7902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2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9B299-5E83-5C4B-A67F-C3910775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95E2B-4644-1848-B147-44ECBA042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568F-712A-C34F-AC17-B6568A3E1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DCE9-2688-1142-A9FE-378B36DFC2B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87F11-B6F0-E740-A408-EDB3270EB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D0903-217B-B74A-9757-35127B3AA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49E15-CDAB-9048-811B-F89D4C31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5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18224F-A4B9-6C47-9524-B3E43890A1D3}"/>
              </a:ext>
            </a:extLst>
          </p:cNvPr>
          <p:cNvCxnSpPr>
            <a:cxnSpLocks/>
          </p:cNvCxnSpPr>
          <p:nvPr/>
        </p:nvCxnSpPr>
        <p:spPr>
          <a:xfrm>
            <a:off x="9822598" y="4746009"/>
            <a:ext cx="713350" cy="25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CB2BCBAA-5F98-2346-9BE1-CEF044CAD123}"/>
              </a:ext>
            </a:extLst>
          </p:cNvPr>
          <p:cNvCxnSpPr>
            <a:cxnSpLocks/>
          </p:cNvCxnSpPr>
          <p:nvPr/>
        </p:nvCxnSpPr>
        <p:spPr>
          <a:xfrm>
            <a:off x="3091542" y="528896"/>
            <a:ext cx="1287740" cy="1122483"/>
          </a:xfrm>
          <a:prstGeom prst="bentConnector3">
            <a:avLst>
              <a:gd name="adj1" fmla="val 100872"/>
            </a:avLst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DFA83B2-BEF2-DD41-B3FE-92F417AF7AE8}"/>
              </a:ext>
            </a:extLst>
          </p:cNvPr>
          <p:cNvCxnSpPr>
            <a:cxnSpLocks/>
          </p:cNvCxnSpPr>
          <p:nvPr/>
        </p:nvCxnSpPr>
        <p:spPr>
          <a:xfrm>
            <a:off x="10115673" y="2905307"/>
            <a:ext cx="563164" cy="11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0A6693-595A-514D-AA3D-B4C99D3A4FFA}"/>
              </a:ext>
            </a:extLst>
          </p:cNvPr>
          <p:cNvCxnSpPr>
            <a:cxnSpLocks/>
          </p:cNvCxnSpPr>
          <p:nvPr/>
        </p:nvCxnSpPr>
        <p:spPr>
          <a:xfrm>
            <a:off x="2269800" y="4919168"/>
            <a:ext cx="1008589" cy="6269"/>
          </a:xfrm>
          <a:prstGeom prst="straightConnector1">
            <a:avLst/>
          </a:prstGeom>
          <a:ln w="3810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B66867E0-DDA2-6340-B961-C857C1AD60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5862" y="4231565"/>
            <a:ext cx="988915" cy="367812"/>
          </a:xfrm>
          <a:prstGeom prst="bentConnector3">
            <a:avLst>
              <a:gd name="adj1" fmla="val 101063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35146E6-7AB9-B04B-93D5-F8200A27E6F8}"/>
              </a:ext>
            </a:extLst>
          </p:cNvPr>
          <p:cNvSpPr/>
          <p:nvPr/>
        </p:nvSpPr>
        <p:spPr>
          <a:xfrm>
            <a:off x="10709727" y="2081730"/>
            <a:ext cx="1226056" cy="1481704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C4BD7E-CB10-B04C-919C-9AA9E6AF5867}"/>
              </a:ext>
            </a:extLst>
          </p:cNvPr>
          <p:cNvSpPr/>
          <p:nvPr/>
        </p:nvSpPr>
        <p:spPr>
          <a:xfrm>
            <a:off x="957364" y="4446488"/>
            <a:ext cx="1226056" cy="1276914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6B932A-28CB-2F48-94BA-7E9026656F0F}"/>
              </a:ext>
            </a:extLst>
          </p:cNvPr>
          <p:cNvSpPr/>
          <p:nvPr/>
        </p:nvSpPr>
        <p:spPr>
          <a:xfrm>
            <a:off x="122467" y="2545197"/>
            <a:ext cx="1226056" cy="1592561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C4B024-2103-1E44-9692-73C71115CD8D}"/>
              </a:ext>
            </a:extLst>
          </p:cNvPr>
          <p:cNvSpPr/>
          <p:nvPr/>
        </p:nvSpPr>
        <p:spPr>
          <a:xfrm>
            <a:off x="3205805" y="1853133"/>
            <a:ext cx="7023818" cy="3966812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FD13DF1-EA4D-1444-A55D-6B6311326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5051" y="2260791"/>
            <a:ext cx="734127" cy="65255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68402EB-858A-544D-B5AF-4BEB1302F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7670" y="1985386"/>
            <a:ext cx="442081" cy="44208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C084A7A-1E13-7F48-AE65-60287D7F03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27053" y="4545803"/>
            <a:ext cx="603294" cy="6032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20CCF4-51EA-8C4A-89E3-9FB63F7D871E}"/>
              </a:ext>
            </a:extLst>
          </p:cNvPr>
          <p:cNvSpPr txBox="1"/>
          <p:nvPr/>
        </p:nvSpPr>
        <p:spPr>
          <a:xfrm>
            <a:off x="1063755" y="5053156"/>
            <a:ext cx="1119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  <a:p>
            <a:r>
              <a:rPr lang="en-US" dirty="0"/>
              <a:t>Registry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DCC217-56D1-754F-BA31-9A4F555829AF}"/>
              </a:ext>
            </a:extLst>
          </p:cNvPr>
          <p:cNvSpPr txBox="1"/>
          <p:nvPr/>
        </p:nvSpPr>
        <p:spPr>
          <a:xfrm>
            <a:off x="297123" y="3450813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  <a:p>
            <a:r>
              <a:rPr lang="en-US" dirty="0"/>
              <a:t>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1C181F-A1F5-6641-8393-5231305E14C6}"/>
              </a:ext>
            </a:extLst>
          </p:cNvPr>
          <p:cNvSpPr txBox="1"/>
          <p:nvPr/>
        </p:nvSpPr>
        <p:spPr>
          <a:xfrm>
            <a:off x="4009527" y="2021760"/>
            <a:ext cx="353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Azure Kubernetes Service (AKS)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1B2EF5-8E3E-2847-942E-BC38D6170212}"/>
              </a:ext>
            </a:extLst>
          </p:cNvPr>
          <p:cNvSpPr txBox="1"/>
          <p:nvPr/>
        </p:nvSpPr>
        <p:spPr>
          <a:xfrm>
            <a:off x="10731796" y="2917103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</a:t>
            </a:r>
          </a:p>
          <a:p>
            <a:r>
              <a:rPr lang="en-US" dirty="0"/>
              <a:t>Cosmos DB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24D1E6B-EAFE-C842-99FE-FF4ADB9267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57882" y="5287712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E9E4D60-7FBD-2B48-B284-CCBC649CF3D6}"/>
              </a:ext>
            </a:extLst>
          </p:cNvPr>
          <p:cNvSpPr txBox="1"/>
          <p:nvPr/>
        </p:nvSpPr>
        <p:spPr>
          <a:xfrm>
            <a:off x="7854713" y="5337996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Network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393EDE-3F54-FF48-8219-2734C7C8E4DA}"/>
              </a:ext>
            </a:extLst>
          </p:cNvPr>
          <p:cNvSpPr/>
          <p:nvPr/>
        </p:nvSpPr>
        <p:spPr>
          <a:xfrm>
            <a:off x="3478974" y="2587070"/>
            <a:ext cx="2192956" cy="2406521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717CC0-345F-EA47-9147-8D6FEDAB145F}"/>
              </a:ext>
            </a:extLst>
          </p:cNvPr>
          <p:cNvSpPr txBox="1"/>
          <p:nvPr/>
        </p:nvSpPr>
        <p:spPr>
          <a:xfrm>
            <a:off x="4140418" y="2637060"/>
            <a:ext cx="10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end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576145-5284-564B-AEC4-54958390F0A5}"/>
              </a:ext>
            </a:extLst>
          </p:cNvPr>
          <p:cNvGrpSpPr/>
          <p:nvPr/>
        </p:nvGrpSpPr>
        <p:grpSpPr>
          <a:xfrm>
            <a:off x="3713453" y="3199918"/>
            <a:ext cx="602255" cy="602255"/>
            <a:chOff x="794822" y="593342"/>
            <a:chExt cx="904281" cy="9042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FF595F1-6CB7-EB46-A94F-FD4D0E495924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B1DE87D5-4FB4-574A-937D-78576771F3AD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26B56DE-4422-F146-B847-B8F7348CE69B}"/>
              </a:ext>
            </a:extLst>
          </p:cNvPr>
          <p:cNvSpPr txBox="1"/>
          <p:nvPr/>
        </p:nvSpPr>
        <p:spPr>
          <a:xfrm>
            <a:off x="4379282" y="3244505"/>
            <a:ext cx="11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site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09E227-533F-F843-9F60-D811A05C78AE}"/>
              </a:ext>
            </a:extLst>
          </p:cNvPr>
          <p:cNvGrpSpPr/>
          <p:nvPr/>
        </p:nvGrpSpPr>
        <p:grpSpPr>
          <a:xfrm>
            <a:off x="3713453" y="4175219"/>
            <a:ext cx="602255" cy="602255"/>
            <a:chOff x="794822" y="593342"/>
            <a:chExt cx="904281" cy="90428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89749F4-084F-C446-8FC3-5453BDFE8B8F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BB9B4246-B016-134E-9DAC-9E57C8DE7A48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DA9ECA4-9903-E041-90DC-02181B1BEEF3}"/>
              </a:ext>
            </a:extLst>
          </p:cNvPr>
          <p:cNvSpPr txBox="1"/>
          <p:nvPr/>
        </p:nvSpPr>
        <p:spPr>
          <a:xfrm>
            <a:off x="4379282" y="4175219"/>
            <a:ext cx="1258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Conference</a:t>
            </a:r>
          </a:p>
          <a:p>
            <a:r>
              <a:rPr lang="en-US" dirty="0"/>
              <a:t>Web site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7A1A68-80D5-704F-82BF-92934B0FFF03}"/>
              </a:ext>
            </a:extLst>
          </p:cNvPr>
          <p:cNvSpPr/>
          <p:nvPr/>
        </p:nvSpPr>
        <p:spPr>
          <a:xfrm>
            <a:off x="6021232" y="2598837"/>
            <a:ext cx="3941870" cy="2406521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50B827-2DE1-B94E-BE58-4AEECD22A84B}"/>
              </a:ext>
            </a:extLst>
          </p:cNvPr>
          <p:cNvSpPr txBox="1"/>
          <p:nvPr/>
        </p:nvSpPr>
        <p:spPr>
          <a:xfrm>
            <a:off x="7520787" y="2650725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8889593-8119-FB44-B0BB-DFE5C50711D3}"/>
              </a:ext>
            </a:extLst>
          </p:cNvPr>
          <p:cNvGrpSpPr/>
          <p:nvPr/>
        </p:nvGrpSpPr>
        <p:grpSpPr>
          <a:xfrm>
            <a:off x="6255711" y="3211685"/>
            <a:ext cx="602255" cy="602255"/>
            <a:chOff x="794822" y="593342"/>
            <a:chExt cx="904281" cy="90428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1A9C6E9-31A5-AE45-9230-26B3D77050A7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138A87AB-F0E0-6D46-A6FC-28B0BF4B3341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3E1F4DB-27EF-6642-ADB4-1A7FF27FF276}"/>
              </a:ext>
            </a:extLst>
          </p:cNvPr>
          <p:cNvSpPr txBox="1"/>
          <p:nvPr/>
        </p:nvSpPr>
        <p:spPr>
          <a:xfrm>
            <a:off x="6921540" y="3283568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AA2B72-6ACE-8F48-A524-2862860BE864}"/>
              </a:ext>
            </a:extLst>
          </p:cNvPr>
          <p:cNvGrpSpPr/>
          <p:nvPr/>
        </p:nvGrpSpPr>
        <p:grpSpPr>
          <a:xfrm>
            <a:off x="6255711" y="4186986"/>
            <a:ext cx="602255" cy="602255"/>
            <a:chOff x="794822" y="593342"/>
            <a:chExt cx="904281" cy="9042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59A32FD-D2DA-F640-8340-7958E8C617D4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3A765AB-D6AF-2F4C-B6C1-BD235FEF6969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B519173-0022-6B4F-AF0D-D15E224D2B1F}"/>
              </a:ext>
            </a:extLst>
          </p:cNvPr>
          <p:cNvSpPr txBox="1"/>
          <p:nvPr/>
        </p:nvSpPr>
        <p:spPr>
          <a:xfrm>
            <a:off x="6921540" y="42842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BECE220-9BAB-554C-93B1-75AA26423C36}"/>
              </a:ext>
            </a:extLst>
          </p:cNvPr>
          <p:cNvGrpSpPr/>
          <p:nvPr/>
        </p:nvGrpSpPr>
        <p:grpSpPr>
          <a:xfrm>
            <a:off x="8223018" y="3222907"/>
            <a:ext cx="602255" cy="602255"/>
            <a:chOff x="794822" y="593342"/>
            <a:chExt cx="904281" cy="90428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9000317-7189-2F44-99F2-9AA827D9841C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0C247D48-C872-B946-9F7A-F996C9D74768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57DD00C-6AAA-FF4F-A1C5-48A49BE9493E}"/>
              </a:ext>
            </a:extLst>
          </p:cNvPr>
          <p:cNvSpPr txBox="1"/>
          <p:nvPr/>
        </p:nvSpPr>
        <p:spPr>
          <a:xfrm>
            <a:off x="8888847" y="3294790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096516-234D-4146-8EEF-DEF21E644741}"/>
              </a:ext>
            </a:extLst>
          </p:cNvPr>
          <p:cNvGrpSpPr/>
          <p:nvPr/>
        </p:nvGrpSpPr>
        <p:grpSpPr>
          <a:xfrm>
            <a:off x="8223018" y="4182419"/>
            <a:ext cx="602255" cy="602255"/>
            <a:chOff x="794822" y="593342"/>
            <a:chExt cx="904281" cy="90428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A7DB53C-DF3F-5D40-A14D-69C4349E1AC8}"/>
                </a:ext>
              </a:extLst>
            </p:cNvPr>
            <p:cNvSpPr/>
            <p:nvPr/>
          </p:nvSpPr>
          <p:spPr>
            <a:xfrm>
              <a:off x="794822" y="593342"/>
              <a:ext cx="904281" cy="9042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74303A8F-C909-6545-A7E3-8A9BF3B557F0}"/>
                </a:ext>
              </a:extLst>
            </p:cNvPr>
            <p:cNvSpPr/>
            <p:nvPr/>
          </p:nvSpPr>
          <p:spPr>
            <a:xfrm>
              <a:off x="1055085" y="862441"/>
              <a:ext cx="366084" cy="366084"/>
            </a:xfrm>
            <a:prstGeom prst="cube">
              <a:avLst/>
            </a:prstGeom>
            <a:solidFill>
              <a:srgbClr val="DFF3F9"/>
            </a:solidFill>
            <a:ln>
              <a:solidFill>
                <a:srgbClr val="005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0E84DFA-5C39-274B-8B75-8C6BFF4AB85B}"/>
              </a:ext>
            </a:extLst>
          </p:cNvPr>
          <p:cNvSpPr txBox="1"/>
          <p:nvPr/>
        </p:nvSpPr>
        <p:spPr>
          <a:xfrm>
            <a:off x="8888847" y="4254302"/>
            <a:ext cx="78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8A51D19-D76B-4E4E-B21C-331F20B9FE9F}"/>
              </a:ext>
            </a:extLst>
          </p:cNvPr>
          <p:cNvGrpSpPr/>
          <p:nvPr/>
        </p:nvGrpSpPr>
        <p:grpSpPr>
          <a:xfrm>
            <a:off x="3501289" y="5189854"/>
            <a:ext cx="520700" cy="507831"/>
            <a:chOff x="7929988" y="5523319"/>
            <a:chExt cx="680246" cy="663434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F04FA930-EED7-CA44-A6C7-508927A53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29988" y="5523319"/>
              <a:ext cx="469900" cy="469900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83211F4F-040A-9648-9CDC-7FDA8ECA4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27422" y="5617192"/>
              <a:ext cx="469900" cy="469900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734F6DE4-867A-704E-9FA8-2BDEADFB5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40334" y="5716853"/>
              <a:ext cx="469900" cy="469900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E1A7BB5-FE34-B641-9F71-37F45F591E7C}"/>
              </a:ext>
            </a:extLst>
          </p:cNvPr>
          <p:cNvSpPr txBox="1"/>
          <p:nvPr/>
        </p:nvSpPr>
        <p:spPr>
          <a:xfrm>
            <a:off x="4108418" y="531899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E72706-FC2B-D341-B826-E90295691EB6}"/>
              </a:ext>
            </a:extLst>
          </p:cNvPr>
          <p:cNvSpPr txBox="1"/>
          <p:nvPr/>
        </p:nvSpPr>
        <p:spPr>
          <a:xfrm>
            <a:off x="313044" y="2553989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CI/CD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3A06B3-9349-204E-BD57-B074B2F6F40F}"/>
              </a:ext>
            </a:extLst>
          </p:cNvPr>
          <p:cNvSpPr txBox="1"/>
          <p:nvPr/>
        </p:nvSpPr>
        <p:spPr>
          <a:xfrm>
            <a:off x="201814" y="5060435"/>
            <a:ext cx="67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docker</a:t>
            </a:r>
            <a:br>
              <a:rPr lang="en-US" sz="1400" dirty="0"/>
            </a:br>
            <a:r>
              <a:rPr lang="en-US" sz="1400" dirty="0"/>
              <a:t>push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605202-AFB3-2248-8A87-E09D934CF19F}"/>
              </a:ext>
            </a:extLst>
          </p:cNvPr>
          <p:cNvSpPr txBox="1"/>
          <p:nvPr/>
        </p:nvSpPr>
        <p:spPr>
          <a:xfrm>
            <a:off x="2374062" y="5092137"/>
            <a:ext cx="67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docker</a:t>
            </a:r>
            <a:br>
              <a:rPr lang="en-US" sz="1400" dirty="0"/>
            </a:br>
            <a:r>
              <a:rPr lang="en-US" sz="1400" dirty="0"/>
              <a:t>pull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400315-3EA5-2645-9F87-DF399174919F}"/>
              </a:ext>
            </a:extLst>
          </p:cNvPr>
          <p:cNvCxnSpPr>
            <a:cxnSpLocks/>
          </p:cNvCxnSpPr>
          <p:nvPr/>
        </p:nvCxnSpPr>
        <p:spPr>
          <a:xfrm>
            <a:off x="1506494" y="4029205"/>
            <a:ext cx="1514206" cy="0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D966E77-7168-E344-A267-B4BD0FFDCA5F}"/>
              </a:ext>
            </a:extLst>
          </p:cNvPr>
          <p:cNvSpPr txBox="1"/>
          <p:nvPr/>
        </p:nvSpPr>
        <p:spPr>
          <a:xfrm>
            <a:off x="1894227" y="3625897"/>
            <a:ext cx="1197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helm upgrade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A41336-4398-1643-8373-F8B47B6327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81752" y="3499990"/>
            <a:ext cx="432145" cy="44978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D112668-A5FA-7A44-8892-1A0170B0FD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947" y="5907559"/>
            <a:ext cx="469900" cy="469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3F5E10-B013-4240-A644-81A5BC121A15}"/>
              </a:ext>
            </a:extLst>
          </p:cNvPr>
          <p:cNvSpPr txBox="1"/>
          <p:nvPr/>
        </p:nvSpPr>
        <p:spPr>
          <a:xfrm>
            <a:off x="143389" y="6377459"/>
            <a:ext cx="90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DevOps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B5199CC-59B2-D844-BC79-5B68C8B9D6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36727" y="5927174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531336E-0626-FC4C-9CC9-3B1F8425CBCF}"/>
              </a:ext>
            </a:extLst>
          </p:cNvPr>
          <p:cNvSpPr txBox="1"/>
          <p:nvPr/>
        </p:nvSpPr>
        <p:spPr>
          <a:xfrm>
            <a:off x="4246213" y="6397074"/>
            <a:ext cx="1050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433CD8-2382-5748-B141-8F3B0F211520}"/>
              </a:ext>
            </a:extLst>
          </p:cNvPr>
          <p:cNvCxnSpPr>
            <a:cxnSpLocks/>
          </p:cNvCxnSpPr>
          <p:nvPr/>
        </p:nvCxnSpPr>
        <p:spPr>
          <a:xfrm>
            <a:off x="1194131" y="6581740"/>
            <a:ext cx="301879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BFBC9452-3E6C-CE40-BE3A-B5328B3EDE48}"/>
              </a:ext>
            </a:extLst>
          </p:cNvPr>
          <p:cNvCxnSpPr>
            <a:cxnSpLocks/>
          </p:cNvCxnSpPr>
          <p:nvPr/>
        </p:nvCxnSpPr>
        <p:spPr>
          <a:xfrm>
            <a:off x="3469326" y="5932140"/>
            <a:ext cx="743598" cy="370433"/>
          </a:xfrm>
          <a:prstGeom prst="bentConnector3">
            <a:avLst>
              <a:gd name="adj1" fmla="val -3226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434617C-5E4E-0A4E-91C4-0809507E992E}"/>
              </a:ext>
            </a:extLst>
          </p:cNvPr>
          <p:cNvSpPr txBox="1"/>
          <p:nvPr/>
        </p:nvSpPr>
        <p:spPr>
          <a:xfrm>
            <a:off x="3489857" y="5918189"/>
            <a:ext cx="6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sz="1800" dirty="0"/>
              <a:t>RBAC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0E3E9B30-8545-C944-A9BA-261CCB707D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23" y="83875"/>
            <a:ext cx="1222690" cy="94480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207CDDF-8628-E046-9198-7F11AED933FB}"/>
              </a:ext>
            </a:extLst>
          </p:cNvPr>
          <p:cNvSpPr txBox="1"/>
          <p:nvPr/>
        </p:nvSpPr>
        <p:spPr>
          <a:xfrm>
            <a:off x="208300" y="847392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DF7F6348-D505-8948-B224-97352B4214C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85890" y="221185"/>
            <a:ext cx="616709" cy="616709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45295DCB-A37A-5547-956E-6168D9574643}"/>
              </a:ext>
            </a:extLst>
          </p:cNvPr>
          <p:cNvSpPr txBox="1"/>
          <p:nvPr/>
        </p:nvSpPr>
        <p:spPr>
          <a:xfrm>
            <a:off x="2012290" y="845950"/>
            <a:ext cx="1227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514E663-1B71-B94C-BBAD-707B06BA573C}"/>
              </a:ext>
            </a:extLst>
          </p:cNvPr>
          <p:cNvCxnSpPr>
            <a:cxnSpLocks/>
          </p:cNvCxnSpPr>
          <p:nvPr/>
        </p:nvCxnSpPr>
        <p:spPr>
          <a:xfrm>
            <a:off x="1246148" y="528896"/>
            <a:ext cx="834897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C626580B-783E-5847-80EF-D88C9D80D10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0379" y="2936259"/>
            <a:ext cx="519283" cy="519283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E260EB9-FFE3-5447-A3E1-FD2C5B995FA6}"/>
              </a:ext>
            </a:extLst>
          </p:cNvPr>
          <p:cNvSpPr/>
          <p:nvPr/>
        </p:nvSpPr>
        <p:spPr>
          <a:xfrm>
            <a:off x="10533881" y="3922432"/>
            <a:ext cx="1553024" cy="1481704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2898F28-5BF5-5141-94D7-E76529BE7F89}"/>
              </a:ext>
            </a:extLst>
          </p:cNvPr>
          <p:cNvSpPr txBox="1"/>
          <p:nvPr/>
        </p:nvSpPr>
        <p:spPr>
          <a:xfrm>
            <a:off x="10520782" y="4757805"/>
            <a:ext cx="1648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Database</a:t>
            </a:r>
          </a:p>
          <a:p>
            <a:r>
              <a:rPr lang="en-US" dirty="0"/>
              <a:t>for PostgreSQL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B815630-C758-F040-840A-A25D71778C1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43348" y="3955113"/>
            <a:ext cx="601659" cy="81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6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76</Words>
  <Application>Microsoft Macintosh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Pietschmann</dc:creator>
  <cp:lastModifiedBy>Chris Pietschmann</cp:lastModifiedBy>
  <cp:revision>13</cp:revision>
  <dcterms:created xsi:type="dcterms:W3CDTF">2020-06-30T21:41:54Z</dcterms:created>
  <dcterms:modified xsi:type="dcterms:W3CDTF">2020-11-15T22:49:35Z</dcterms:modified>
</cp:coreProperties>
</file>