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1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0494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73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6792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2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01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4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85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6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7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0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458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03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3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3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2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999241"/>
            <a:ext cx="6882810" cy="3051595"/>
          </a:xfrm>
        </p:spPr>
        <p:txBody>
          <a:bodyPr>
            <a:noAutofit/>
          </a:bodyPr>
          <a:lstStyle/>
          <a:p>
            <a:r>
              <a:rPr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Retail Sales and Profit Analysis — Superstore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Analyst Internship</a:t>
            </a:r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assessment task</a:t>
            </a:r>
          </a:p>
          <a:p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</a:t>
            </a:r>
            <a:endParaRPr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Anjali M 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Key Insights &amp; Business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Technology category drives highest sales.</a:t>
            </a:r>
          </a:p>
          <a:p>
            <a:pPr marL="0" indent="0">
              <a:buNone/>
            </a:pP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West region leads in profit; Central region underperforms.</a:t>
            </a:r>
          </a:p>
          <a:p>
            <a:pPr marL="0" indent="0">
              <a:buNone/>
            </a:pP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High discounts reduce profit margins.</a:t>
            </a:r>
          </a:p>
          <a:p>
            <a:pPr marL="0" indent="0">
              <a:buNone/>
            </a:pP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Q4 shows consistent sales growth each year.</a:t>
            </a:r>
          </a:p>
          <a:p>
            <a:pPr marL="0" indent="0">
              <a:buNone/>
            </a:pP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California and New York are top profit-generating states.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354" y="2318994"/>
            <a:ext cx="8281446" cy="3714160"/>
          </a:xfrm>
        </p:spPr>
        <p:txBody>
          <a:bodyPr/>
          <a:lstStyle/>
          <a:p>
            <a:pPr marL="0" indent="0">
              <a:buNone/>
            </a:pP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The analysis highlights opportunities to optimize pricing, focus on profitable regions, and prepare for Q4 demand surges.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Business should invest in technology and office supply segments.</a:t>
            </a:r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Goal: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Analyze retail sales and profit trends using the Superstore dataset.</a:t>
            </a: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Objectives:</a:t>
            </a:r>
          </a:p>
          <a:p>
            <a:pPr marL="0" indent="0">
              <a:buNone/>
            </a:pP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Understand and profile retail transaction data.</a:t>
            </a:r>
          </a:p>
          <a:p>
            <a:pPr marL="0" indent="0">
              <a:buNone/>
            </a:pP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Clean and preprocess the dataset.</a:t>
            </a:r>
          </a:p>
          <a:p>
            <a:pPr marL="0" indent="0">
              <a:buNone/>
            </a:pP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Identify sales and profit patterns across regions and categories.</a:t>
            </a:r>
          </a:p>
          <a:p>
            <a:pPr marL="0" indent="0">
              <a:buNone/>
            </a:pP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Deliver 5 key data-driven insights for business strategy.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5299"/>
            <a:ext cx="8121192" cy="3910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Source: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Kaggle – Sample Superstore Dataset by Vivek</a:t>
            </a:r>
          </a:p>
          <a:p>
            <a:pPr marL="0" indent="0">
              <a:buNone/>
            </a:pPr>
            <a:r>
              <a:rPr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Records: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~10,000 | Columns: 21 | Duration: 2014–2017</a:t>
            </a:r>
          </a:p>
          <a:p>
            <a:pPr marL="0" indent="0">
              <a:buNone/>
            </a:pPr>
            <a:r>
              <a:rPr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Key Features: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Sales, Profit, Discount, Quantity, Region, Category, 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Sub-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</a:t>
            </a:r>
          </a:p>
          <a:p>
            <a:pPr marL="0" indent="0">
              <a:buNone/>
            </a:pPr>
            <a:r>
              <a:rPr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Business Domain: </a:t>
            </a: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Retail &amp; E-commerce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805" y="609600"/>
            <a:ext cx="7852528" cy="1320800"/>
          </a:xfrm>
        </p:spPr>
        <p:txBody>
          <a:bodyPr>
            <a:normAutofit/>
          </a:bodyPr>
          <a:lstStyle/>
          <a:p>
            <a:r>
              <a:rPr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Data Cleaning an</a:t>
            </a:r>
            <a:r>
              <a:rPr lang="en-IN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 </a:t>
            </a:r>
            <a:r>
              <a:rPr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87019"/>
            <a:ext cx="8228030" cy="3939144"/>
          </a:xfrm>
        </p:spPr>
        <p:txBody>
          <a:bodyPr/>
          <a:lstStyle/>
          <a:p>
            <a:pPr marL="0" indent="0">
              <a:buNone/>
            </a:pPr>
            <a:r>
              <a:rPr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 performed:</a:t>
            </a:r>
          </a:p>
          <a:p>
            <a:pPr marL="0" indent="0">
              <a:buNone/>
            </a:pP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Removed duplicates and missing values</a:t>
            </a:r>
          </a:p>
          <a:p>
            <a:pPr marL="0" indent="0">
              <a:buNone/>
            </a:pP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Converted date fields to datetime format</a:t>
            </a:r>
          </a:p>
          <a:p>
            <a:pPr marL="0" indent="0">
              <a:buNone/>
            </a:pP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Created Profit Margin = Profit / Sales</a:t>
            </a:r>
          </a:p>
          <a:p>
            <a:pPr marL="0" indent="0">
              <a:buNone/>
            </a:pP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Extracted Year and Month from Order Date</a:t>
            </a:r>
          </a:p>
          <a:p>
            <a:pPr marL="0" indent="0">
              <a:buNone/>
            </a:pPr>
            <a:r>
              <a:rPr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Validated dataset consistency and data types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Sales by Category</a:t>
            </a:r>
          </a:p>
        </p:txBody>
      </p:sp>
      <p:pic>
        <p:nvPicPr>
          <p:cNvPr id="3" name="Picture 2" descr="Screenshot 2025-10-30 2309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by Region</a:t>
            </a:r>
          </a:p>
        </p:txBody>
      </p:sp>
      <p:pic>
        <p:nvPicPr>
          <p:cNvPr id="3" name="Picture 2" descr="Screenshot 2025-10-30 2320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15332"/>
            <a:ext cx="6347714" cy="1320800"/>
          </a:xfrm>
        </p:spPr>
        <p:txBody>
          <a:bodyPr>
            <a:normAutofit/>
          </a:bodyPr>
          <a:lstStyle/>
          <a:p>
            <a:r>
              <a:rPr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Heatmap</a:t>
            </a:r>
          </a:p>
        </p:txBody>
      </p:sp>
      <p:pic>
        <p:nvPicPr>
          <p:cNvPr id="3" name="Picture 2" descr="Screenshot 2025-10-30 2323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Quarterly Sales Trend</a:t>
            </a:r>
          </a:p>
        </p:txBody>
      </p:sp>
      <p:pic>
        <p:nvPicPr>
          <p:cNvPr id="3" name="Picture 2" descr="Screenshot 2025-10-30 2324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10 States by Profit</a:t>
            </a:r>
          </a:p>
        </p:txBody>
      </p:sp>
      <p:pic>
        <p:nvPicPr>
          <p:cNvPr id="3" name="Picture 2" descr="Screenshot 2025-10-30 2325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274</Words>
  <Application>Microsoft Office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Retail Sales and Profit Analysis — Superstore Dataset</vt:lpstr>
      <vt:lpstr>1. Project Overview</vt:lpstr>
      <vt:lpstr>2. Dataset Information</vt:lpstr>
      <vt:lpstr>3. Data Cleaning and Preparation</vt:lpstr>
      <vt:lpstr>Total Sales by Category</vt:lpstr>
      <vt:lpstr>Profit by Region</vt:lpstr>
      <vt:lpstr>Correlation Heatmap</vt:lpstr>
      <vt:lpstr>Quarterly Sales Trend</vt:lpstr>
      <vt:lpstr>Top 10 States by Profit</vt:lpstr>
      <vt:lpstr>4. Key Insights &amp; Business Implications</vt:lpstr>
      <vt:lpstr>5.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Sales and Profit Analysis — Superstore Dataset</dc:title>
  <dc:subject/>
  <dc:creator/>
  <cp:keywords/>
  <dc:description>generated using python-pptx</dc:description>
  <cp:lastModifiedBy>Anjali M N</cp:lastModifiedBy>
  <cp:revision>3</cp:revision>
  <dcterms:created xsi:type="dcterms:W3CDTF">2013-01-27T09:14:16Z</dcterms:created>
  <dcterms:modified xsi:type="dcterms:W3CDTF">2025-10-31T09:33:09Z</dcterms:modified>
  <cp:category/>
</cp:coreProperties>
</file>