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ali Rai" userId="e917593c56cabddb" providerId="LiveId" clId="{61051AD1-8F62-4316-AE68-D09137C50BDB}"/>
    <pc:docChg chg="custSel addSld modSld sldOrd">
      <pc:chgData name="Anjali Rai" userId="e917593c56cabddb" providerId="LiveId" clId="{61051AD1-8F62-4316-AE68-D09137C50BDB}" dt="2024-03-18T05:38:23.691" v="92"/>
      <pc:docMkLst>
        <pc:docMk/>
      </pc:docMkLst>
      <pc:sldChg chg="addSp modSp mod ord">
        <pc:chgData name="Anjali Rai" userId="e917593c56cabddb" providerId="LiveId" clId="{61051AD1-8F62-4316-AE68-D09137C50BDB}" dt="2024-03-18T05:38:23.691" v="92"/>
        <pc:sldMkLst>
          <pc:docMk/>
          <pc:sldMk cId="865533352" sldId="256"/>
        </pc:sldMkLst>
        <pc:spChg chg="mod">
          <ac:chgData name="Anjali Rai" userId="e917593c56cabddb" providerId="LiveId" clId="{61051AD1-8F62-4316-AE68-D09137C50BDB}" dt="2024-03-17T17:32:58.753" v="51" actId="20577"/>
          <ac:spMkLst>
            <pc:docMk/>
            <pc:sldMk cId="865533352" sldId="256"/>
            <ac:spMk id="3" creationId="{25592000-FD58-AAF8-160A-3C6CD17F1E55}"/>
          </ac:spMkLst>
        </pc:spChg>
        <pc:spChg chg="add mod">
          <ac:chgData name="Anjali Rai" userId="e917593c56cabddb" providerId="LiveId" clId="{61051AD1-8F62-4316-AE68-D09137C50BDB}" dt="2024-03-17T17:31:24.765" v="38" actId="20577"/>
          <ac:spMkLst>
            <pc:docMk/>
            <pc:sldMk cId="865533352" sldId="256"/>
            <ac:spMk id="4" creationId="{3A2084A8-4073-90E1-3965-64204D1855FB}"/>
          </ac:spMkLst>
        </pc:spChg>
      </pc:sldChg>
      <pc:sldChg chg="modSp mod">
        <pc:chgData name="Anjali Rai" userId="e917593c56cabddb" providerId="LiveId" clId="{61051AD1-8F62-4316-AE68-D09137C50BDB}" dt="2024-03-17T17:33:35.108" v="56" actId="14100"/>
        <pc:sldMkLst>
          <pc:docMk/>
          <pc:sldMk cId="1878396376" sldId="257"/>
        </pc:sldMkLst>
        <pc:spChg chg="mod">
          <ac:chgData name="Anjali Rai" userId="e917593c56cabddb" providerId="LiveId" clId="{61051AD1-8F62-4316-AE68-D09137C50BDB}" dt="2024-03-17T17:33:31.052" v="55" actId="1076"/>
          <ac:spMkLst>
            <pc:docMk/>
            <pc:sldMk cId="1878396376" sldId="257"/>
            <ac:spMk id="3" creationId="{46608F93-F48B-0EBA-087D-FCD1104AD4DB}"/>
          </ac:spMkLst>
        </pc:spChg>
        <pc:picChg chg="mod">
          <ac:chgData name="Anjali Rai" userId="e917593c56cabddb" providerId="LiveId" clId="{61051AD1-8F62-4316-AE68-D09137C50BDB}" dt="2024-03-17T17:33:35.108" v="56" actId="14100"/>
          <ac:picMkLst>
            <pc:docMk/>
            <pc:sldMk cId="1878396376" sldId="257"/>
            <ac:picMk id="8" creationId="{6C414495-F604-ADEF-B52A-8F522467BBE6}"/>
          </ac:picMkLst>
        </pc:picChg>
      </pc:sldChg>
      <pc:sldChg chg="addSp delSp modSp new mod ord">
        <pc:chgData name="Anjali Rai" userId="e917593c56cabddb" providerId="LiveId" clId="{61051AD1-8F62-4316-AE68-D09137C50BDB}" dt="2024-03-18T05:02:00.349" v="90" actId="20577"/>
        <pc:sldMkLst>
          <pc:docMk/>
          <pc:sldMk cId="3282501284" sldId="263"/>
        </pc:sldMkLst>
        <pc:spChg chg="del">
          <ac:chgData name="Anjali Rai" userId="e917593c56cabddb" providerId="LiveId" clId="{61051AD1-8F62-4316-AE68-D09137C50BDB}" dt="2024-03-18T05:00:39.771" v="63" actId="478"/>
          <ac:spMkLst>
            <pc:docMk/>
            <pc:sldMk cId="3282501284" sldId="263"/>
            <ac:spMk id="2" creationId="{5EA813C3-1734-9569-E6FA-E75FBCBE69EA}"/>
          </ac:spMkLst>
        </pc:spChg>
        <pc:spChg chg="del">
          <ac:chgData name="Anjali Rai" userId="e917593c56cabddb" providerId="LiveId" clId="{61051AD1-8F62-4316-AE68-D09137C50BDB}" dt="2024-03-18T05:00:37.631" v="62" actId="478"/>
          <ac:spMkLst>
            <pc:docMk/>
            <pc:sldMk cId="3282501284" sldId="263"/>
            <ac:spMk id="3" creationId="{236EFECD-5B52-38D1-2C19-D2ACB91DE5A6}"/>
          </ac:spMkLst>
        </pc:spChg>
        <pc:spChg chg="add mod">
          <ac:chgData name="Anjali Rai" userId="e917593c56cabddb" providerId="LiveId" clId="{61051AD1-8F62-4316-AE68-D09137C50BDB}" dt="2024-03-18T05:02:00.349" v="90" actId="20577"/>
          <ac:spMkLst>
            <pc:docMk/>
            <pc:sldMk cId="3282501284" sldId="263"/>
            <ac:spMk id="8" creationId="{C5B315ED-002C-162D-C82E-0C1CFB658EC5}"/>
          </ac:spMkLst>
        </pc:spChg>
        <pc:picChg chg="add del mod">
          <ac:chgData name="Anjali Rai" userId="e917593c56cabddb" providerId="LiveId" clId="{61051AD1-8F62-4316-AE68-D09137C50BDB}" dt="2024-03-18T05:01:27.380" v="67" actId="478"/>
          <ac:picMkLst>
            <pc:docMk/>
            <pc:sldMk cId="3282501284" sldId="263"/>
            <ac:picMk id="5" creationId="{7C2208F5-83D8-7CFF-001B-E5848A3FAE0A}"/>
          </ac:picMkLst>
        </pc:picChg>
        <pc:picChg chg="add mod">
          <ac:chgData name="Anjali Rai" userId="e917593c56cabddb" providerId="LiveId" clId="{61051AD1-8F62-4316-AE68-D09137C50BDB}" dt="2024-03-18T05:01:43.177" v="73" actId="1076"/>
          <ac:picMkLst>
            <pc:docMk/>
            <pc:sldMk cId="3282501284" sldId="263"/>
            <ac:picMk id="7" creationId="{96F87FF7-FDB6-BF1D-849E-A44F8053D9B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7:14:58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1147 500 24575,'-54'4'0,"0"2"0,0 2 0,-85 26 0,54-13 0,-321 57 0,265-54 0,138-23 0,1 0 0,-1-1 0,0 1 0,0 1 0,0-1 0,0 0 0,1 1 0,-1-1 0,1 1 0,-1 0 0,1 0 0,0 0 0,0 0 0,-1 0 0,1 0 0,1 1 0,-1-1 0,0 1 0,1-1 0,-1 1 0,1 0 0,0-1 0,-2 5 0,0 6 0,0-1 0,1 1 0,0 0 0,0 17 0,-1 14 0,-65 305 0,48-265 0,12-57 0,1 0 0,-3 31 0,0 33 0,-11 199 0,25-239 0,2 0 0,2 0 0,3-1 0,29 84 0,-14-66 0,2-2 0,45 77 0,-37-74 0,200 322 0,-228-377 0,2 1 0,0-2 0,1 1 0,0-1 0,1-1 0,0 0 0,1-1 0,0 0 0,27 16 0,-10-11 0,1-2 0,1-1 0,37 11 0,101 19 0,-74-21 0,-20-6 0,1-4 0,1-2 0,0-4 0,126-7 0,312-55 0,-301 28 0,118-12 0,-292 33 0,-1-2 0,1-1 0,-2-2 0,0-2 0,0-1 0,-2-2 0,0-2 0,53-36 0,-70 42 0,-1-2 0,0 0 0,-1-1 0,-1 0 0,0-2 0,-1 0 0,-2-1 0,1 0 0,-2-1 0,-1-1 0,0 0 0,-2-1 0,0 0 0,-1 0 0,-2-1 0,7-32 0,-1-16 0,8-138 0,-19-79 0,-2 208 0,0-7 0,-11-274 0,5 304 0,-3-1 0,-2 2 0,-2 0 0,-28-73 0,-45-134 0,69 215 0,-2 0 0,-3 2 0,-1 0 0,-2 2 0,-2 0 0,-2 2 0,-2 1 0,-1 2 0,-43-41 0,-100-69 0,143 125 0,-2 2 0,0 2 0,-65-28 0,92 45 0,-119-44 0,106 41 0,-1 1 0,1 1 0,-1 0 0,-29 1 0,-428 3 0,199 2 0,262-1 0,-1 1 0,1 0 0,0 1 0,1 1 0,-1 1 0,0 0 0,1 2 0,-26 13 0,-36 8 0,57-21 0,-1 0 0,-22 13 0,-174 75 0,178-77 0,-45 25 0,-6 5 0,71-38-65,1 2 0,0 0 1,-23 21-1,20-16-1041,10-7-5720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7:18:02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776 201 24575,'-57'0'0,"-107"15"0,126-10 0,17-2 0,1 0 0,0 1 0,-31 11 0,-19 10 0,-57 25 0,112-43 0,0 0 0,1 2 0,0 0 0,1 0 0,-1 1 0,-11 12 0,16-12 0,1 1 0,0 0 0,0 0 0,1 0 0,1 1 0,0 0 0,-8 22 0,7-13 0,1 0 0,1 0 0,1 0 0,-1 23 0,0 52 0,10 110 0,-1-173 0,2 0 0,1-1 0,2 1 0,1-1 0,27 58 0,-21-55 0,2-2 0,2 0 0,1-1 0,1-2 0,2 0 0,1-1 0,35 31 0,-15-20 0,1-3 0,3-1 0,97 54 0,-110-70 0,1-2 0,1-1 0,0-2 0,1-2 0,1-1 0,0-2 0,0-2 0,1-2 0,0-1 0,58-1 0,-7-7 0,90-4 0,-144 4 0,-1-3 0,66-17 0,438-160 0,-521 175 0,0 0 0,30-17 0,-44 21 0,-1 1 0,1-1 0,-1 0 0,0-1 0,0 1 0,-1-1 0,1 0 0,-1 0 0,0 0 0,0-1 0,0 1 0,3-10 0,8-21 0,-2 0 0,-2-1 0,11-58 0,-20 75 0,0 0 0,-1 0 0,-1 0 0,-1 0 0,0 0 0,-2 0 0,0 0 0,-10-31 0,-2 10 0,-2 0 0,-2 1 0,-1 1 0,-2 1 0,-48-62 0,11 27 0,-113-107 0,80 100 0,-4 5 0,-205-123 0,250 172 0,-1 1 0,-87-27 0,96 37 0,22 8 0,-1 1 0,0 1 0,0 1 0,-32-1 0,-91 4 0,73 3 0,57-1 0,1 0 0,-1 1 0,1 1 0,0 0 0,0 1 0,0 0 0,1 2 0,-1-1 0,1 2 0,1-1 0,-21 16 0,-51 26 0,52-31 0,-55 40 0,77-48 0,0-1 0,0 1 0,1 1 0,1 0 0,0 0 0,0 0 0,1 1 0,-12 24 0,10-16-91,5-9-164,0 0 0,-1 0 0,-1 0 1,-8 11-1,4-9-6571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4139-1BA8-CA62-8BCF-BB7C92C3B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5011" y="2737892"/>
            <a:ext cx="7201978" cy="398934"/>
          </a:xfrm>
        </p:spPr>
        <p:txBody>
          <a:bodyPr/>
          <a:lstStyle/>
          <a:p>
            <a:r>
              <a:rPr lang="en-US" sz="2400" dirty="0"/>
              <a:t>Book Ordering Portal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92000-FD58-AAF8-160A-3C6CD17F1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5011" y="3794914"/>
            <a:ext cx="6831673" cy="1086237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Created By </a:t>
            </a:r>
          </a:p>
          <a:p>
            <a:r>
              <a:rPr lang="en-US" dirty="0"/>
              <a:t>Vivek Sanger(AF0351060) and Anjali Rai(AF035S1083)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7E693-D5F7-F1A3-B025-E6B97F28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61" y="1302492"/>
            <a:ext cx="2081304" cy="1575180"/>
          </a:xfrm>
          <a:prstGeom prst="rect">
            <a:avLst/>
          </a:prstGeom>
        </p:spPr>
      </p:pic>
      <p:pic>
        <p:nvPicPr>
          <p:cNvPr id="1026" name="Picture 2" descr="Anudip Foundation - YouTube">
            <a:extLst>
              <a:ext uri="{FF2B5EF4-FFF2-40B4-BE49-F238E27FC236}">
                <a16:creationId xmlns:a16="http://schemas.microsoft.com/office/drawing/2014/main" id="{1E9E27C6-13F1-CC2E-A616-86DA5EF2B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138" y="1302492"/>
            <a:ext cx="1805934" cy="157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2084A8-4073-90E1-3965-64204D1855FB}"/>
              </a:ext>
            </a:extLst>
          </p:cNvPr>
          <p:cNvSpPr txBox="1"/>
          <p:nvPr/>
        </p:nvSpPr>
        <p:spPr>
          <a:xfrm>
            <a:off x="4957483" y="4961833"/>
            <a:ext cx="351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code – ANPC6984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53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608F93-F48B-0EBA-087D-FCD1104AD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9201" y="5398174"/>
            <a:ext cx="6051718" cy="696403"/>
          </a:xfrm>
        </p:spPr>
        <p:txBody>
          <a:bodyPr/>
          <a:lstStyle/>
          <a:p>
            <a:r>
              <a:rPr lang="en-US" b="1" dirty="0"/>
              <a:t>Home Page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414495-F604-ADEF-B52A-8F522467B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672" y="1111624"/>
            <a:ext cx="7162800" cy="385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9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1483E7-BBAD-D974-4771-B16CD2959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389417"/>
            <a:ext cx="6831673" cy="824268"/>
          </a:xfrm>
        </p:spPr>
        <p:txBody>
          <a:bodyPr/>
          <a:lstStyle/>
          <a:p>
            <a:r>
              <a:rPr lang="en-US" b="1" dirty="0"/>
              <a:t>Registration Page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C4415-D364-B450-8E30-860DCA18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18" y="1086237"/>
            <a:ext cx="4957482" cy="28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8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5792A7-199B-1EA6-7E9E-CB6D050D7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9" y="890209"/>
            <a:ext cx="5203514" cy="2926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4EA3A2-929C-4504-FA64-F589F173CEB6}"/>
              </a:ext>
            </a:extLst>
          </p:cNvPr>
          <p:cNvSpPr txBox="1"/>
          <p:nvPr/>
        </p:nvSpPr>
        <p:spPr>
          <a:xfrm>
            <a:off x="4572000" y="4876800"/>
            <a:ext cx="344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for admin</a:t>
            </a:r>
            <a:endParaRPr lang="en-IN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A8156B-F9AF-8E3B-F920-6317D088E272}"/>
              </a:ext>
            </a:extLst>
          </p:cNvPr>
          <p:cNvSpPr/>
          <p:nvPr/>
        </p:nvSpPr>
        <p:spPr>
          <a:xfrm>
            <a:off x="2061882" y="1819835"/>
            <a:ext cx="2187389" cy="116541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4F4F115-0A61-5512-C55C-44C67CBA3DAE}"/>
              </a:ext>
            </a:extLst>
          </p:cNvPr>
          <p:cNvSpPr/>
          <p:nvPr/>
        </p:nvSpPr>
        <p:spPr>
          <a:xfrm>
            <a:off x="5719482" y="1981200"/>
            <a:ext cx="1407459" cy="770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86776F-7187-E4CF-8A34-D64E5C02D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341" y="973692"/>
            <a:ext cx="3594847" cy="26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0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DD2E40-B6EC-956C-A815-A9215D8EF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42" y="394447"/>
            <a:ext cx="5360893" cy="3015502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DF34C0EA-155F-F7A4-0494-ECBAB58A9D83}"/>
              </a:ext>
            </a:extLst>
          </p:cNvPr>
          <p:cNvSpPr/>
          <p:nvPr/>
        </p:nvSpPr>
        <p:spPr>
          <a:xfrm>
            <a:off x="7180729" y="1766047"/>
            <a:ext cx="2796989" cy="337969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1F349D-4D26-712F-B6BE-4900E17D1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42" y="3747248"/>
            <a:ext cx="5427628" cy="2716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76B49A-35DC-EE44-5F96-9CB42DAFB4A1}"/>
              </a:ext>
            </a:extLst>
          </p:cNvPr>
          <p:cNvSpPr txBox="1"/>
          <p:nvPr/>
        </p:nvSpPr>
        <p:spPr>
          <a:xfrm>
            <a:off x="8390965" y="1479176"/>
            <a:ext cx="16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New 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06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61EA16-580C-4124-2AEC-AC601D003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48" y="1147483"/>
            <a:ext cx="4056030" cy="228151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36118B0-65F3-A20B-B149-6C180C845ACA}"/>
              </a:ext>
            </a:extLst>
          </p:cNvPr>
          <p:cNvSpPr/>
          <p:nvPr/>
        </p:nvSpPr>
        <p:spPr>
          <a:xfrm>
            <a:off x="5448050" y="1783977"/>
            <a:ext cx="1550894" cy="13267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416D4C-A5B9-DD88-65B1-AB97F544A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188" y="1147483"/>
            <a:ext cx="4056030" cy="22815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7D73D7-6FF9-2EB7-46CD-7B97C51D4C7F}"/>
                  </a:ext>
                </a:extLst>
              </p14:cNvPr>
              <p14:cNvContentPartPr/>
              <p14:nvPr/>
            </p14:nvContentPartPr>
            <p14:xfrm>
              <a:off x="10326621" y="1021059"/>
              <a:ext cx="1186560" cy="1140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7D73D7-6FF9-2EB7-46CD-7B97C51D4C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17981" y="1012419"/>
                <a:ext cx="1204200" cy="11577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85CCDD2-91DF-EBF6-B2F7-2DE723C1BD07}"/>
              </a:ext>
            </a:extLst>
          </p:cNvPr>
          <p:cNvSpPr txBox="1"/>
          <p:nvPr/>
        </p:nvSpPr>
        <p:spPr>
          <a:xfrm>
            <a:off x="4518212" y="4383741"/>
            <a:ext cx="35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Login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67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92616B-9CCF-AB38-EF4C-54F735671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23" y="203668"/>
            <a:ext cx="5531224" cy="31113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9EC4D2-E738-9B51-B273-318C8F2DF41B}"/>
                  </a:ext>
                </a:extLst>
              </p14:cNvPr>
              <p14:cNvContentPartPr/>
              <p14:nvPr/>
            </p14:nvContentPartPr>
            <p14:xfrm>
              <a:off x="5090421" y="582219"/>
              <a:ext cx="818280" cy="648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9EC4D2-E738-9B51-B273-318C8F2DF4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1421" y="573219"/>
                <a:ext cx="835920" cy="6663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E81545B4-3EBD-1A54-F014-C99A88C7AC81}"/>
              </a:ext>
            </a:extLst>
          </p:cNvPr>
          <p:cNvSpPr/>
          <p:nvPr/>
        </p:nvSpPr>
        <p:spPr>
          <a:xfrm>
            <a:off x="7799294" y="2456329"/>
            <a:ext cx="2411506" cy="266251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20E5F2-BDC5-8C42-851E-69730E759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694" y="3543019"/>
            <a:ext cx="5602942" cy="31516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4575FF-563A-844B-0058-CFC72A51A4F1}"/>
              </a:ext>
            </a:extLst>
          </p:cNvPr>
          <p:cNvSpPr txBox="1"/>
          <p:nvPr/>
        </p:nvSpPr>
        <p:spPr>
          <a:xfrm>
            <a:off x="8408894" y="1479176"/>
            <a:ext cx="82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Cart</a:t>
            </a:r>
            <a:r>
              <a:rPr lang="en-US" dirty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63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F87FF7-FDB6-BF1D-849E-A44F8053D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51" y="867447"/>
            <a:ext cx="7192556" cy="4167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315ED-002C-162D-C82E-0C1CFB658EC5}"/>
              </a:ext>
            </a:extLst>
          </p:cNvPr>
          <p:cNvSpPr txBox="1"/>
          <p:nvPr/>
        </p:nvSpPr>
        <p:spPr>
          <a:xfrm>
            <a:off x="4758829" y="5325035"/>
            <a:ext cx="1822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design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5012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{DF52C885-BB0B-488C-9249-8EAB52283C9C}tf10001105</Template>
  <TotalTime>810</TotalTime>
  <Words>35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Book Ordering Portal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Ordering Portal</dc:title>
  <dc:creator>Anjali Rai</dc:creator>
  <cp:lastModifiedBy>anjali rai</cp:lastModifiedBy>
  <cp:revision>1</cp:revision>
  <dcterms:created xsi:type="dcterms:W3CDTF">2024-03-17T16:04:31Z</dcterms:created>
  <dcterms:modified xsi:type="dcterms:W3CDTF">2024-03-18T05:38:27Z</dcterms:modified>
</cp:coreProperties>
</file>