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58" r:id="rId4"/>
    <p:sldId id="259" r:id="rId5"/>
    <p:sldId id="260" r:id="rId6"/>
    <p:sldId id="261"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24" autoAdjust="0"/>
  </p:normalViewPr>
  <p:slideViewPr>
    <p:cSldViewPr>
      <p:cViewPr varScale="1">
        <p:scale>
          <a:sx n="56" d="100"/>
          <a:sy n="56" d="100"/>
        </p:scale>
        <p:origin x="1800" y="66"/>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7/19/2021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81A144E-236C-4099-B42D-9780F8673E52}" type="datetimeFigureOut">
              <a:rPr lang="en-US" smtClean="0"/>
              <a:pPr/>
              <a:t>7/19/2021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81A144E-236C-4099-B42D-9780F8673E52}" type="datetimeFigureOut">
              <a:rPr lang="en-US" smtClean="0"/>
              <a:pPr/>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7/19/2021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8839200" cy="1905000"/>
          </a:xfrm>
        </p:spPr>
        <p:txBody>
          <a:bodyPr>
            <a:normAutofit fontScale="90000"/>
          </a:bodyPr>
          <a:lstStyle/>
          <a:p>
            <a:pPr marL="914400" indent="-914400"/>
            <a:r>
              <a:rPr lang="en-US" u="sng" dirty="0"/>
              <a:t>Image Scraping and Classification </a:t>
            </a:r>
            <a:br>
              <a:rPr lang="en-US" dirty="0"/>
            </a:br>
            <a:endParaRPr lang="en-US" dirty="0"/>
          </a:p>
        </p:txBody>
      </p:sp>
      <p:sp>
        <p:nvSpPr>
          <p:cNvPr id="3" name="Subtitle 2"/>
          <p:cNvSpPr>
            <a:spLocks noGrp="1"/>
          </p:cNvSpPr>
          <p:nvPr>
            <p:ph type="subTitle" idx="1"/>
          </p:nvPr>
        </p:nvSpPr>
        <p:spPr>
          <a:xfrm>
            <a:off x="228600" y="1981200"/>
            <a:ext cx="8686800" cy="4038600"/>
          </a:xfrm>
        </p:spPr>
        <p:txBody>
          <a:bodyPr>
            <a:normAutofit/>
          </a:bodyPr>
          <a:lstStyle/>
          <a:p>
            <a:pPr algn="l"/>
            <a:r>
              <a:rPr lang="en-US" sz="3200" b="1" dirty="0">
                <a:latin typeface="Arial Black" pitchFamily="34" charset="0"/>
              </a:rPr>
              <a:t>Basic Introduction of the Project</a:t>
            </a:r>
            <a:r>
              <a:rPr lang="en-US" b="1" dirty="0">
                <a:latin typeface="Arial Black" pitchFamily="34" charset="0"/>
              </a:rPr>
              <a:t>:</a:t>
            </a:r>
          </a:p>
          <a:p>
            <a:pPr marR="64008" algn="l">
              <a:spcBef>
                <a:spcPts val="400"/>
              </a:spcBef>
              <a:buClr>
                <a:schemeClr val="accent1"/>
              </a:buClr>
              <a:buSzPct val="68000"/>
              <a:defRPr/>
            </a:pPr>
            <a:r>
              <a:rPr lang="en-US" sz="2800" dirty="0"/>
              <a:t>The idea behind this project is to build a deep learning-based Image Classification model on images that will be scraped from e-commerce portal. This is done to make the model more and more robust. </a:t>
            </a:r>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kern="1200" dirty="0">
              <a:solidFill>
                <a:schemeClr val="tx2"/>
              </a:solidFill>
              <a:latin typeface="+mn-lt"/>
              <a:ea typeface="+mn-ea"/>
              <a:cs typeface="+mn-c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a:t>Problem Statement:</a:t>
            </a:r>
            <a:br>
              <a:rPr lang="en-US" sz="3600" b="1" dirty="0"/>
            </a:br>
            <a:endParaRPr lang="en-US" sz="3600" b="1" dirty="0"/>
          </a:p>
        </p:txBody>
      </p:sp>
      <p:sp>
        <p:nvSpPr>
          <p:cNvPr id="3" name="Content Placeholder 2"/>
          <p:cNvSpPr>
            <a:spLocks noGrp="1"/>
          </p:cNvSpPr>
          <p:nvPr>
            <p:ph idx="1"/>
          </p:nvPr>
        </p:nvSpPr>
        <p:spPr>
          <a:xfrm>
            <a:off x="304800" y="609600"/>
            <a:ext cx="8610600" cy="6248400"/>
          </a:xfrm>
        </p:spPr>
        <p:txBody>
          <a:bodyPr>
            <a:normAutofit/>
          </a:bodyPr>
          <a:lstStyle/>
          <a:p>
            <a:r>
              <a:rPr lang="en-US" sz="2400" dirty="0"/>
              <a:t> 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pPr>
              <a:buNone/>
            </a:pPr>
            <a:endParaRPr lang="en-US" sz="2400" dirty="0"/>
          </a:p>
          <a:p>
            <a:r>
              <a:rPr lang="en-US" sz="2400" dirty="0"/>
              <a:t>In this project the sample data is scrapped from the E-commerce site Amazon. We need to scrape images of these 3 categories and build our data from it. That data will be provided as an input to our deep learning problem. We need to scrape minimum 200 data for each categories.</a:t>
            </a:r>
          </a:p>
          <a:p>
            <a:r>
              <a:rPr lang="en-US" sz="2400" dirty="0"/>
              <a:t>So we build a Deep learning model that helps to distinguish between these three category.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a:t>Data Scrapping Steps</a:t>
            </a:r>
            <a:r>
              <a:rPr lang="en-US" dirty="0"/>
              <a:t>:</a:t>
            </a:r>
          </a:p>
        </p:txBody>
      </p:sp>
      <p:sp>
        <p:nvSpPr>
          <p:cNvPr id="3" name="Content Placeholder 2"/>
          <p:cNvSpPr>
            <a:spLocks noGrp="1"/>
          </p:cNvSpPr>
          <p:nvPr>
            <p:ph idx="1"/>
          </p:nvPr>
        </p:nvSpPr>
        <p:spPr>
          <a:xfrm>
            <a:off x="457200" y="1371600"/>
            <a:ext cx="8382000" cy="4876800"/>
          </a:xfrm>
        </p:spPr>
        <p:txBody>
          <a:bodyPr>
            <a:normAutofit/>
          </a:bodyPr>
          <a:lstStyle/>
          <a:p>
            <a:r>
              <a:rPr lang="en-US" dirty="0"/>
              <a:t>First we scrapped the data to E-commerce site i.e. Amazon.</a:t>
            </a:r>
          </a:p>
          <a:p>
            <a:r>
              <a:rPr lang="en-US" dirty="0"/>
              <a:t>We use Selenium to scrape our data.</a:t>
            </a:r>
          </a:p>
          <a:p>
            <a:r>
              <a:rPr lang="en-US" dirty="0"/>
              <a:t>In this project we scrape the data into three categories so we make three </a:t>
            </a:r>
            <a:r>
              <a:rPr lang="en-US" dirty="0" err="1"/>
              <a:t>seperate</a:t>
            </a:r>
            <a:r>
              <a:rPr lang="en-US" dirty="0"/>
              <a:t> directory to save our data.</a:t>
            </a:r>
          </a:p>
          <a:p>
            <a:r>
              <a:rPr lang="en-US" dirty="0"/>
              <a:t>After  scrapping the data we save our folder to other drive and Zip it in order to upload it into our </a:t>
            </a:r>
            <a:r>
              <a:rPr lang="en-US" dirty="0" err="1"/>
              <a:t>google</a:t>
            </a:r>
            <a:r>
              <a:rPr lang="en-US" dirty="0"/>
              <a:t> </a:t>
            </a:r>
            <a:r>
              <a:rPr lang="en-US" dirty="0" err="1"/>
              <a:t>collab</a:t>
            </a:r>
            <a:r>
              <a:rPr lang="en-US" dirty="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t>Model Building Phase:</a:t>
            </a:r>
            <a:endParaRPr lang="en-US" sz="4000" b="1" i="1" dirty="0"/>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dirty="0"/>
              <a:t>After the data collection and preparation is done, you need to build an image classification model that will classify between these 3 categories mentioned above. </a:t>
            </a:r>
          </a:p>
          <a:p>
            <a:r>
              <a:rPr lang="en-US" dirty="0"/>
              <a:t>After uploading the </a:t>
            </a:r>
            <a:r>
              <a:rPr lang="en-US" dirty="0" err="1"/>
              <a:t>the</a:t>
            </a:r>
            <a:r>
              <a:rPr lang="en-US" dirty="0"/>
              <a:t> zip file in our </a:t>
            </a:r>
            <a:r>
              <a:rPr lang="en-US" dirty="0" err="1"/>
              <a:t>collab</a:t>
            </a:r>
            <a:r>
              <a:rPr lang="en-US" dirty="0"/>
              <a:t> we unzip it.</a:t>
            </a:r>
          </a:p>
          <a:p>
            <a:r>
              <a:rPr lang="en-US" dirty="0"/>
              <a:t>Now that we have the dataset, it's currently compressed. Unzip the dataset, and we should find that it creates a directory called Scrapped Images.</a:t>
            </a:r>
          </a:p>
          <a:p>
            <a:r>
              <a:rPr lang="en-US" dirty="0"/>
              <a:t>Inside of that, we have  </a:t>
            </a:r>
            <a:r>
              <a:rPr lang="en-US" dirty="0" err="1"/>
              <a:t>Sarees</a:t>
            </a:r>
            <a:r>
              <a:rPr lang="en-US" dirty="0"/>
              <a:t> , Jeans  and Trousers   directories , which are then filled with images of </a:t>
            </a:r>
            <a:r>
              <a:rPr lang="en-US" dirty="0" err="1"/>
              <a:t>Sarees</a:t>
            </a:r>
            <a:r>
              <a:rPr lang="en-US" dirty="0"/>
              <a:t>, Jeans and Trousers.</a:t>
            </a:r>
          </a:p>
          <a:p>
            <a:r>
              <a:rPr lang="en-US" dirty="0"/>
              <a:t> We need to understand how we will convert this dataset to training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a:t>Continued:</a:t>
            </a:r>
          </a:p>
        </p:txBody>
      </p:sp>
      <p:sp>
        <p:nvSpPr>
          <p:cNvPr id="5" name="Content Placeholder 4"/>
          <p:cNvSpPr>
            <a:spLocks noGrp="1"/>
          </p:cNvSpPr>
          <p:nvPr>
            <p:ph idx="1"/>
          </p:nvPr>
        </p:nvSpPr>
        <p:spPr>
          <a:xfrm>
            <a:off x="457200" y="990600"/>
            <a:ext cx="8229600" cy="5867400"/>
          </a:xfrm>
        </p:spPr>
        <p:txBody>
          <a:bodyPr>
            <a:normAutofit fontScale="92500"/>
          </a:bodyPr>
          <a:lstStyle/>
          <a:p>
            <a:endParaRPr lang="en-US" dirty="0"/>
          </a:p>
          <a:p>
            <a:r>
              <a:rPr lang="en-US" dirty="0"/>
              <a:t>The largest issue is not all of these images are the same size. While we can eventually have variable-sized layers in neural networks, this is not the most basic thing to achieve.</a:t>
            </a:r>
          </a:p>
          <a:p>
            <a:r>
              <a:rPr lang="en-US" dirty="0"/>
              <a:t>We're going to want to reshape things for now so every image has the same dimensions. Next, we may or may not want to keep color.</a:t>
            </a:r>
          </a:p>
          <a:p>
            <a:r>
              <a:rPr lang="en-US" dirty="0"/>
              <a:t>We definitely don't want the images t00 big, but also various images are different shapes, and this is also a problem. So we reshape all the images with same size.</a:t>
            </a:r>
          </a:p>
          <a:p>
            <a:r>
              <a:rPr lang="en-US" dirty="0"/>
              <a:t>Next, we're going to want to create training data and all that, but, first, we should set aside some images for final testing. I am going to just manually create a directory called Testing and then create 3 directories inside it.</a:t>
            </a:r>
          </a:p>
          <a:p>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a:t>Modeling Parts</a:t>
            </a:r>
            <a:r>
              <a:rPr lang="en-US" dirty="0"/>
              <a:t>:</a:t>
            </a:r>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a:t>Next, we want to shuffle the data. Our </a:t>
            </a:r>
            <a:r>
              <a:rPr lang="en-US" dirty="0" err="1"/>
              <a:t>training_data</a:t>
            </a:r>
            <a:r>
              <a:rPr lang="en-US" dirty="0"/>
              <a:t> is a list, meaning it's mutable, so it's now nicely shuffled. We can confirm this by iterating over a few of the initial samples and printing out the class.</a:t>
            </a:r>
          </a:p>
          <a:p>
            <a:r>
              <a:rPr lang="en-US" dirty="0"/>
              <a:t>Let's save this data, so that we don't need to keep calculating it every time we want to play with the neural network model.</a:t>
            </a:r>
          </a:p>
          <a:p>
            <a:r>
              <a:rPr lang="en-US" dirty="0"/>
              <a:t>Now that we've got out dataset, we're ready to cover </a:t>
            </a:r>
            <a:r>
              <a:rPr lang="en-US" dirty="0" err="1"/>
              <a:t>convolutional</a:t>
            </a:r>
            <a:r>
              <a:rPr lang="en-US" dirty="0"/>
              <a:t> neural networks and implement one with our data for classification.</a:t>
            </a:r>
          </a:p>
          <a:p>
            <a:r>
              <a:rPr lang="en-US" dirty="0"/>
              <a:t>After 30 epochs, we have 34% validation accuracy . Our accuracy is low due to low data.</a:t>
            </a:r>
          </a:p>
          <a:p>
            <a:r>
              <a:rPr lang="en-US" dirty="0"/>
              <a:t>If we keep going, we can probably do even better, but we should probably discuss how we know how we are doing.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a:t>Conclusion of the Project</a:t>
            </a:r>
            <a:r>
              <a:rPr lang="en-US" dirty="0"/>
              <a:t>:</a:t>
            </a:r>
          </a:p>
        </p:txBody>
      </p:sp>
      <p:sp>
        <p:nvSpPr>
          <p:cNvPr id="3" name="Content Placeholder 2"/>
          <p:cNvSpPr>
            <a:spLocks noGrp="1"/>
          </p:cNvSpPr>
          <p:nvPr>
            <p:ph idx="1"/>
          </p:nvPr>
        </p:nvSpPr>
        <p:spPr>
          <a:xfrm>
            <a:off x="457200" y="1935480"/>
            <a:ext cx="8229600" cy="4541520"/>
          </a:xfrm>
        </p:spPr>
        <p:txBody>
          <a:bodyPr>
            <a:normAutofit/>
          </a:bodyPr>
          <a:lstStyle/>
          <a:p>
            <a:r>
              <a:rPr lang="en-US" dirty="0"/>
              <a:t>In this project the sample data is scrapped from the Amazon website</a:t>
            </a:r>
            <a:r>
              <a:rPr lang="en-US" sz="2400" dirty="0"/>
              <a:t>.</a:t>
            </a:r>
            <a:r>
              <a:rPr lang="en-US" dirty="0"/>
              <a:t> </a:t>
            </a:r>
          </a:p>
          <a:p>
            <a:r>
              <a:rPr lang="en-US" dirty="0"/>
              <a:t>We make a Deep learning model in order to classify between the images.</a:t>
            </a:r>
          </a:p>
          <a:p>
            <a:r>
              <a:rPr lang="en-US" dirty="0"/>
              <a:t>The </a:t>
            </a:r>
            <a:r>
              <a:rPr lang="en-US" dirty="0" err="1"/>
              <a:t>Convolutional</a:t>
            </a:r>
            <a:r>
              <a:rPr lang="en-US"/>
              <a:t> Neural Network gained popularity through its use with image data, and is currently the state of the art for detecting what an image is, or what is contained in the image.</a:t>
            </a:r>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996</TotalTime>
  <Words>725</Words>
  <Application>Microsoft Office PowerPoint</Application>
  <PresentationFormat>On-screen Show (4:3)</PresentationFormat>
  <Paragraphs>36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Black</vt:lpstr>
      <vt:lpstr>Calibri</vt:lpstr>
      <vt:lpstr>Constantia</vt:lpstr>
      <vt:lpstr>Wingdings 2</vt:lpstr>
      <vt:lpstr>Wingdings 3</vt:lpstr>
      <vt:lpstr>Flow</vt:lpstr>
      <vt:lpstr>Image Scraping and Classification  </vt:lpstr>
      <vt:lpstr>Problem Statement: </vt:lpstr>
      <vt:lpstr>Data Scrapping Steps:</vt:lpstr>
      <vt:lpstr>Model Building Phase:</vt:lpstr>
      <vt:lpstr>Continued:</vt:lpstr>
      <vt:lpstr>Modeling Parts:</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Sunny, Anjali (CW)</cp:lastModifiedBy>
  <cp:revision>56</cp:revision>
  <dcterms:created xsi:type="dcterms:W3CDTF">2020-09-19T16:06:16Z</dcterms:created>
  <dcterms:modified xsi:type="dcterms:W3CDTF">2021-07-19T12:54:03Z</dcterms:modified>
</cp:coreProperties>
</file>