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0" d="100"/>
          <a:sy n="60" d="100"/>
        </p:scale>
        <p:origin x="2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30EA680-D336-4FF7-8B7A-9848BB0A1C3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422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29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77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57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16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194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969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373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354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99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6CE7D5-CF57-46EF-B807-FDD0502418D4}" type="datetimeFigureOut">
              <a:rPr lang="en-US" smtClean="0"/>
              <a:t>7/7/2021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69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6CE7D5-CF57-46EF-B807-FDD0502418D4}" type="datetimeFigureOut">
              <a:rPr lang="en-US" smtClean="0"/>
              <a:t>7/7/2021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0EA680-D336-4FF7-8B7A-9848BB0A1C3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5D1B8400-5475-4F8F-B7AA-E9CC9F81CEB2}"/>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5677247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709571" y="5140899"/>
            <a:ext cx="3092824" cy="882557"/>
          </a:xfrm>
        </p:spPr>
        <p:txBody>
          <a:bodyPr vert="horz" lIns="91440" tIns="45720" rIns="91440" bIns="45720" rtlCol="0" anchor="t">
            <a:normAutofit/>
          </a:bodyPr>
          <a:lstStyle/>
          <a:p>
            <a:r>
              <a:rPr lang="en-US" dirty="0">
                <a:cs typeface="Calibri"/>
              </a:rPr>
              <a:t>Submitted by :</a:t>
            </a:r>
          </a:p>
          <a:p>
            <a:r>
              <a:rPr lang="en-US" dirty="0">
                <a:cs typeface="Calibri"/>
              </a:rPr>
              <a:t>Anjali Sunny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TotalTime>
  <Words>823</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Gill Sans MT</vt:lpstr>
      <vt:lpstr>WordVisi_MSFontService</vt:lpstr>
      <vt:lpstr>Gallery</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N Srivastav</dc:creator>
  <cp:lastModifiedBy>Sunny, Anjali (CW)</cp:lastModifiedBy>
  <cp:revision>1519</cp:revision>
  <dcterms:created xsi:type="dcterms:W3CDTF">2020-12-29T14:55:28Z</dcterms:created>
  <dcterms:modified xsi:type="dcterms:W3CDTF">2021-07-07T07:14:37Z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2021-06-06T14:30:20Z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e46ecef5-fb4d-4ec7-87e2-f55fa2d9dd8b</vt:lpwstr>
  </property>
  <property fmtid="{D5CDD505-2E9C-101B-9397-08002B2CF9AE}" pid="8" name="MSIP_Label_71bba39d-4745-4e9d-97db-0c1927b54242_ContentBits">
    <vt:lpwstr>2</vt:lpwstr>
  </property>
</Properties>
</file>