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018588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120">
          <p15:clr>
            <a:srgbClr val="A4A3A4"/>
          </p15:clr>
        </p15:guide>
        <p15:guide id="2" pos="284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lV6Jfq1aSjz27ZARBKn0cK+S7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-2436" y="-56"/>
      </p:cViewPr>
      <p:guideLst>
        <p:guide orient="horz" pos="3120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69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68488" y="685800"/>
            <a:ext cx="3121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68488" y="685800"/>
            <a:ext cx="3121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68488" y="685800"/>
            <a:ext cx="3121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450931" y="396701"/>
            <a:ext cx="8116729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450931" y="2311401"/>
            <a:ext cx="8116729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3326966" y="3608211"/>
            <a:ext cx="8452202" cy="202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-806553" y="1654184"/>
            <a:ext cx="8452202" cy="593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712407" y="6365526"/>
            <a:ext cx="7665800" cy="196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62"/>
              <a:buFont typeface="Calibri"/>
              <a:buNone/>
              <a:defRPr sz="5362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712407" y="4198587"/>
            <a:ext cx="7665800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36"/>
              </a:spcBef>
              <a:spcAft>
                <a:spcPts val="0"/>
              </a:spcAft>
              <a:buClr>
                <a:srgbClr val="888888"/>
              </a:buClr>
              <a:buSzPts val="2681"/>
              <a:buNone/>
              <a:defRPr sz="2681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3"/>
              </a:spcBef>
              <a:spcAft>
                <a:spcPts val="0"/>
              </a:spcAft>
              <a:buClr>
                <a:srgbClr val="888888"/>
              </a:buClr>
              <a:buSzPts val="2413"/>
              <a:buNone/>
              <a:defRPr sz="2413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9"/>
              </a:spcBef>
              <a:spcAft>
                <a:spcPts val="0"/>
              </a:spcAft>
              <a:buClr>
                <a:srgbClr val="888888"/>
              </a:buClr>
              <a:buSzPts val="2145"/>
              <a:buNone/>
              <a:defRPr sz="214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7"/>
              <a:buNone/>
              <a:defRPr sz="187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7"/>
              <a:buNone/>
              <a:defRPr sz="187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7"/>
              <a:buNone/>
              <a:defRPr sz="187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7"/>
              <a:buNone/>
              <a:defRPr sz="187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7"/>
              <a:buNone/>
              <a:defRPr sz="187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7"/>
              <a:buNone/>
              <a:defRPr sz="187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50931" y="396701"/>
            <a:ext cx="8116729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450929" y="2311401"/>
            <a:ext cx="398321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6979" algn="l"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3754"/>
              <a:buChar char="•"/>
              <a:defRPr sz="3754"/>
            </a:lvl1pPr>
            <a:lvl2pPr marL="914400" lvl="1" indent="-432879" algn="l">
              <a:spcBef>
                <a:spcPts val="643"/>
              </a:spcBef>
              <a:spcAft>
                <a:spcPts val="0"/>
              </a:spcAft>
              <a:buClr>
                <a:schemeClr val="dk1"/>
              </a:buClr>
              <a:buSzPts val="3217"/>
              <a:buChar char="–"/>
              <a:defRPr sz="3216"/>
            </a:lvl2pPr>
            <a:lvl3pPr marL="1371600" lvl="2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•"/>
              <a:defRPr sz="2681"/>
            </a:lvl3pPr>
            <a:lvl4pPr marL="1828800" lvl="3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–"/>
              <a:defRPr sz="2413"/>
            </a:lvl4pPr>
            <a:lvl5pPr marL="2286000" lvl="4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»"/>
              <a:defRPr sz="2413"/>
            </a:lvl5pPr>
            <a:lvl6pPr marL="2743200" lvl="5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6pPr>
            <a:lvl7pPr marL="3200400" lvl="6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7pPr>
            <a:lvl8pPr marL="3657600" lvl="7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8pPr>
            <a:lvl9pPr marL="4114800" lvl="8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584449" y="2311401"/>
            <a:ext cx="398321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6979" algn="l"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3754"/>
              <a:buChar char="•"/>
              <a:defRPr sz="3754"/>
            </a:lvl1pPr>
            <a:lvl2pPr marL="914400" lvl="1" indent="-432879" algn="l">
              <a:spcBef>
                <a:spcPts val="643"/>
              </a:spcBef>
              <a:spcAft>
                <a:spcPts val="0"/>
              </a:spcAft>
              <a:buClr>
                <a:schemeClr val="dk1"/>
              </a:buClr>
              <a:buSzPts val="3217"/>
              <a:buChar char="–"/>
              <a:defRPr sz="3216"/>
            </a:lvl2pPr>
            <a:lvl3pPr marL="1371600" lvl="2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•"/>
              <a:defRPr sz="2681"/>
            </a:lvl3pPr>
            <a:lvl4pPr marL="1828800" lvl="3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–"/>
              <a:defRPr sz="2413"/>
            </a:lvl4pPr>
            <a:lvl5pPr marL="2286000" lvl="4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»"/>
              <a:defRPr sz="2413"/>
            </a:lvl5pPr>
            <a:lvl6pPr marL="2743200" lvl="5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6pPr>
            <a:lvl7pPr marL="3200400" lvl="6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7pPr>
            <a:lvl8pPr marL="3657600" lvl="7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8pPr>
            <a:lvl9pPr marL="4114800" lvl="8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50931" y="396701"/>
            <a:ext cx="8116729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0930" y="2217387"/>
            <a:ext cx="3984776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3"/>
              </a:spcBef>
              <a:spcAft>
                <a:spcPts val="0"/>
              </a:spcAft>
              <a:buClr>
                <a:schemeClr val="dk1"/>
              </a:buClr>
              <a:buSzPts val="3217"/>
              <a:buNone/>
              <a:defRPr sz="3216" b="1"/>
            </a:lvl1pPr>
            <a:lvl2pPr marL="914400" lvl="1" indent="-228600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None/>
              <a:defRPr sz="2681" b="1"/>
            </a:lvl2pPr>
            <a:lvl3pPr marL="1371600" lvl="2" indent="-228600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None/>
              <a:defRPr sz="2413" b="1"/>
            </a:lvl3pPr>
            <a:lvl4pPr marL="1828800" lvl="3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4pPr>
            <a:lvl5pPr marL="2286000" lvl="4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5pPr>
            <a:lvl6pPr marL="2743200" lvl="5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6pPr>
            <a:lvl7pPr marL="3200400" lvl="6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7pPr>
            <a:lvl8pPr marL="3657600" lvl="7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8pPr>
            <a:lvl9pPr marL="4114800" lvl="8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50930" y="3141488"/>
            <a:ext cx="3984776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2879" algn="l">
              <a:spcBef>
                <a:spcPts val="643"/>
              </a:spcBef>
              <a:spcAft>
                <a:spcPts val="0"/>
              </a:spcAft>
              <a:buClr>
                <a:schemeClr val="dk1"/>
              </a:buClr>
              <a:buSzPts val="3217"/>
              <a:buChar char="•"/>
              <a:defRPr sz="3216"/>
            </a:lvl1pPr>
            <a:lvl2pPr marL="914400" lvl="1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–"/>
              <a:defRPr sz="2681"/>
            </a:lvl2pPr>
            <a:lvl3pPr marL="1371600" lvl="2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3pPr>
            <a:lvl4pPr marL="1828800" lvl="3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–"/>
              <a:defRPr sz="2145"/>
            </a:lvl4pPr>
            <a:lvl5pPr marL="2286000" lvl="4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»"/>
              <a:defRPr sz="2145"/>
            </a:lvl5pPr>
            <a:lvl6pPr marL="2743200" lvl="5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•"/>
              <a:defRPr sz="2145"/>
            </a:lvl6pPr>
            <a:lvl7pPr marL="3200400" lvl="6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•"/>
              <a:defRPr sz="2145"/>
            </a:lvl7pPr>
            <a:lvl8pPr marL="3657600" lvl="7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•"/>
              <a:defRPr sz="2145"/>
            </a:lvl8pPr>
            <a:lvl9pPr marL="4114800" lvl="8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•"/>
              <a:defRPr sz="2145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4581321" y="2217387"/>
            <a:ext cx="398634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3"/>
              </a:spcBef>
              <a:spcAft>
                <a:spcPts val="0"/>
              </a:spcAft>
              <a:buClr>
                <a:schemeClr val="dk1"/>
              </a:buClr>
              <a:buSzPts val="3217"/>
              <a:buNone/>
              <a:defRPr sz="3216" b="1"/>
            </a:lvl1pPr>
            <a:lvl2pPr marL="914400" lvl="1" indent="-228600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None/>
              <a:defRPr sz="2681" b="1"/>
            </a:lvl2pPr>
            <a:lvl3pPr marL="1371600" lvl="2" indent="-228600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None/>
              <a:defRPr sz="2413" b="1"/>
            </a:lvl3pPr>
            <a:lvl4pPr marL="1828800" lvl="3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4pPr>
            <a:lvl5pPr marL="2286000" lvl="4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5pPr>
            <a:lvl6pPr marL="2743200" lvl="5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6pPr>
            <a:lvl7pPr marL="3200400" lvl="6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7pPr>
            <a:lvl8pPr marL="3657600" lvl="7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8pPr>
            <a:lvl9pPr marL="4114800" lvl="8" indent="-228600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None/>
              <a:defRPr sz="2145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4581321" y="3141488"/>
            <a:ext cx="398634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2879" algn="l">
              <a:spcBef>
                <a:spcPts val="643"/>
              </a:spcBef>
              <a:spcAft>
                <a:spcPts val="0"/>
              </a:spcAft>
              <a:buClr>
                <a:schemeClr val="dk1"/>
              </a:buClr>
              <a:buSzPts val="3217"/>
              <a:buChar char="•"/>
              <a:defRPr sz="3216"/>
            </a:lvl1pPr>
            <a:lvl2pPr marL="914400" lvl="1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–"/>
              <a:defRPr sz="2681"/>
            </a:lvl2pPr>
            <a:lvl3pPr marL="1371600" lvl="2" indent="-3818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2413"/>
              <a:buChar char="•"/>
              <a:defRPr sz="2413"/>
            </a:lvl3pPr>
            <a:lvl4pPr marL="1828800" lvl="3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–"/>
              <a:defRPr sz="2145"/>
            </a:lvl4pPr>
            <a:lvl5pPr marL="2286000" lvl="4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»"/>
              <a:defRPr sz="2145"/>
            </a:lvl5pPr>
            <a:lvl6pPr marL="2743200" lvl="5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•"/>
              <a:defRPr sz="2145"/>
            </a:lvl6pPr>
            <a:lvl7pPr marL="3200400" lvl="6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•"/>
              <a:defRPr sz="2145"/>
            </a:lvl7pPr>
            <a:lvl8pPr marL="3657600" lvl="7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•"/>
              <a:defRPr sz="2145"/>
            </a:lvl8pPr>
            <a:lvl9pPr marL="4114800" lvl="8" indent="-364807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2145"/>
              <a:buChar char="•"/>
              <a:defRPr sz="2145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0931" y="396701"/>
            <a:ext cx="8116729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0931" y="394407"/>
            <a:ext cx="2967054" cy="16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sz="2681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526019" y="394409"/>
            <a:ext cx="5041642" cy="845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1015" algn="l">
              <a:spcBef>
                <a:spcPts val="858"/>
              </a:spcBef>
              <a:spcAft>
                <a:spcPts val="0"/>
              </a:spcAft>
              <a:buClr>
                <a:schemeClr val="dk1"/>
              </a:buClr>
              <a:buSzPts val="4290"/>
              <a:buChar char="•"/>
              <a:defRPr sz="4290"/>
            </a:lvl1pPr>
            <a:lvl2pPr marL="914400" lvl="1" indent="-466979" algn="l"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3754"/>
              <a:buChar char="–"/>
              <a:defRPr sz="3754"/>
            </a:lvl2pPr>
            <a:lvl3pPr marL="1371600" lvl="2" indent="-432879" algn="l">
              <a:spcBef>
                <a:spcPts val="643"/>
              </a:spcBef>
              <a:spcAft>
                <a:spcPts val="0"/>
              </a:spcAft>
              <a:buClr>
                <a:schemeClr val="dk1"/>
              </a:buClr>
              <a:buSzPts val="3217"/>
              <a:buChar char="•"/>
              <a:defRPr sz="3216"/>
            </a:lvl3pPr>
            <a:lvl4pPr marL="1828800" lvl="3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–"/>
              <a:defRPr sz="2681"/>
            </a:lvl4pPr>
            <a:lvl5pPr marL="2286000" lvl="4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»"/>
              <a:defRPr sz="2681"/>
            </a:lvl5pPr>
            <a:lvl6pPr marL="2743200" lvl="5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•"/>
              <a:defRPr sz="2681"/>
            </a:lvl6pPr>
            <a:lvl7pPr marL="3200400" lvl="6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•"/>
              <a:defRPr sz="2681"/>
            </a:lvl7pPr>
            <a:lvl8pPr marL="3657600" lvl="7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•"/>
              <a:defRPr sz="2681"/>
            </a:lvl8pPr>
            <a:lvl9pPr marL="4114800" lvl="8" indent="-398843" algn="l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Char char="•"/>
              <a:defRPr sz="2681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50931" y="2072924"/>
            <a:ext cx="2967054" cy="67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7"/>
              <a:buNone/>
              <a:defRPr sz="1877"/>
            </a:lvl1pPr>
            <a:lvl2pPr marL="914400" lvl="1" indent="-228600" algn="l">
              <a:spcBef>
                <a:spcPts val="322"/>
              </a:spcBef>
              <a:spcAft>
                <a:spcPts val="0"/>
              </a:spcAft>
              <a:buClr>
                <a:schemeClr val="dk1"/>
              </a:buClr>
              <a:buSzPts val="1609"/>
              <a:buNone/>
              <a:defRPr sz="1609"/>
            </a:lvl2pPr>
            <a:lvl3pPr marL="1371600" lvl="2" indent="-228600" algn="l">
              <a:spcBef>
                <a:spcPts val="268"/>
              </a:spcBef>
              <a:spcAft>
                <a:spcPts val="0"/>
              </a:spcAft>
              <a:buClr>
                <a:schemeClr val="dk1"/>
              </a:buClr>
              <a:buSzPts val="1341"/>
              <a:buNone/>
              <a:defRPr sz="1341"/>
            </a:lvl3pPr>
            <a:lvl4pPr marL="1828800" lvl="3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4pPr>
            <a:lvl5pPr marL="2286000" lvl="4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5pPr>
            <a:lvl6pPr marL="2743200" lvl="5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6pPr>
            <a:lvl7pPr marL="3200400" lvl="6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7pPr>
            <a:lvl8pPr marL="3657600" lvl="7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8pPr>
            <a:lvl9pPr marL="4114800" lvl="8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67708" y="6934202"/>
            <a:ext cx="5411153" cy="81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sz="2681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67708" y="885121"/>
            <a:ext cx="5411153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67708" y="7752823"/>
            <a:ext cx="5411153" cy="116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7"/>
              <a:buNone/>
              <a:defRPr sz="1877"/>
            </a:lvl1pPr>
            <a:lvl2pPr marL="914400" lvl="1" indent="-228600" algn="l">
              <a:spcBef>
                <a:spcPts val="322"/>
              </a:spcBef>
              <a:spcAft>
                <a:spcPts val="0"/>
              </a:spcAft>
              <a:buClr>
                <a:schemeClr val="dk1"/>
              </a:buClr>
              <a:buSzPts val="1609"/>
              <a:buNone/>
              <a:defRPr sz="1609"/>
            </a:lvl2pPr>
            <a:lvl3pPr marL="1371600" lvl="2" indent="-228600" algn="l">
              <a:spcBef>
                <a:spcPts val="268"/>
              </a:spcBef>
              <a:spcAft>
                <a:spcPts val="0"/>
              </a:spcAft>
              <a:buClr>
                <a:schemeClr val="dk1"/>
              </a:buClr>
              <a:buSzPts val="1341"/>
              <a:buNone/>
              <a:defRPr sz="1341"/>
            </a:lvl3pPr>
            <a:lvl4pPr marL="1828800" lvl="3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4pPr>
            <a:lvl5pPr marL="2286000" lvl="4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5pPr>
            <a:lvl6pPr marL="2743200" lvl="5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6pPr>
            <a:lvl7pPr marL="3200400" lvl="6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7pPr>
            <a:lvl8pPr marL="3657600" lvl="7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8pPr>
            <a:lvl9pPr marL="4114800" lvl="8" indent="-22860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1207"/>
              <a:buNone/>
              <a:defRPr sz="1207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0931" y="396701"/>
            <a:ext cx="8116729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1240545" y="1521787"/>
            <a:ext cx="6537502" cy="811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50931" y="396701"/>
            <a:ext cx="8116729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98"/>
              <a:buFont typeface="Calibri"/>
              <a:buNone/>
              <a:defRPr sz="58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50931" y="2311401"/>
            <a:ext cx="8116729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1015" algn="l" rtl="0">
              <a:spcBef>
                <a:spcPts val="858"/>
              </a:spcBef>
              <a:spcAft>
                <a:spcPts val="0"/>
              </a:spcAft>
              <a:buClr>
                <a:schemeClr val="dk1"/>
              </a:buClr>
              <a:buSzPts val="4290"/>
              <a:buFont typeface="Arial"/>
              <a:buChar char="•"/>
              <a:defRPr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979" algn="l" rtl="0"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3754"/>
              <a:buFont typeface="Arial"/>
              <a:buChar char="–"/>
              <a:defRPr sz="37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2879" algn="l" rtl="0">
              <a:spcBef>
                <a:spcPts val="643"/>
              </a:spcBef>
              <a:spcAft>
                <a:spcPts val="0"/>
              </a:spcAft>
              <a:buClr>
                <a:schemeClr val="dk1"/>
              </a:buClr>
              <a:buSzPts val="3217"/>
              <a:buFont typeface="Arial"/>
              <a:buChar char="•"/>
              <a:defRPr sz="32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8843" algn="l" rtl="0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Font typeface="Arial"/>
              <a:buChar char="–"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8843" algn="l" rtl="0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Font typeface="Arial"/>
              <a:buChar char="»"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8843" algn="l" rtl="0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Font typeface="Arial"/>
              <a:buChar char="•"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8843" algn="l" rtl="0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Font typeface="Arial"/>
              <a:buChar char="•"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8843" algn="l" rtl="0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Font typeface="Arial"/>
              <a:buChar char="•"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8843" algn="l" rtl="0"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1"/>
              <a:buFont typeface="Arial"/>
              <a:buChar char="•"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450930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081351" y="9181397"/>
            <a:ext cx="2855886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463322" y="9181397"/>
            <a:ext cx="2104337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900" y="537275"/>
            <a:ext cx="7670124" cy="32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75050" y="2213763"/>
            <a:ext cx="7670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NAVALGNKNTIEGENSVAIGSNNTVKKGQQNVFILGSNTDTTNAQNGSVLLGHNTAGKAA ||*|*|||||*|||||*|*|||||*|||||||***|||||||||||||***|||||||||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IN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GNKNT</a:t>
            </a:r>
            <a:r>
              <a:rPr lang="en-IN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EGENS</a:t>
            </a:r>
            <a:r>
              <a:rPr lang="en-IN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GSNNT</a:t>
            </a:r>
            <a:r>
              <a:rPr lang="en-IN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KKGQQNV</a:t>
            </a:r>
            <a:r>
              <a:rPr lang="en-IN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YTQ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GSNTDTTNAQNGS</a:t>
            </a:r>
            <a:r>
              <a:rPr lang="en-IN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TQQ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GHNTAGKAA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55900" y="1063400"/>
            <a:ext cx="8011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ENSTVGGGGYNQAKGRNSTVAGGYNNEATGTDSTIAGGRKNQATGKGSFAAGIDNKANAD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||||*||||||||||||||*||||||||||||||*|||||||||||||*|||||||||||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ENST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GGGGYNQAKGRNST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AGGYNNEATGTDST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AGGRKNQATGKGS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AAGIDNKANAD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75052" y="3430725"/>
            <a:ext cx="66675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TIVNSAEVGGLSLTGFAGASKTGNGTVSVGKKGKERQIVHVG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||||||||||*|*|||||||||||||*||||||||||**|||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TIVNSAEVGG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TGFAGASKTGNGT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SVGKKGKERQ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HVG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747294" y="120462"/>
            <a:ext cx="914400" cy="41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USPA 1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83794" y="869757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159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8158916" y="869748"/>
            <a:ext cx="723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218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8158915" y="1959704"/>
            <a:ext cx="723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278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264762" y="1959696"/>
            <a:ext cx="723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219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8158934" y="3149932"/>
            <a:ext cx="723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320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64748" y="3149921"/>
            <a:ext cx="723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850" y="228600"/>
            <a:ext cx="4789252" cy="937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103837" y="785301"/>
            <a:ext cx="5794872" cy="73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DWNNQSIVKTGERQHGIHIQGSDPGGVRTASGTTIKVSGRQAQGILLENPAAELQFRNGS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||||||**||||||||*|*|||||||*|||||||*|*|||||||***||||||*|*||||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DWNNQS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KTGERQHG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QGSDPGG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RTASGTT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SGRQAQG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TQQ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ENPAAE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RNGS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083838" y="1855158"/>
            <a:ext cx="5787657" cy="75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VTSSGQLSDDGIRRFLGTVTVKAGKLVADHATLANVGDTWDDDGIALYVAGEQAQASIAD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*|||||||||||||||||*|*||||**|||||*||*||||||||*|*|*||||||||*||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TSSGQLSDDGIRRFLGT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KAGK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ADHAT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GDTWDDDG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AGEQAQAS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91052" y="7150203"/>
            <a:ext cx="5818415" cy="7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GDIVATELPSIPGTSIGPLDVALASQARWTGATRAVDSLSIDNATWVMTDNSNVGALRLA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||**||||||||||||||*|*|*||||||||||||*||*|*|||||*||||||*||*|*|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ATELPSIPGTSIGP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ASQARWTGATRA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DNATW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MTDNSN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098352" y="6124317"/>
            <a:ext cx="5780443" cy="7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SLSAPHGNVIETGGARRFAPQAAPLSITLQAGAHAQGKALLYRVLPEPVKLTLTGGADAQ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|*||||||**||||||||||||||*|*|*||||||||||**|||||||*|*|*|||||||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SAPHGN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ETGGARRFAPQAAP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QAGAHAQGKA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YRVLPEP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TGGADAQ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091180" y="5067058"/>
            <a:ext cx="5794872" cy="71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PGGAVPGGFGPGGFGPVLDGWYGVDVSGSSVELAQSIVEAPELGAAIRVGRGARVTVPGG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|||||||||||||||||||||||*|*||||*|*|||**||||||||*|*|||||*|*|||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PGGAVPGGFGPGGFGPVLDGWYG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SGSS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AQS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EAPELGAA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GRGAR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PGG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065865" y="3983560"/>
            <a:ext cx="5791200" cy="72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GAPAAVSVLGASELTLDGGHITGGRAAGVAAMQGAVVHLQRATIRRGDALAGGAVPGGAV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|||||*|**||||*|*||||*|||||||*||||||**|*||||*||||||||||||||||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GAPAA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GASE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DGGH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TGGRAAG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AAMQGA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QRAT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RRGDALAGGAVPGGAV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080294" y="2924589"/>
            <a:ext cx="5791200" cy="72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STLQGAGGVQIERGANVTVQRSAIVDGGLHIGALQSLQPEDLPPSRVVLRDTNVTAVPAS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||*|||||*|*|||||*|*||||**|||*|*|||||||||||||||***||||*||||||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QGAGG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ERGAN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QRSA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DGG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GALQSLQPEDLPPSR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TTQ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RDTN</a:t>
            </a:r>
            <a:r>
              <a:rPr lang="en-I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TAVPAS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103838" y="9241116"/>
            <a:ext cx="5691457" cy="71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SGSEPASANTLLLVQTPLGSAATFTLANKDGKVDIGTYRYRLAANGNGQWSLVGAKAPP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||||||||||****|||||||||*|*||||||*|*||||||*|||||||||**||||||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SGSEPASANT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QQQT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QTPLGSAAT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ANKDGK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GTYRYR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AANGNGQWS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GAKAPP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083837" y="8229600"/>
            <a:ext cx="5867400" cy="72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SDGSVDFQQPAEAGRFKVLTVNTLAGSGLFRMNVFADLGLSDKLVVMQDASGQHRLWVRN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||||*|*||||||||||**|*||*||||**|||**||||*|||***|||||||||*|*||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SDGS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QQPAEAGRFK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AGSG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QY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RMN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ADLG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SDK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QTT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MQDASGQHR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I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747294" y="-76200"/>
            <a:ext cx="1295400" cy="41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PERTACTIN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906543" y="521615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906543" y="1559878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851694" y="2654936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5858220" y="559204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5858220" y="2654930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180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5858220" y="1574424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851694" y="3694992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181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5858220" y="3735428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240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5858226" y="4748736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851694" y="4779827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241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5858226" y="5818578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360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5858217" y="6888437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420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851694" y="5791680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301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837003" y="6858855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361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5858219" y="8963951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539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5858220" y="7934618"/>
            <a:ext cx="6858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480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837003" y="7948882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421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845054" y="8987512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64" y="1143000"/>
            <a:ext cx="6627630" cy="6187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1178177" y="1840727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FQNLKELDLEGNQLKEFPKEIGNLKNLRKLDLSENPLMFFPKEITNLESLEELNISGTEL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||||||*||||||||||||||||||||||*||||||||||||||||||||||*|||||||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FQNLKE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DLEGNQLKEFPKEIGNLKNLRK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DLSENPLMFFPKEITNLESLEE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NISGTEL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158264" y="3131978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TIIPKEIGNMNGLLRLYLDENPFSELPKEIGNLKNVLRLYLSNTFLKTLPKEIGEMQSLE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|||||||||||||||*||||||||||||||||||||||*|||||||||||||||||||||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TIIPKEIGNMNGLLR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YLDENPFSELPKEIGNLKNVLR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YLSNTFLKTLPKEIGEMQSLE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158264" y="4379686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ELNATGTSLSKLPKEIGNLKNLSNLNLSRTELTTLPKEIGGLRNVRLLYLETSRLELLPK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|*||||||||||||||||||||||*|||||||||||||||||||||**||||||||||||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NATGTSLSKLPKEIGNLKNLSN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NLSRTELTTLPKEIGGLRNVR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YLETSRLELLPK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1158264" y="6992239"/>
            <a:ext cx="27414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KNRFSPEERKRIRQLLPNCEIYF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||||||||||||||||||||*||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KNRFSPEERKRIRQLLPNCE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YF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175911" y="5715001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EIGNLRNLEELYLYQNRITELPKEIGNLQNLKLLHLNGNLLETLPKEIGNLKNLKLLHLS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||||||||||||||||||||||||||||||||**|||||||||||||||||||||**|||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EIGNLRNLEE</a:t>
            </a:r>
            <a:r>
              <a:rPr lang="en-IN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YLYQNRITELPKEIGNLQNLK</a:t>
            </a:r>
            <a:r>
              <a:rPr lang="en-IN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</a:t>
            </a: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HLNGNLLETLPKEIGNLKNLK</a:t>
            </a:r>
            <a:r>
              <a:rPr lang="en-IN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</a:t>
            </a: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HLS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4014879" y="555959"/>
            <a:ext cx="914400" cy="41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LRRP</a:t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983958" y="1552678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7577549" y="1552678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127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7633494" y="6638600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330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889794" y="6613574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308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894038" y="5296111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248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889794" y="4053257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188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7613041" y="5358869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307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7577549" y="4063263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247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889794" y="2813553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7595394" y="2787747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694" y="981076"/>
            <a:ext cx="6629400" cy="6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1232700" y="1647100"/>
            <a:ext cx="70026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AEITHSFDHYIGSAFDASNNNVAVTGNVSATLNVLAGDDKVSIDGNVEDVLVAANVAVLD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||||||*||||||||||||||*|*|||||||*||||||||*|*|||||||||||||||*|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AEITHS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DHYIGSAFDASNNN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TGNVSAT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NVLAGDDK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DGNVEDVLVAANVAV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259899" y="2773900"/>
            <a:ext cx="70026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MGTGNDQLYVAGDVLGKIDAGTGNDEIYIKGDVSAAVDAGTGNDEVYIGGNLSGDLDAGT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|||||||*|*|||||||*||||||||*|*|||||||*||||||||*|*|||||||*||||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MGTGNDQ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AGDVLGK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DAGTGNDE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KGDVSAA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DAGTGNDE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GGNLSGD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DAGT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4117408" y="334098"/>
            <a:ext cx="914400" cy="41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AFP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1236300" y="5061796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DDSLLVSGDLFGEVDGGTGNDTIIIAGKVSGNIQGGTGNDIVRVQSQVWAEANISLGTGD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|||***|||||||*||||||||***|||||||*|||||||**|*|||||||||*||||||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DDS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SGDLFGE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DGGTGNDT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AGKVSGN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QGGTGND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QSQVWAEAN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SLGTGD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250792" y="3914637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DNDNIQIGGDVNAALNAGTGNDNLIIGHDVSGIVNMGTDNDTVEVGRTINASGKVLLDTG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||||*|*|||||||*||||||||***||||||**||||||||*|*|||||||||**||||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DNDN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GGDVNAA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NAGTGNDN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QTT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GHDVSG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NMGTDNDT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GRTINASGK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LDTG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259908" y="6959172"/>
            <a:ext cx="429986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1230517" y="6208955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DVLIVEHELHGTVAGNEGDDSIYLKFYTKEQYNNNSDLRNRVANFEHIRVSDGVVKGSPA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|****|||||||*||||||||*|*|||||||||||||||||</a:t>
            </a:r>
            <a:r>
              <a:rPr lang="en-I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|||||*|*|||**|||||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TQTT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EHELHGT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AGNEGDDS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KFYTKEQYNNNSDLRNR</a:t>
            </a:r>
            <a:r>
              <a:rPr lang="en-I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ANFEH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SDG</a:t>
            </a:r>
            <a:r>
              <a:rPr lang="en-I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TT</a:t>
            </a:r>
            <a:r>
              <a:rPr lang="en-I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KGSPA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992143" y="1335212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7767796" y="1335212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987472" y="4792605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1005637" y="3614411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139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1022192" y="2463492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79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7652157" y="4784446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258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7667647" y="3613545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7687922" y="2449632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138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7648484" y="5949518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318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980738" y="5970799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259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980738" y="6856234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319</a:t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7681140" y="6855257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64" y="1143000"/>
            <a:ext cx="6627630" cy="6187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1178177" y="1840727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FQNLKELDLEGNQLKEFPKEIGNLKNLRKLDLSENPLMFFPKEITNLESLEELNISGTEL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||||||*||||||||||||||||||||||*||||||||||||||||||||||*|||||||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FQNLKE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DLEGNQLKEFPKE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GNLKNLRK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DLSENPLMFFPKE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TNLESLEE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NISGTEL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158264" y="3131978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TIIPKEIGNMNGLLRLYLDENPFSELPKEIGNLKNVLRLYLSNTFLKTLPKEIGEMQSLE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|||||||||||||||*||||||||||||||||||||||*|||||||||||||||||||||</a:t>
            </a:r>
            <a:endParaRPr/>
          </a:p>
          <a:p>
            <a:pPr lvl="0"/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TIIPKE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GNMNGLLR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YLDENPFSELPKE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GNLKNVLR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YLSNTFLKTLPKE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GEMQSLE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158264" y="4379686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ELNATGTSLSKLPKEIGNLKNLSNLNLSRTELTTLPKEIGGLRNVRLLYLETSRLELLPK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|*||||||||||||||||||||||*|||||||||||||||||||||**||||||||||||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NATGTSLSKLPKE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GNLKNLSN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NLSRTELTTLPKE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GGLRNVR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YLETSRLELLPK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1158264" y="6992239"/>
            <a:ext cx="27414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KNRFSPEERKRIRQLLPNCEIYF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||||||||||||||||||||*||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KNRFSPEERKR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RQ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LPNCE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YF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175911" y="5715001"/>
            <a:ext cx="6780030" cy="79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EIGNLRNLEELYLYQNRITELPKEIGNLQNLKLLHLNGNLLETLPKEIGNLKNLKLLHLS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||||||||||||||||||||||||||||||||**|||||||||||||||||||||**|||</a:t>
            </a:r>
            <a:endParaRPr/>
          </a:p>
          <a:p>
            <a:pPr lvl="0"/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GNLRNLEE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YLYQNRITELPKE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GNLQNLK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HLNGNLLETLPKE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GNLKNLK</a:t>
            </a:r>
            <a:r>
              <a:rPr lang="en-IN" sz="1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</a:t>
            </a:r>
            <a:r>
              <a:rPr lang="en-IN" sz="1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HLS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4014879" y="555959"/>
            <a:ext cx="914400" cy="75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550" tIns="122550" rIns="122550" bIns="122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</a:t>
            </a:r>
            <a:r>
              <a:rPr lang="en-IN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LRRP (</a:t>
            </a:r>
            <a:r>
              <a:rPr lang="en-IN" sz="11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Alphahelix</a:t>
            </a:r>
            <a:r>
              <a:rPr lang="en-IN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changed)</a:t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983958" y="1552678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7577549" y="1552678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127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7633494" y="6638600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330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889794" y="6613574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308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894038" y="5296111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248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889794" y="4053257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188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7613041" y="5358869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307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7577549" y="4063263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247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889794" y="2813553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7595394" y="2787747"/>
            <a:ext cx="685800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160</Words>
  <PresentationFormat>Custom</PresentationFormat>
  <Paragraphs>144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kattilsalilkumar@gmail.com</dc:creator>
  <cp:lastModifiedBy>kattilsalilkumar@gmail.com</cp:lastModifiedBy>
  <cp:revision>3</cp:revision>
  <dcterms:created xsi:type="dcterms:W3CDTF">2023-11-25T07:33:29Z</dcterms:created>
  <dcterms:modified xsi:type="dcterms:W3CDTF">2024-02-11T14:27:53Z</dcterms:modified>
</cp:coreProperties>
</file>