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6" autoAdjust="0"/>
    <p:restoredTop sz="99874" autoAdjust="0"/>
  </p:normalViewPr>
  <p:slideViewPr>
    <p:cSldViewPr snapToGrid="0">
      <p:cViewPr>
        <p:scale>
          <a:sx n="76" d="100"/>
          <a:sy n="76" d="100"/>
        </p:scale>
        <p:origin x="-2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F3314-73BE-3C14-7970-E269F9B0C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C36D4E-4485-7DF2-0770-C6E039BC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0DE5ED-9D86-07EC-3629-1B651AA2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DAB884-5A3F-5827-6B2D-22DFA51A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93AAE0-E5F4-D0B7-4E74-1D5A145A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5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E1772-A00A-16B7-61BE-B92D36F6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D020CA-AB93-6FBD-0843-3342534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49E81-86C4-3CA1-DFE1-FD267DA3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66303E-B1C3-7FAC-EF5C-1818D223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D31D6F-508C-E126-42AF-6B7B557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3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85E816-BB73-804B-914F-C8B00128E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0B36F2-87C0-9D99-6AA1-6D76863AB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B5444F-6F92-42C1-6B01-0D4F297F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64F3EF-0C25-A07A-9753-7F651A14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D12B62-38EF-0A01-CC4F-2CB429B6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9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D610-2299-C938-8847-3C40424D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381F96-E41F-1E02-AC30-05D8423D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DFD66-6D32-9EAA-9B49-1E431EBE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1B2E8F-10D7-F36C-BD66-3F6E6B61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45AD8-158A-19AC-050C-7AAA77FA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21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B4329-16AF-203D-0660-8383B981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FF8075-5EB3-67FE-4F11-23671EDC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987AF-8A28-D079-CAF3-9D95B1E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7CA0C-7805-EB9A-FE0C-670B7B31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455EF-B91D-BB46-C062-EB7C8A25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495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F71C5-CB28-D07C-1500-B22AB36B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9E3731-D0E1-917E-0091-3D340F2E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41153A-9C63-682E-70BC-9567C752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04E781-0400-61D5-577D-54ADBA50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BC1416-6FE7-C62D-ECE1-821B85E6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D47597-58E7-1794-A849-A4427EB6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39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76046-B3C4-858D-FF3C-7F5D9246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B313D6-34A8-F4D5-630B-EB352252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B9B727-2FD3-8CF2-9BAD-F5BB6AA6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78BE11-BBD8-17E1-D046-0DBB92567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7743F8-673D-D2FD-F877-90F8C8893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7980C6-BE38-58B6-1977-DE1A45C9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A1B341-F5B9-A4AB-859C-7585C3BC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B8567E-C1F0-0091-EC7F-0DF1816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80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31536-2BCD-75A4-1658-BD6B790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7B0B36-C958-3CAF-3A58-3B0C3771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5E2B1-2CA3-7BA6-087F-530862BA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7F86A6-95F8-04FC-6C88-55EDFD8C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79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5024FF-A2B3-EE65-31C9-14ABA820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3C0ABF-65B8-6010-7010-13246C9F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93658D-C085-9C54-5D13-32C174FC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43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E9DFD-F304-B031-2496-1CA5737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B945AA-CECE-7A92-76CE-BEF994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90974C-C6EE-B23B-4EEA-96082FC6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203CBA-1C64-4625-97A2-A9CF3926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00B531-4FF0-4A23-422E-B4D2B4D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8AB0F0-6FC8-A6A4-AD94-409975E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103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FC689-B4A1-5B55-6906-27E5FA0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D7EA17-DFCA-9DF1-B980-FE1606141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FB1CA7-3BD5-B256-8E6A-565BE2F8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3043D3-1AF6-828D-24CA-4E234CAB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1C8E86-3228-092F-4D1E-B65A7109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3D8D9-A8E9-7372-0549-203CA521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41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1B4B4E1-0D5C-9535-1C68-DD43E71E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D83B25-DD11-B246-DD9C-A6EFCFB5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CE10EE-76A8-232A-6D92-2A5880053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B9F7-0914-4EFF-8551-0D194C70B727}" type="datetimeFigureOut">
              <a:rPr lang="en-IN" smtClean="0"/>
              <a:pPr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47918-2225-517B-8EA1-D38CB870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06E818-4650-8A9C-CF27-FE2CA336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9DA4-BF54-41D7-8175-B0E7302870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09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5DCEC7-8BCB-C27C-04E5-272AEA94468B}"/>
              </a:ext>
            </a:extLst>
          </p:cNvPr>
          <p:cNvSpPr txBox="1"/>
          <p:nvPr/>
        </p:nvSpPr>
        <p:spPr>
          <a:xfrm>
            <a:off x="2501581" y="332273"/>
            <a:ext cx="3241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a) Cthe_2159</a:t>
            </a:r>
            <a:endParaRPr lang="en-IN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en-IN" sz="1800" b="1" i="0" u="none" strike="noStrike" baseline="30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Native                              </a:t>
            </a: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QTY</a:t>
            </a:r>
            <a:r>
              <a:rPr lang="en-IN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A75AFA-CACD-7F1E-B5ED-732765BAAC10}"/>
              </a:ext>
            </a:extLst>
          </p:cNvPr>
          <p:cNvSpPr txBox="1"/>
          <p:nvPr/>
        </p:nvSpPr>
        <p:spPr>
          <a:xfrm>
            <a:off x="2848500" y="3733995"/>
            <a:ext cx="2671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IN" b="1" dirty="0" smtClean="0">
                <a:latin typeface="Arial" panose="020B0604020202020204" pitchFamily="34" charset="0"/>
              </a:rPr>
              <a:t>) Pel A</a:t>
            </a:r>
            <a:endParaRPr lang="en-IN" sz="1800" b="1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Native</a:t>
            </a:r>
            <a:r>
              <a:rPr lang="en-IN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QTY       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4189E6-ADE7-FE20-B85B-F93D09826E81}"/>
              </a:ext>
            </a:extLst>
          </p:cNvPr>
          <p:cNvSpPr txBox="1"/>
          <p:nvPr/>
        </p:nvSpPr>
        <p:spPr>
          <a:xfrm>
            <a:off x="6965070" y="3737518"/>
            <a:ext cx="2946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PEL C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Native</a:t>
            </a:r>
            <a:r>
              <a:rPr lang="en-IN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QTY           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8700" y="343367"/>
            <a:ext cx="295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b) IBP</a:t>
            </a:r>
            <a:endParaRPr lang="en-I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baseline="30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Native                               QTY              </a:t>
            </a:r>
            <a:endParaRPr lang="en-US" dirty="0"/>
          </a:p>
        </p:txBody>
      </p:sp>
      <p:pic>
        <p:nvPicPr>
          <p:cNvPr id="20" name="Picture 19" descr="x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5910" y="1132514"/>
            <a:ext cx="2089860" cy="2130804"/>
          </a:xfrm>
          <a:prstGeom prst="rect">
            <a:avLst/>
          </a:prstGeom>
        </p:spPr>
      </p:pic>
      <p:pic>
        <p:nvPicPr>
          <p:cNvPr id="22" name="Picture 21" descr="x_0_Q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2215" y="1057711"/>
            <a:ext cx="2040017" cy="2040017"/>
          </a:xfrm>
          <a:prstGeom prst="rect">
            <a:avLst/>
          </a:prstGeom>
        </p:spPr>
      </p:pic>
      <p:pic>
        <p:nvPicPr>
          <p:cNvPr id="24" name="Picture 23" descr="IBP_NATIVE x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3080" y="1124124"/>
            <a:ext cx="2332140" cy="2332140"/>
          </a:xfrm>
          <a:prstGeom prst="rect">
            <a:avLst/>
          </a:prstGeom>
        </p:spPr>
      </p:pic>
      <p:pic>
        <p:nvPicPr>
          <p:cNvPr id="32" name="Picture 31" descr="IBP_QTY x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0238" y="1148288"/>
            <a:ext cx="2383476" cy="2383476"/>
          </a:xfrm>
          <a:prstGeom prst="rect">
            <a:avLst/>
          </a:prstGeom>
        </p:spPr>
      </p:pic>
      <p:pic>
        <p:nvPicPr>
          <p:cNvPr id="33" name="Picture 32" descr="PEL A nati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4662" y="4538444"/>
            <a:ext cx="2148281" cy="2148281"/>
          </a:xfrm>
          <a:prstGeom prst="rect">
            <a:avLst/>
          </a:prstGeom>
        </p:spPr>
      </p:pic>
      <p:pic>
        <p:nvPicPr>
          <p:cNvPr id="34" name="Picture 33" descr="PEL A qt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50849" y="4554221"/>
            <a:ext cx="2148281" cy="2148281"/>
          </a:xfrm>
          <a:prstGeom prst="rect">
            <a:avLst/>
          </a:prstGeom>
        </p:spPr>
      </p:pic>
      <p:pic>
        <p:nvPicPr>
          <p:cNvPr id="35" name="Picture 34" descr="pel_c_nati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93748" y="4446166"/>
            <a:ext cx="2306972" cy="2306972"/>
          </a:xfrm>
          <a:prstGeom prst="rect">
            <a:avLst/>
          </a:prstGeom>
        </p:spPr>
      </p:pic>
      <p:pic>
        <p:nvPicPr>
          <p:cNvPr id="36" name="Picture 35" descr="pel_c_qt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21514" y="4529053"/>
            <a:ext cx="2199616" cy="21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853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8803C5-569D-6ED5-FB74-4757EDEDC7CE}"/>
              </a:ext>
            </a:extLst>
          </p:cNvPr>
          <p:cNvSpPr txBox="1"/>
          <p:nvPr/>
        </p:nvSpPr>
        <p:spPr>
          <a:xfrm>
            <a:off x="1954073" y="413275"/>
            <a:ext cx="334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a)</a:t>
            </a: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Cthe_2159: Cthe_2159</a:t>
            </a:r>
            <a:r>
              <a:rPr lang="en-IN" b="1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QTY</a:t>
            </a:r>
            <a:endParaRPr lang="en-IN" sz="1800" b="1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</a:rPr>
              <a:t>   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4D2570-2EC0-7948-1F08-7F172795B86D}"/>
              </a:ext>
            </a:extLst>
          </p:cNvPr>
          <p:cNvSpPr txBox="1"/>
          <p:nvPr/>
        </p:nvSpPr>
        <p:spPr>
          <a:xfrm>
            <a:off x="7389671" y="377774"/>
            <a:ext cx="2671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IBP: IBP</a:t>
            </a:r>
            <a:r>
              <a:rPr lang="en-IN" b="1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QTY</a:t>
            </a:r>
            <a:endParaRPr lang="en-IN" b="1" baseline="30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</a:rPr>
              <a:t>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7A940-CA5B-9B3E-28E1-EF2812DCDBC1}"/>
              </a:ext>
            </a:extLst>
          </p:cNvPr>
          <p:cNvSpPr txBox="1"/>
          <p:nvPr/>
        </p:nvSpPr>
        <p:spPr>
          <a:xfrm>
            <a:off x="2142365" y="3696962"/>
            <a:ext cx="2671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c)</a:t>
            </a: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IN" sz="180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PEL A: </a:t>
            </a:r>
            <a:r>
              <a:rPr lang="en-IN" sz="1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PEL A</a:t>
            </a:r>
            <a:r>
              <a:rPr lang="en-IN" sz="1800" b="1" baseline="300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QTY</a:t>
            </a:r>
            <a:endParaRPr lang="en-IN" sz="1800" b="1" i="0" u="none" strike="noStrike" dirty="0"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</a:rPr>
              <a:t>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aligned x 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4752" y="1132514"/>
            <a:ext cx="2214695" cy="2214695"/>
          </a:xfrm>
          <a:prstGeom prst="rect">
            <a:avLst/>
          </a:prstGeom>
        </p:spPr>
      </p:pic>
      <p:pic>
        <p:nvPicPr>
          <p:cNvPr id="19" name="Picture 18" descr="pel_c_align 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6869" y="4068661"/>
            <a:ext cx="2053810" cy="23321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6FDE70-F13F-EB94-EA13-CACFFC5C9121}"/>
              </a:ext>
            </a:extLst>
          </p:cNvPr>
          <p:cNvSpPr txBox="1"/>
          <p:nvPr/>
        </p:nvSpPr>
        <p:spPr>
          <a:xfrm>
            <a:off x="6922393" y="3696961"/>
            <a:ext cx="2804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 C</a:t>
            </a: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PEL C</a:t>
            </a:r>
            <a:r>
              <a:rPr lang="en-IN" b="1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QTY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</a:rPr>
              <a:t>       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 descr="align_IBPx 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1337" y="889233"/>
            <a:ext cx="2483840" cy="2483840"/>
          </a:xfrm>
          <a:prstGeom prst="rect">
            <a:avLst/>
          </a:prstGeom>
        </p:spPr>
      </p:pic>
      <p:pic>
        <p:nvPicPr>
          <p:cNvPr id="22" name="Picture 21" descr="PEL A sup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5389" y="4093828"/>
            <a:ext cx="2274116" cy="22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182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60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ss</dc:creator>
  <cp:lastModifiedBy>kattilsalilkumar@gmail.com</cp:lastModifiedBy>
  <cp:revision>50</cp:revision>
  <dcterms:created xsi:type="dcterms:W3CDTF">2023-04-06T18:55:36Z</dcterms:created>
  <dcterms:modified xsi:type="dcterms:W3CDTF">2024-08-18T18:27:23Z</dcterms:modified>
</cp:coreProperties>
</file>