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WireFrame</a:t>
            </a:r>
            <a:r>
              <a:rPr lang="en-US" dirty="0" smtClean="0"/>
              <a:t> &amp;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WireFrame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477000" cy="5257800"/>
          </a:xfrm>
        </p:spPr>
      </p:pic>
    </p:spTree>
    <p:extLst>
      <p:ext uri="{BB962C8B-B14F-4D97-AF65-F5344CB8AC3E}">
        <p14:creationId xmlns:p14="http://schemas.microsoft.com/office/powerpoint/2010/main" val="220619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68193"/>
              </p:ext>
            </p:extLst>
          </p:nvPr>
        </p:nvGraphicFramePr>
        <p:xfrm>
          <a:off x="152400" y="533399"/>
          <a:ext cx="8756967" cy="582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286000"/>
                <a:gridCol w="2203767"/>
              </a:tblGrid>
              <a:tr h="790363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to perform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 required for task(Hours)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 per Hour(RSs)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</a:tr>
              <a:tr h="622230">
                <a:tc>
                  <a:txBody>
                    <a:bodyPr/>
                    <a:lstStyle/>
                    <a:p>
                      <a:r>
                        <a:rPr lang="en-US" dirty="0" smtClean="0"/>
                        <a:t>Data gathering</a:t>
                      </a:r>
                      <a:r>
                        <a:rPr lang="en-US" baseline="0" dirty="0" smtClean="0"/>
                        <a:t> and cleaning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700/-</a:t>
                      </a:r>
                      <a:endParaRPr lang="en-US" dirty="0"/>
                    </a:p>
                  </a:txBody>
                  <a:tcPr/>
                </a:tc>
              </a:tr>
              <a:tr h="402143">
                <a:tc>
                  <a:txBody>
                    <a:bodyPr/>
                    <a:lstStyle/>
                    <a:p>
                      <a:r>
                        <a:rPr lang="en-US" dirty="0" smtClean="0"/>
                        <a:t>Analyzation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300/-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600/-</a:t>
                      </a:r>
                      <a:endParaRPr lang="en-US" dirty="0"/>
                    </a:p>
                  </a:txBody>
                  <a:tcPr/>
                </a:tc>
              </a:tr>
              <a:tr h="522446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KPI’s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600/-</a:t>
                      </a:r>
                      <a:endParaRPr lang="en-US" dirty="0"/>
                    </a:p>
                  </a:txBody>
                  <a:tcPr/>
                </a:tc>
              </a:tr>
              <a:tr h="62223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wireframe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2000/-</a:t>
                      </a:r>
                      <a:endParaRPr lang="en-US" dirty="0"/>
                    </a:p>
                  </a:txBody>
                  <a:tcPr/>
                </a:tc>
              </a:tr>
              <a:tr h="62223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Charts</a:t>
                      </a:r>
                    </a:p>
                    <a:p>
                      <a:r>
                        <a:rPr lang="en-US" dirty="0" smtClean="0"/>
                        <a:t>&amp; 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2100/-</a:t>
                      </a:r>
                      <a:endParaRPr lang="en-US" dirty="0"/>
                    </a:p>
                  </a:txBody>
                  <a:tcPr/>
                </a:tc>
              </a:tr>
              <a:tr h="88890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Dashboard</a:t>
                      </a:r>
                      <a:r>
                        <a:rPr lang="en-US" baseline="0" dirty="0" smtClean="0"/>
                        <a:t> &amp;Stories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3600/-</a:t>
                      </a:r>
                      <a:endParaRPr lang="en-US" dirty="0"/>
                    </a:p>
                  </a:txBody>
                  <a:tcPr/>
                </a:tc>
              </a:tr>
              <a:tr h="622230">
                <a:tc>
                  <a:txBody>
                    <a:bodyPr/>
                    <a:lstStyle/>
                    <a:p>
                      <a:r>
                        <a:rPr lang="en-US" dirty="0" smtClean="0"/>
                        <a:t>Insights &amp; 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1600/-</a:t>
                      </a:r>
                      <a:endParaRPr lang="en-US" dirty="0"/>
                    </a:p>
                  </a:txBody>
                  <a:tcPr/>
                </a:tc>
              </a:tr>
              <a:tr h="62223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Total Estimates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2500/-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C00000"/>
                          </a:solidFill>
                        </a:rPr>
                        <a:t>11200</a:t>
                      </a:r>
                      <a:r>
                        <a:rPr lang="en-US" b="1" i="0" dirty="0" smtClean="0">
                          <a:solidFill>
                            <a:srgbClr val="C00000"/>
                          </a:solidFill>
                        </a:rPr>
                        <a:t>/-     + (18%GST)</a:t>
                      </a:r>
                      <a:endParaRPr lang="en-US" b="1" i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430756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: Cost may vary depends on the complexity of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530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</TotalTime>
  <Words>99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WireFrame &amp; Estimate</vt:lpstr>
      <vt:lpstr>WireFrame </vt:lpstr>
      <vt:lpstr>Estimates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&amp; Estimate</dc:title>
  <dc:creator>Windows User</dc:creator>
  <cp:lastModifiedBy>Windows User</cp:lastModifiedBy>
  <cp:revision>6</cp:revision>
  <dcterms:created xsi:type="dcterms:W3CDTF">2021-05-19T16:33:41Z</dcterms:created>
  <dcterms:modified xsi:type="dcterms:W3CDTF">2021-05-19T17:28:55Z</dcterms:modified>
</cp:coreProperties>
</file>