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  <p:embeddedFont>
      <p:font typeface="Alfa Slab One"/>
      <p:regular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12" Type="http://schemas.openxmlformats.org/officeDocument/2006/relationships/font" Target="fonts/AlfaSlabOne-regular.fntdata"/><Relationship Id="rId9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4dfff2dfea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4dfff2dfea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190500"/>
            <a:ext cx="8520600" cy="129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59"/>
              <a:t>Book Popularity Across Age Groups and Authors</a:t>
            </a:r>
            <a:endParaRPr sz="3559"/>
          </a:p>
        </p:txBody>
      </p:sp>
      <p:pic>
        <p:nvPicPr>
          <p:cNvPr id="57" name="Google Shape;57;p13" title="Screenshot 2025-04-22 at 11.56.03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4125" y="1366850"/>
            <a:ext cx="5975750" cy="37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24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500"/>
              <a:t>I wanted to look into this further including authors as well as age groups </a:t>
            </a:r>
            <a:endParaRPr sz="2500"/>
          </a:p>
        </p:txBody>
      </p:sp>
      <p:pic>
        <p:nvPicPr>
          <p:cNvPr id="63" name="Google Shape;63;p14" title="Screenshot 2025-04-22 at 11.20.24 PM.png"/>
          <p:cNvPicPr preferRelativeResize="0"/>
          <p:nvPr/>
        </p:nvPicPr>
        <p:blipFill rotWithShape="1">
          <a:blip r:embed="rId3">
            <a:alphaModFix/>
          </a:blip>
          <a:srcRect b="0" l="0" r="17334" t="0"/>
          <a:stretch/>
        </p:blipFill>
        <p:spPr>
          <a:xfrm>
            <a:off x="4086500" y="640575"/>
            <a:ext cx="4949375" cy="4496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 title="Screenshot 2025-04-22 at 11.20.19 PM.png"/>
          <p:cNvPicPr preferRelativeResize="0"/>
          <p:nvPr/>
        </p:nvPicPr>
        <p:blipFill rotWithShape="1">
          <a:blip r:embed="rId4">
            <a:alphaModFix/>
          </a:blip>
          <a:srcRect b="0" l="3598" r="24136" t="0"/>
          <a:stretch/>
        </p:blipFill>
        <p:spPr>
          <a:xfrm>
            <a:off x="92675" y="977350"/>
            <a:ext cx="4586924" cy="364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