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387" y="-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ush Manchanda" userId="fce3a4678b1ea3e4" providerId="LiveId" clId="{795332DF-8324-4C49-89DE-5D8F5ACF43E5}"/>
    <pc:docChg chg="modSld">
      <pc:chgData name="Ankush Manchanda" userId="fce3a4678b1ea3e4" providerId="LiveId" clId="{795332DF-8324-4C49-89DE-5D8F5ACF43E5}" dt="2025-06-29T15:52:10.562" v="33" actId="20577"/>
      <pc:docMkLst>
        <pc:docMk/>
      </pc:docMkLst>
      <pc:sldChg chg="modSp mod">
        <pc:chgData name="Ankush Manchanda" userId="fce3a4678b1ea3e4" providerId="LiveId" clId="{795332DF-8324-4C49-89DE-5D8F5ACF43E5}" dt="2025-06-29T15:52:00.174" v="25" actId="20577"/>
        <pc:sldMkLst>
          <pc:docMk/>
          <pc:sldMk cId="3044197873" sldId="256"/>
        </pc:sldMkLst>
        <pc:spChg chg="mod">
          <ac:chgData name="Ankush Manchanda" userId="fce3a4678b1ea3e4" providerId="LiveId" clId="{795332DF-8324-4C49-89DE-5D8F5ACF43E5}" dt="2025-06-29T15:52:00.174" v="25" actId="20577"/>
          <ac:spMkLst>
            <pc:docMk/>
            <pc:sldMk cId="3044197873" sldId="256"/>
            <ac:spMk id="3" creationId="{382AFAA0-12CB-7A69-290E-CFCDCF056317}"/>
          </ac:spMkLst>
        </pc:spChg>
      </pc:sldChg>
      <pc:sldChg chg="modSp mod">
        <pc:chgData name="Ankush Manchanda" userId="fce3a4678b1ea3e4" providerId="LiveId" clId="{795332DF-8324-4C49-89DE-5D8F5ACF43E5}" dt="2025-06-29T15:52:10.562" v="33" actId="20577"/>
        <pc:sldMkLst>
          <pc:docMk/>
          <pc:sldMk cId="3123879302" sldId="265"/>
        </pc:sldMkLst>
        <pc:spChg chg="mod">
          <ac:chgData name="Ankush Manchanda" userId="fce3a4678b1ea3e4" providerId="LiveId" clId="{795332DF-8324-4C49-89DE-5D8F5ACF43E5}" dt="2025-06-29T15:52:10.562" v="33" actId="20577"/>
          <ac:spMkLst>
            <pc:docMk/>
            <pc:sldMk cId="3123879302" sldId="265"/>
            <ac:spMk id="3" creationId="{D80B33C5-BC4C-1D7F-A476-3CB48C9FBA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1260634" y="4847000"/>
            <a:ext cx="3599700" cy="3511267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9220461" y="-16"/>
            <a:ext cx="2064849" cy="4432283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9585747" y="3538422"/>
            <a:ext cx="397557" cy="4815133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950967" y="1114267"/>
            <a:ext cx="6991600" cy="22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950967" y="3405467"/>
            <a:ext cx="6991600" cy="49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68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6" name="Google Shape;316;p13"/>
          <p:cNvGrpSpPr/>
          <p:nvPr/>
        </p:nvGrpSpPr>
        <p:grpSpPr>
          <a:xfrm>
            <a:off x="540463" y="3429009"/>
            <a:ext cx="1325392" cy="4283039"/>
            <a:chOff x="2474121" y="2891575"/>
            <a:chExt cx="439279" cy="1419541"/>
          </a:xfrm>
        </p:grpSpPr>
        <p:sp>
          <p:nvSpPr>
            <p:cNvPr id="317" name="Google Shape;317;p1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1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1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1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5" name="Google Shape;325;p13"/>
          <p:cNvGrpSpPr/>
          <p:nvPr/>
        </p:nvGrpSpPr>
        <p:grpSpPr>
          <a:xfrm rot="-5400000">
            <a:off x="11446616" y="218674"/>
            <a:ext cx="1627896" cy="3904481"/>
            <a:chOff x="3117442" y="2754471"/>
            <a:chExt cx="648978" cy="1556645"/>
          </a:xfrm>
        </p:grpSpPr>
        <p:sp>
          <p:nvSpPr>
            <p:cNvPr id="326" name="Google Shape;326;p1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13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avLst/>
              <a:gdLst/>
              <a:ahLst/>
              <a:cxnLst/>
              <a:rect l="l" t="t" r="r" b="b"/>
              <a:pathLst>
                <a:path w="10399" h="3866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13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avLst/>
              <a:gdLst/>
              <a:ahLst/>
              <a:cxnLst/>
              <a:rect l="l" t="t" r="r" b="b"/>
              <a:pathLst>
                <a:path w="26216" h="4508" extrusionOk="0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13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avLst/>
              <a:gdLst/>
              <a:ahLst/>
              <a:cxnLst/>
              <a:rect l="l" t="t" r="r" b="b"/>
              <a:pathLst>
                <a:path w="30723" h="4451" extrusionOk="0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1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1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1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6" name="Google Shape;336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subTitle" idx="1"/>
          </p:nvPr>
        </p:nvSpPr>
        <p:spPr>
          <a:xfrm>
            <a:off x="2348417" y="3036545"/>
            <a:ext cx="33652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2"/>
          </p:nvPr>
        </p:nvSpPr>
        <p:spPr>
          <a:xfrm>
            <a:off x="6478451" y="3036545"/>
            <a:ext cx="33652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3"/>
          </p:nvPr>
        </p:nvSpPr>
        <p:spPr>
          <a:xfrm>
            <a:off x="2348417" y="5298112"/>
            <a:ext cx="33652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4"/>
          </p:nvPr>
        </p:nvSpPr>
        <p:spPr>
          <a:xfrm>
            <a:off x="6478451" y="5298112"/>
            <a:ext cx="33652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5" hasCustomPrompt="1"/>
          </p:nvPr>
        </p:nvSpPr>
        <p:spPr>
          <a:xfrm>
            <a:off x="3519181" y="1727200"/>
            <a:ext cx="1022800" cy="7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6" hasCustomPrompt="1"/>
          </p:nvPr>
        </p:nvSpPr>
        <p:spPr>
          <a:xfrm>
            <a:off x="3519181" y="4022433"/>
            <a:ext cx="1022800" cy="7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7" hasCustomPrompt="1"/>
          </p:nvPr>
        </p:nvSpPr>
        <p:spPr>
          <a:xfrm>
            <a:off x="7649215" y="1727200"/>
            <a:ext cx="1022800" cy="7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8" hasCustomPrompt="1"/>
          </p:nvPr>
        </p:nvSpPr>
        <p:spPr>
          <a:xfrm>
            <a:off x="7649215" y="4022433"/>
            <a:ext cx="1022800" cy="7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9"/>
          </p:nvPr>
        </p:nvSpPr>
        <p:spPr>
          <a:xfrm>
            <a:off x="2348433" y="2468000"/>
            <a:ext cx="3365200" cy="6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13"/>
          </p:nvPr>
        </p:nvSpPr>
        <p:spPr>
          <a:xfrm>
            <a:off x="6478468" y="2468000"/>
            <a:ext cx="3365200" cy="6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14"/>
          </p:nvPr>
        </p:nvSpPr>
        <p:spPr>
          <a:xfrm>
            <a:off x="2348433" y="4729567"/>
            <a:ext cx="3365200" cy="6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5"/>
          </p:nvPr>
        </p:nvSpPr>
        <p:spPr>
          <a:xfrm>
            <a:off x="6478468" y="4729567"/>
            <a:ext cx="3365200" cy="6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419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1" name="Google Shape;351;p14"/>
          <p:cNvGrpSpPr/>
          <p:nvPr/>
        </p:nvGrpSpPr>
        <p:grpSpPr>
          <a:xfrm>
            <a:off x="8326017" y="4451427"/>
            <a:ext cx="1609153" cy="3386660"/>
            <a:chOff x="1390914" y="2912672"/>
            <a:chExt cx="664463" cy="1398445"/>
          </a:xfrm>
        </p:grpSpPr>
        <p:sp>
          <p:nvSpPr>
            <p:cNvPr id="352" name="Google Shape;352;p14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4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4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4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4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4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4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4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14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4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4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4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14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4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6" name="Google Shape;366;p14"/>
          <p:cNvGrpSpPr/>
          <p:nvPr/>
        </p:nvGrpSpPr>
        <p:grpSpPr>
          <a:xfrm rot="-5400000">
            <a:off x="11011142" y="841404"/>
            <a:ext cx="1028775" cy="3340881"/>
            <a:chOff x="6278982" y="2751992"/>
            <a:chExt cx="478381" cy="1553513"/>
          </a:xfrm>
        </p:grpSpPr>
        <p:sp>
          <p:nvSpPr>
            <p:cNvPr id="367" name="Google Shape;367;p14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4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4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14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14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4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4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6" name="Google Shape;376;p14"/>
          <p:cNvGrpSpPr/>
          <p:nvPr/>
        </p:nvGrpSpPr>
        <p:grpSpPr>
          <a:xfrm rot="-5400000">
            <a:off x="11227037" y="-169138"/>
            <a:ext cx="944683" cy="3084668"/>
            <a:chOff x="6961407" y="2871131"/>
            <a:chExt cx="439278" cy="1434374"/>
          </a:xfrm>
        </p:grpSpPr>
        <p:sp>
          <p:nvSpPr>
            <p:cNvPr id="377" name="Google Shape;377;p14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4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4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4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4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4" name="Google Shape;384;p14"/>
          <p:cNvGrpSpPr/>
          <p:nvPr/>
        </p:nvGrpSpPr>
        <p:grpSpPr>
          <a:xfrm rot="10800000">
            <a:off x="585134" y="-4"/>
            <a:ext cx="365829" cy="4430855"/>
            <a:chOff x="9" y="2835115"/>
            <a:chExt cx="134668" cy="1631069"/>
          </a:xfrm>
        </p:grpSpPr>
        <p:sp>
          <p:nvSpPr>
            <p:cNvPr id="385" name="Google Shape;385;p14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4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4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9" name="Google Shape;389;p14"/>
          <p:cNvSpPr txBox="1">
            <a:spLocks noGrp="1"/>
          </p:cNvSpPr>
          <p:nvPr>
            <p:ph type="title"/>
          </p:nvPr>
        </p:nvSpPr>
        <p:spPr>
          <a:xfrm>
            <a:off x="1417484" y="4458400"/>
            <a:ext cx="64420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1"/>
          </p:nvPr>
        </p:nvSpPr>
        <p:spPr>
          <a:xfrm>
            <a:off x="1417500" y="1790467"/>
            <a:ext cx="7298800" cy="242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840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>
            <a:off x="6502281" y="2287733"/>
            <a:ext cx="42256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5" name="Google Shape;395;p15"/>
          <p:cNvSpPr txBox="1">
            <a:spLocks noGrp="1"/>
          </p:cNvSpPr>
          <p:nvPr>
            <p:ph type="subTitle" idx="2"/>
          </p:nvPr>
        </p:nvSpPr>
        <p:spPr>
          <a:xfrm>
            <a:off x="1464133" y="2287733"/>
            <a:ext cx="42256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96" name="Google Shape;396;p15"/>
          <p:cNvGrpSpPr/>
          <p:nvPr/>
        </p:nvGrpSpPr>
        <p:grpSpPr>
          <a:xfrm>
            <a:off x="960021" y="5367265"/>
            <a:ext cx="1609153" cy="3386660"/>
            <a:chOff x="1390914" y="2912672"/>
            <a:chExt cx="664463" cy="1398445"/>
          </a:xfrm>
        </p:grpSpPr>
        <p:sp>
          <p:nvSpPr>
            <p:cNvPr id="397" name="Google Shape;397;p15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5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5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5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5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5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5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5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5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>
            <a:off x="10064102" y="5227001"/>
            <a:ext cx="1176945" cy="4228073"/>
            <a:chOff x="8623429" y="2586962"/>
            <a:chExt cx="478381" cy="1718543"/>
          </a:xfrm>
        </p:grpSpPr>
        <p:sp>
          <p:nvSpPr>
            <p:cNvPr id="412" name="Google Shape;412;p15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5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5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15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5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5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5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5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5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3" name="Google Shape;423;p15"/>
          <p:cNvGrpSpPr/>
          <p:nvPr/>
        </p:nvGrpSpPr>
        <p:grpSpPr>
          <a:xfrm>
            <a:off x="2514255" y="5367290"/>
            <a:ext cx="1028775" cy="3340881"/>
            <a:chOff x="6278982" y="2751992"/>
            <a:chExt cx="478381" cy="1553513"/>
          </a:xfrm>
        </p:grpSpPr>
        <p:sp>
          <p:nvSpPr>
            <p:cNvPr id="424" name="Google Shape;424;p15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5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5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5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5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3" name="Google Shape;433;p15"/>
          <p:cNvGrpSpPr/>
          <p:nvPr/>
        </p:nvGrpSpPr>
        <p:grpSpPr>
          <a:xfrm>
            <a:off x="3694949" y="5669246"/>
            <a:ext cx="944683" cy="3084668"/>
            <a:chOff x="6961407" y="2871131"/>
            <a:chExt cx="439278" cy="1434374"/>
          </a:xfrm>
        </p:grpSpPr>
        <p:sp>
          <p:nvSpPr>
            <p:cNvPr id="434" name="Google Shape;434;p1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5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5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5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1" name="Google Shape;441;p15"/>
          <p:cNvGrpSpPr/>
          <p:nvPr/>
        </p:nvGrpSpPr>
        <p:grpSpPr>
          <a:xfrm>
            <a:off x="9152935" y="5227005"/>
            <a:ext cx="844688" cy="2956608"/>
            <a:chOff x="7780935" y="2930680"/>
            <a:chExt cx="392780" cy="1374825"/>
          </a:xfrm>
        </p:grpSpPr>
        <p:sp>
          <p:nvSpPr>
            <p:cNvPr id="442" name="Google Shape;442;p1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8" name="Google Shape;448;p15"/>
          <p:cNvGrpSpPr/>
          <p:nvPr/>
        </p:nvGrpSpPr>
        <p:grpSpPr>
          <a:xfrm>
            <a:off x="8437781" y="5226959"/>
            <a:ext cx="585081" cy="2956685"/>
            <a:chOff x="1015564" y="2912672"/>
            <a:chExt cx="276730" cy="1398445"/>
          </a:xfrm>
        </p:grpSpPr>
        <p:sp>
          <p:nvSpPr>
            <p:cNvPr id="449" name="Google Shape;449;p1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28804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6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6" name="Google Shape;456;p16"/>
          <p:cNvSpPr txBox="1">
            <a:spLocks noGrp="1"/>
          </p:cNvSpPr>
          <p:nvPr>
            <p:ph type="title"/>
          </p:nvPr>
        </p:nvSpPr>
        <p:spPr>
          <a:xfrm>
            <a:off x="960000" y="2262267"/>
            <a:ext cx="3451200" cy="8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6"/>
          <p:cNvSpPr txBox="1">
            <a:spLocks noGrp="1"/>
          </p:cNvSpPr>
          <p:nvPr>
            <p:ph type="subTitle" idx="1"/>
          </p:nvPr>
        </p:nvSpPr>
        <p:spPr>
          <a:xfrm>
            <a:off x="960000" y="3038060"/>
            <a:ext cx="34512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9665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7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1" name="Google Shape;461;p17"/>
          <p:cNvGrpSpPr/>
          <p:nvPr/>
        </p:nvGrpSpPr>
        <p:grpSpPr>
          <a:xfrm>
            <a:off x="155920" y="4198140"/>
            <a:ext cx="731149" cy="3175035"/>
            <a:chOff x="4792514" y="2979701"/>
            <a:chExt cx="305307" cy="1325804"/>
          </a:xfrm>
        </p:grpSpPr>
        <p:sp>
          <p:nvSpPr>
            <p:cNvPr id="462" name="Google Shape;462;p17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17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7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7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7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7" name="Google Shape;467;p17"/>
          <p:cNvGrpSpPr/>
          <p:nvPr/>
        </p:nvGrpSpPr>
        <p:grpSpPr>
          <a:xfrm rot="10800000">
            <a:off x="11107064" y="-1942024"/>
            <a:ext cx="1026777" cy="3863064"/>
            <a:chOff x="4164677" y="2702970"/>
            <a:chExt cx="428753" cy="1613105"/>
          </a:xfrm>
        </p:grpSpPr>
        <p:sp>
          <p:nvSpPr>
            <p:cNvPr id="468" name="Google Shape;468;p17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7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7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7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17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7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82300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8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80" name="Google Shape;480;p18"/>
          <p:cNvGrpSpPr/>
          <p:nvPr/>
        </p:nvGrpSpPr>
        <p:grpSpPr>
          <a:xfrm rot="10800000">
            <a:off x="423934" y="-702689"/>
            <a:ext cx="322503" cy="3906084"/>
            <a:chOff x="9" y="2835115"/>
            <a:chExt cx="134668" cy="1631069"/>
          </a:xfrm>
        </p:grpSpPr>
        <p:sp>
          <p:nvSpPr>
            <p:cNvPr id="481" name="Google Shape;481;p18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8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8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8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5" name="Google Shape;485;p18"/>
          <p:cNvGrpSpPr/>
          <p:nvPr/>
        </p:nvGrpSpPr>
        <p:grpSpPr>
          <a:xfrm>
            <a:off x="11370262" y="4007757"/>
            <a:ext cx="650940" cy="3175035"/>
            <a:chOff x="4826006" y="2979701"/>
            <a:chExt cx="271814" cy="1325804"/>
          </a:xfrm>
        </p:grpSpPr>
        <p:sp>
          <p:nvSpPr>
            <p:cNvPr id="486" name="Google Shape;486;p18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18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8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22940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9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2" name="Google Shape;492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93" name="Google Shape;493;p19"/>
          <p:cNvGrpSpPr/>
          <p:nvPr/>
        </p:nvGrpSpPr>
        <p:grpSpPr>
          <a:xfrm rot="-5400000">
            <a:off x="10798428" y="4616689"/>
            <a:ext cx="885217" cy="3399516"/>
            <a:chOff x="2474121" y="2891575"/>
            <a:chExt cx="369642" cy="1419541"/>
          </a:xfrm>
        </p:grpSpPr>
        <p:sp>
          <p:nvSpPr>
            <p:cNvPr id="494" name="Google Shape;494;p19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9"/>
            <p:cNvSpPr/>
            <p:nvPr/>
          </p:nvSpPr>
          <p:spPr>
            <a:xfrm rot="-5400000">
              <a:off x="2498458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9"/>
            <p:cNvSpPr/>
            <p:nvPr/>
          </p:nvSpPr>
          <p:spPr>
            <a:xfrm rot="-5400000">
              <a:off x="2542499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9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9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9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0" name="Google Shape;500;p19"/>
          <p:cNvGrpSpPr/>
          <p:nvPr/>
        </p:nvGrpSpPr>
        <p:grpSpPr>
          <a:xfrm rot="5400000">
            <a:off x="501885" y="-1101691"/>
            <a:ext cx="662713" cy="3348995"/>
            <a:chOff x="1015564" y="2912672"/>
            <a:chExt cx="276730" cy="1398445"/>
          </a:xfrm>
        </p:grpSpPr>
        <p:sp>
          <p:nvSpPr>
            <p:cNvPr id="501" name="Google Shape;501;p19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9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9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9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9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01553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0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9" name="Google Shape;509;p20"/>
          <p:cNvGrpSpPr/>
          <p:nvPr/>
        </p:nvGrpSpPr>
        <p:grpSpPr>
          <a:xfrm rot="5400000">
            <a:off x="73631" y="5057409"/>
            <a:ext cx="829072" cy="2600951"/>
            <a:chOff x="5492946" y="3186271"/>
            <a:chExt cx="356764" cy="1119234"/>
          </a:xfrm>
        </p:grpSpPr>
        <p:sp>
          <p:nvSpPr>
            <p:cNvPr id="510" name="Google Shape;510;p20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0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0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0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0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0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6" name="Google Shape;516;p20"/>
          <p:cNvGrpSpPr/>
          <p:nvPr/>
        </p:nvGrpSpPr>
        <p:grpSpPr>
          <a:xfrm rot="-5400000">
            <a:off x="11050731" y="-1798731"/>
            <a:ext cx="863728" cy="3819187"/>
            <a:chOff x="4128096" y="2702970"/>
            <a:chExt cx="364812" cy="1613105"/>
          </a:xfrm>
        </p:grpSpPr>
        <p:sp>
          <p:nvSpPr>
            <p:cNvPr id="517" name="Google Shape;517;p20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0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0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0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53545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1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4" name="Google Shape;524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5" name="Google Shape;525;p21"/>
          <p:cNvSpPr txBox="1">
            <a:spLocks noGrp="1"/>
          </p:cNvSpPr>
          <p:nvPr>
            <p:ph type="body" idx="1"/>
          </p:nvPr>
        </p:nvSpPr>
        <p:spPr>
          <a:xfrm>
            <a:off x="960000" y="1621001"/>
            <a:ext cx="10272000" cy="1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9931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8" name="Google Shape;528;p22"/>
          <p:cNvGrpSpPr/>
          <p:nvPr/>
        </p:nvGrpSpPr>
        <p:grpSpPr>
          <a:xfrm>
            <a:off x="8385239" y="4218381"/>
            <a:ext cx="1603255" cy="3441451"/>
            <a:chOff x="5452016" y="2824589"/>
            <a:chExt cx="689908" cy="1480916"/>
          </a:xfrm>
        </p:grpSpPr>
        <p:sp>
          <p:nvSpPr>
            <p:cNvPr id="529" name="Google Shape;529;p2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2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2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2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2" name="Google Shape;542;p22"/>
          <p:cNvGrpSpPr/>
          <p:nvPr/>
        </p:nvGrpSpPr>
        <p:grpSpPr>
          <a:xfrm>
            <a:off x="9411901" y="1512569"/>
            <a:ext cx="4223388" cy="2289448"/>
            <a:chOff x="6561538" y="1197527"/>
            <a:chExt cx="3167541" cy="1717086"/>
          </a:xfrm>
        </p:grpSpPr>
        <p:grpSp>
          <p:nvGrpSpPr>
            <p:cNvPr id="543" name="Google Shape;543;p22"/>
            <p:cNvGrpSpPr/>
            <p:nvPr/>
          </p:nvGrpSpPr>
          <p:grpSpPr>
            <a:xfrm rot="-5400000">
              <a:off x="7662615" y="964074"/>
              <a:ext cx="849462" cy="3051616"/>
              <a:chOff x="8623429" y="2586962"/>
              <a:chExt cx="478381" cy="1718543"/>
            </a:xfrm>
          </p:grpSpPr>
          <p:sp>
            <p:nvSpPr>
              <p:cNvPr id="544" name="Google Shape;544;p22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avLst/>
                <a:gdLst/>
                <a:ahLst/>
                <a:cxnLst/>
                <a:rect l="l" t="t" r="r" b="b"/>
                <a:pathLst>
                  <a:path w="35116" h="2783" extrusionOk="0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34645" h="3752" extrusionOk="0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avLst/>
                <a:gdLst/>
                <a:ahLst/>
                <a:cxnLst/>
                <a:rect l="l" t="t" r="r" b="b"/>
                <a:pathLst>
                  <a:path w="36300" h="4094" extrusionOk="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avLst/>
                <a:gdLst/>
                <a:ahLst/>
                <a:cxnLst/>
                <a:rect l="l" t="t" r="r" b="b"/>
                <a:pathLst>
                  <a:path w="32506" h="4465" extrusionOk="0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099" h="3153" extrusionOk="0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avLst/>
                <a:gdLst/>
                <a:ahLst/>
                <a:cxnLst/>
                <a:rect l="l" t="t" r="r" b="b"/>
                <a:pathLst>
                  <a:path w="10983" h="4052" extrusionOk="0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avLst/>
                <a:gdLst/>
                <a:ahLst/>
                <a:cxnLst/>
                <a:rect l="l" t="t" r="r" b="b"/>
                <a:pathLst>
                  <a:path w="37255" h="2967" extrusionOk="0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avLst/>
                <a:gdLst/>
                <a:ahLst/>
                <a:cxnLst/>
                <a:rect l="l" t="t" r="r" b="b"/>
                <a:pathLst>
                  <a:path w="39509" h="3452" extrusionOk="0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avLst/>
                <a:gdLst/>
                <a:ahLst/>
                <a:cxnLst/>
                <a:rect l="l" t="t" r="r" b="b"/>
                <a:pathLst>
                  <a:path w="30594" h="4636" extrusionOk="0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2140" extrusionOk="0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avLst/>
                <a:gdLst/>
                <a:ahLst/>
                <a:cxnLst/>
                <a:rect l="l" t="t" r="r" b="b"/>
                <a:pathLst>
                  <a:path w="4522" h="1242" extrusionOk="0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5" name="Google Shape;555;p22"/>
            <p:cNvGrpSpPr/>
            <p:nvPr/>
          </p:nvGrpSpPr>
          <p:grpSpPr>
            <a:xfrm rot="-5400000">
              <a:off x="7782944" y="77685"/>
              <a:ext cx="826293" cy="3065976"/>
              <a:chOff x="4128096" y="2589445"/>
              <a:chExt cx="465334" cy="1726630"/>
            </a:xfrm>
          </p:grpSpPr>
          <p:sp>
            <p:nvSpPr>
              <p:cNvPr id="556" name="Google Shape;556;p22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960000" y="2296167"/>
            <a:ext cx="52680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982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0" name="Google Shape;160;p5"/>
          <p:cNvGrpSpPr/>
          <p:nvPr/>
        </p:nvGrpSpPr>
        <p:grpSpPr>
          <a:xfrm rot="10800000">
            <a:off x="528401" y="-929099"/>
            <a:ext cx="1628736" cy="3496147"/>
            <a:chOff x="5452016" y="2824589"/>
            <a:chExt cx="689908" cy="1480916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5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5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5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9301670" y="4997614"/>
            <a:ext cx="2268324" cy="3667533"/>
            <a:chOff x="6976252" y="2907160"/>
            <a:chExt cx="1701243" cy="2750650"/>
          </a:xfrm>
        </p:grpSpPr>
        <p:grpSp>
          <p:nvGrpSpPr>
            <p:cNvPr id="175" name="Google Shape;175;p5"/>
            <p:cNvGrpSpPr/>
            <p:nvPr/>
          </p:nvGrpSpPr>
          <p:grpSpPr>
            <a:xfrm>
              <a:off x="6976252" y="2907160"/>
              <a:ext cx="847022" cy="2750650"/>
              <a:chOff x="6278982" y="2751992"/>
              <a:chExt cx="478381" cy="1553513"/>
            </a:xfrm>
          </p:grpSpPr>
          <p:sp>
            <p:nvSpPr>
              <p:cNvPr id="176" name="Google Shape;176;p5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>
              <a:off x="7899710" y="3118109"/>
              <a:ext cx="777786" cy="2539702"/>
              <a:chOff x="6961407" y="2871131"/>
              <a:chExt cx="439278" cy="1434374"/>
            </a:xfrm>
          </p:grpSpPr>
          <p:sp>
            <p:nvSpPr>
              <p:cNvPr id="186" name="Google Shape;186;p5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3024" extrusionOk="0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284" h="3324" extrusionOk="0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495" extrusionOk="0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5246" h="3923" extrusionOk="0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29525" h="3738" extrusionOk="0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avLst/>
                <a:gdLst/>
                <a:ahLst/>
                <a:cxnLst/>
                <a:rect l="l" t="t" r="r" b="b"/>
                <a:pathLst>
                  <a:path w="21923" h="3980" extrusionOk="0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3923" extrusionOk="0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3" name="Google Shape;19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subTitle" idx="1"/>
          </p:nvPr>
        </p:nvSpPr>
        <p:spPr>
          <a:xfrm>
            <a:off x="6720077" y="3119712"/>
            <a:ext cx="3414000" cy="16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subTitle" idx="2"/>
          </p:nvPr>
        </p:nvSpPr>
        <p:spPr>
          <a:xfrm>
            <a:off x="2057933" y="3119712"/>
            <a:ext cx="3414000" cy="16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subTitle" idx="3"/>
          </p:nvPr>
        </p:nvSpPr>
        <p:spPr>
          <a:xfrm>
            <a:off x="6720068" y="2576200"/>
            <a:ext cx="3414000" cy="67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ubTitle" idx="4"/>
          </p:nvPr>
        </p:nvSpPr>
        <p:spPr>
          <a:xfrm>
            <a:off x="2057933" y="2576200"/>
            <a:ext cx="3414000" cy="67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8825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3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1" name="Google Shape;571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2" name="Google Shape;572;p23"/>
          <p:cNvSpPr txBox="1">
            <a:spLocks noGrp="1"/>
          </p:cNvSpPr>
          <p:nvPr>
            <p:ph type="subTitle" idx="1"/>
          </p:nvPr>
        </p:nvSpPr>
        <p:spPr>
          <a:xfrm>
            <a:off x="3076751" y="2590943"/>
            <a:ext cx="6356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3" name="Google Shape;573;p23"/>
          <p:cNvSpPr txBox="1">
            <a:spLocks noGrp="1"/>
          </p:cNvSpPr>
          <p:nvPr>
            <p:ph type="subTitle" idx="2"/>
          </p:nvPr>
        </p:nvSpPr>
        <p:spPr>
          <a:xfrm>
            <a:off x="3076751" y="4605843"/>
            <a:ext cx="63560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4" name="Google Shape;574;p23"/>
          <p:cNvSpPr txBox="1">
            <a:spLocks noGrp="1"/>
          </p:cNvSpPr>
          <p:nvPr>
            <p:ph type="subTitle" idx="3"/>
          </p:nvPr>
        </p:nvSpPr>
        <p:spPr>
          <a:xfrm>
            <a:off x="3076751" y="2075933"/>
            <a:ext cx="6356000" cy="6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5" name="Google Shape;575;p23"/>
          <p:cNvSpPr txBox="1">
            <a:spLocks noGrp="1"/>
          </p:cNvSpPr>
          <p:nvPr>
            <p:ph type="subTitle" idx="4"/>
          </p:nvPr>
        </p:nvSpPr>
        <p:spPr>
          <a:xfrm>
            <a:off x="3076751" y="4094933"/>
            <a:ext cx="6356000" cy="6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2128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4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8" name="Google Shape;578;p24"/>
          <p:cNvGrpSpPr/>
          <p:nvPr/>
        </p:nvGrpSpPr>
        <p:grpSpPr>
          <a:xfrm rot="10800000">
            <a:off x="11025836" y="-1377365"/>
            <a:ext cx="1019057" cy="4193393"/>
            <a:chOff x="426802" y="2674436"/>
            <a:chExt cx="397738" cy="1636680"/>
          </a:xfrm>
        </p:grpSpPr>
        <p:sp>
          <p:nvSpPr>
            <p:cNvPr id="579" name="Google Shape;579;p24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4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4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4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4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4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4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4"/>
          <p:cNvGrpSpPr/>
          <p:nvPr/>
        </p:nvGrpSpPr>
        <p:grpSpPr>
          <a:xfrm rot="5400000">
            <a:off x="1307315" y="4650862"/>
            <a:ext cx="782237" cy="3396887"/>
            <a:chOff x="4792514" y="2979701"/>
            <a:chExt cx="305307" cy="1325804"/>
          </a:xfrm>
        </p:grpSpPr>
        <p:sp>
          <p:nvSpPr>
            <p:cNvPr id="587" name="Google Shape;587;p24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4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4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4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4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4"/>
          <p:cNvSpPr txBox="1">
            <a:spLocks noGrp="1"/>
          </p:cNvSpPr>
          <p:nvPr>
            <p:ph type="subTitle" idx="1"/>
          </p:nvPr>
        </p:nvSpPr>
        <p:spPr>
          <a:xfrm>
            <a:off x="1113084" y="4586297"/>
            <a:ext cx="29688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3" name="Google Shape;593;p24"/>
          <p:cNvSpPr txBox="1">
            <a:spLocks noGrp="1"/>
          </p:cNvSpPr>
          <p:nvPr>
            <p:ph type="subTitle" idx="2"/>
          </p:nvPr>
        </p:nvSpPr>
        <p:spPr>
          <a:xfrm>
            <a:off x="4611716" y="4586299"/>
            <a:ext cx="29688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4"/>
          <p:cNvSpPr txBox="1">
            <a:spLocks noGrp="1"/>
          </p:cNvSpPr>
          <p:nvPr>
            <p:ph type="subTitle" idx="3"/>
          </p:nvPr>
        </p:nvSpPr>
        <p:spPr>
          <a:xfrm>
            <a:off x="8110333" y="4586299"/>
            <a:ext cx="29688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5" name="Google Shape;595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6" name="Google Shape;596;p24"/>
          <p:cNvSpPr txBox="1">
            <a:spLocks noGrp="1"/>
          </p:cNvSpPr>
          <p:nvPr>
            <p:ph type="subTitle" idx="4"/>
          </p:nvPr>
        </p:nvSpPr>
        <p:spPr>
          <a:xfrm>
            <a:off x="1113084" y="3953567"/>
            <a:ext cx="2968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4"/>
          <p:cNvSpPr txBox="1">
            <a:spLocks noGrp="1"/>
          </p:cNvSpPr>
          <p:nvPr>
            <p:ph type="subTitle" idx="5"/>
          </p:nvPr>
        </p:nvSpPr>
        <p:spPr>
          <a:xfrm>
            <a:off x="4611720" y="3953567"/>
            <a:ext cx="2968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8" name="Google Shape;598;p24"/>
          <p:cNvSpPr txBox="1">
            <a:spLocks noGrp="1"/>
          </p:cNvSpPr>
          <p:nvPr>
            <p:ph type="subTitle" idx="6"/>
          </p:nvPr>
        </p:nvSpPr>
        <p:spPr>
          <a:xfrm>
            <a:off x="8110339" y="3953567"/>
            <a:ext cx="2968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9527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1" name="Google Shape;601;p25"/>
          <p:cNvGrpSpPr/>
          <p:nvPr/>
        </p:nvGrpSpPr>
        <p:grpSpPr>
          <a:xfrm rot="-5400000">
            <a:off x="9585769" y="3813302"/>
            <a:ext cx="1019057" cy="4193393"/>
            <a:chOff x="426802" y="2674436"/>
            <a:chExt cx="397738" cy="1636680"/>
          </a:xfrm>
        </p:grpSpPr>
        <p:sp>
          <p:nvSpPr>
            <p:cNvPr id="602" name="Google Shape;602;p25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5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5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5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5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5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5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9" name="Google Shape;609;p25"/>
          <p:cNvGrpSpPr/>
          <p:nvPr/>
        </p:nvGrpSpPr>
        <p:grpSpPr>
          <a:xfrm rot="10800000">
            <a:off x="461382" y="-5"/>
            <a:ext cx="782237" cy="3396887"/>
            <a:chOff x="4792514" y="2979701"/>
            <a:chExt cx="305307" cy="1325804"/>
          </a:xfrm>
        </p:grpSpPr>
        <p:sp>
          <p:nvSpPr>
            <p:cNvPr id="610" name="Google Shape;610;p25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5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5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25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25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5" name="Google Shape;615;p25"/>
          <p:cNvSpPr txBox="1">
            <a:spLocks noGrp="1"/>
          </p:cNvSpPr>
          <p:nvPr>
            <p:ph type="subTitle" idx="1"/>
          </p:nvPr>
        </p:nvSpPr>
        <p:spPr>
          <a:xfrm>
            <a:off x="960100" y="3844653"/>
            <a:ext cx="30740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6" name="Google Shape;616;p25"/>
          <p:cNvSpPr txBox="1">
            <a:spLocks noGrp="1"/>
          </p:cNvSpPr>
          <p:nvPr>
            <p:ph type="subTitle" idx="2"/>
          </p:nvPr>
        </p:nvSpPr>
        <p:spPr>
          <a:xfrm>
            <a:off x="4559057" y="3844653"/>
            <a:ext cx="30740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7" name="Google Shape;617;p25"/>
          <p:cNvSpPr txBox="1">
            <a:spLocks noGrp="1"/>
          </p:cNvSpPr>
          <p:nvPr>
            <p:ph type="subTitle" idx="3"/>
          </p:nvPr>
        </p:nvSpPr>
        <p:spPr>
          <a:xfrm>
            <a:off x="8158025" y="3844653"/>
            <a:ext cx="30740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8" name="Google Shape;618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9" name="Google Shape;619;p25"/>
          <p:cNvSpPr txBox="1">
            <a:spLocks noGrp="1"/>
          </p:cNvSpPr>
          <p:nvPr>
            <p:ph type="subTitle" idx="4"/>
          </p:nvPr>
        </p:nvSpPr>
        <p:spPr>
          <a:xfrm>
            <a:off x="960100" y="3211933"/>
            <a:ext cx="3074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0" name="Google Shape;620;p25"/>
          <p:cNvSpPr txBox="1">
            <a:spLocks noGrp="1"/>
          </p:cNvSpPr>
          <p:nvPr>
            <p:ph type="subTitle" idx="5"/>
          </p:nvPr>
        </p:nvSpPr>
        <p:spPr>
          <a:xfrm>
            <a:off x="4559061" y="3211933"/>
            <a:ext cx="3074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6"/>
          </p:nvPr>
        </p:nvSpPr>
        <p:spPr>
          <a:xfrm>
            <a:off x="8158031" y="3211933"/>
            <a:ext cx="3074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31975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6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4" name="Google Shape;624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2623531" y="279890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6" name="Google Shape;626;p26"/>
          <p:cNvSpPr txBox="1">
            <a:spLocks noGrp="1"/>
          </p:cNvSpPr>
          <p:nvPr>
            <p:ph type="subTitle" idx="2"/>
          </p:nvPr>
        </p:nvSpPr>
        <p:spPr>
          <a:xfrm>
            <a:off x="6930869" y="279890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7" name="Google Shape;627;p26"/>
          <p:cNvSpPr txBox="1">
            <a:spLocks noGrp="1"/>
          </p:cNvSpPr>
          <p:nvPr>
            <p:ph type="subTitle" idx="3"/>
          </p:nvPr>
        </p:nvSpPr>
        <p:spPr>
          <a:xfrm>
            <a:off x="2623531" y="471010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4"/>
          </p:nvPr>
        </p:nvSpPr>
        <p:spPr>
          <a:xfrm>
            <a:off x="6930869" y="471010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5"/>
          </p:nvPr>
        </p:nvSpPr>
        <p:spPr>
          <a:xfrm>
            <a:off x="2623533" y="2148833"/>
            <a:ext cx="263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subTitle" idx="6"/>
          </p:nvPr>
        </p:nvSpPr>
        <p:spPr>
          <a:xfrm>
            <a:off x="6930868" y="2148833"/>
            <a:ext cx="263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1" name="Google Shape;631;p26"/>
          <p:cNvSpPr txBox="1">
            <a:spLocks noGrp="1"/>
          </p:cNvSpPr>
          <p:nvPr>
            <p:ph type="subTitle" idx="7"/>
          </p:nvPr>
        </p:nvSpPr>
        <p:spPr>
          <a:xfrm>
            <a:off x="2623533" y="4060100"/>
            <a:ext cx="263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2" name="Google Shape;632;p26"/>
          <p:cNvSpPr txBox="1">
            <a:spLocks noGrp="1"/>
          </p:cNvSpPr>
          <p:nvPr>
            <p:ph type="subTitle" idx="8"/>
          </p:nvPr>
        </p:nvSpPr>
        <p:spPr>
          <a:xfrm>
            <a:off x="6930868" y="4060100"/>
            <a:ext cx="263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8932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7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5" name="Google Shape;635;p27"/>
          <p:cNvGrpSpPr/>
          <p:nvPr/>
        </p:nvGrpSpPr>
        <p:grpSpPr>
          <a:xfrm rot="10800000">
            <a:off x="67675" y="-2199355"/>
            <a:ext cx="987187" cy="3741933"/>
            <a:chOff x="8218831" y="2346909"/>
            <a:chExt cx="740390" cy="2806450"/>
          </a:xfrm>
        </p:grpSpPr>
        <p:sp>
          <p:nvSpPr>
            <p:cNvPr id="636" name="Google Shape;636;p27"/>
            <p:cNvSpPr/>
            <p:nvPr/>
          </p:nvSpPr>
          <p:spPr>
            <a:xfrm rot="-5400000">
              <a:off x="7409304" y="3603442"/>
              <a:ext cx="2806450" cy="293383"/>
            </a:xfrm>
            <a:custGeom>
              <a:avLst/>
              <a:gdLst/>
              <a:ahLst/>
              <a:cxnLst/>
              <a:rect l="l" t="t" r="r" b="b"/>
              <a:pathLst>
                <a:path w="33576" h="3510" extrusionOk="0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7"/>
            <p:cNvSpPr/>
            <p:nvPr/>
          </p:nvSpPr>
          <p:spPr>
            <a:xfrm rot="-5400000">
              <a:off x="7520808" y="3794852"/>
              <a:ext cx="2409421" cy="307593"/>
            </a:xfrm>
            <a:custGeom>
              <a:avLst/>
              <a:gdLst/>
              <a:ahLst/>
              <a:cxnLst/>
              <a:rect l="l" t="t" r="r" b="b"/>
              <a:pathLst>
                <a:path w="28826" h="3680" extrusionOk="0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7"/>
            <p:cNvSpPr/>
            <p:nvPr/>
          </p:nvSpPr>
          <p:spPr>
            <a:xfrm rot="-5400000">
              <a:off x="7336629" y="3695260"/>
              <a:ext cx="2603756" cy="312441"/>
            </a:xfrm>
            <a:custGeom>
              <a:avLst/>
              <a:gdLst/>
              <a:ahLst/>
              <a:cxnLst/>
              <a:rect l="l" t="t" r="r" b="b"/>
              <a:pathLst>
                <a:path w="31151" h="3738" extrusionOk="0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7"/>
            <p:cNvSpPr/>
            <p:nvPr/>
          </p:nvSpPr>
          <p:spPr>
            <a:xfrm rot="-5400000">
              <a:off x="7266838" y="3694675"/>
              <a:ext cx="2484564" cy="432803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7"/>
            <p:cNvSpPr/>
            <p:nvPr/>
          </p:nvSpPr>
          <p:spPr>
            <a:xfrm rot="-5400000">
              <a:off x="7264499" y="3772159"/>
              <a:ext cx="2335532" cy="426869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7"/>
            <p:cNvSpPr/>
            <p:nvPr/>
          </p:nvSpPr>
          <p:spPr>
            <a:xfrm rot="-5400000">
              <a:off x="7898072" y="4609597"/>
              <a:ext cx="958636" cy="128888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27"/>
            <p:cNvSpPr/>
            <p:nvPr/>
          </p:nvSpPr>
          <p:spPr>
            <a:xfrm rot="-5400000">
              <a:off x="7893308" y="4534537"/>
              <a:ext cx="1038460" cy="199183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7"/>
            <p:cNvSpPr/>
            <p:nvPr/>
          </p:nvSpPr>
          <p:spPr>
            <a:xfrm rot="-5400000">
              <a:off x="7885576" y="4457597"/>
              <a:ext cx="1123132" cy="268391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4" name="Google Shape;644;p27"/>
          <p:cNvGrpSpPr/>
          <p:nvPr/>
        </p:nvGrpSpPr>
        <p:grpSpPr>
          <a:xfrm>
            <a:off x="11241021" y="3499550"/>
            <a:ext cx="715371" cy="3371596"/>
            <a:chOff x="8143116" y="2624662"/>
            <a:chExt cx="536528" cy="2528697"/>
          </a:xfrm>
        </p:grpSpPr>
        <p:sp>
          <p:nvSpPr>
            <p:cNvPr id="645" name="Google Shape;645;p27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7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7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7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9" name="Google Shape;649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0" name="Google Shape;650;p27"/>
          <p:cNvSpPr txBox="1">
            <a:spLocks noGrp="1"/>
          </p:cNvSpPr>
          <p:nvPr>
            <p:ph type="subTitle" idx="1"/>
          </p:nvPr>
        </p:nvSpPr>
        <p:spPr>
          <a:xfrm>
            <a:off x="1468233" y="2595276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1" name="Google Shape;651;p27"/>
          <p:cNvSpPr txBox="1">
            <a:spLocks noGrp="1"/>
          </p:cNvSpPr>
          <p:nvPr>
            <p:ph type="subTitle" idx="2"/>
          </p:nvPr>
        </p:nvSpPr>
        <p:spPr>
          <a:xfrm>
            <a:off x="4771929" y="2595276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2" name="Google Shape;652;p27"/>
          <p:cNvSpPr txBox="1">
            <a:spLocks noGrp="1"/>
          </p:cNvSpPr>
          <p:nvPr>
            <p:ph type="subTitle" idx="3"/>
          </p:nvPr>
        </p:nvSpPr>
        <p:spPr>
          <a:xfrm>
            <a:off x="1468233" y="4644443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3" name="Google Shape;653;p27"/>
          <p:cNvSpPr txBox="1">
            <a:spLocks noGrp="1"/>
          </p:cNvSpPr>
          <p:nvPr>
            <p:ph type="subTitle" idx="4"/>
          </p:nvPr>
        </p:nvSpPr>
        <p:spPr>
          <a:xfrm>
            <a:off x="4771929" y="4644443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5"/>
          </p:nvPr>
        </p:nvSpPr>
        <p:spPr>
          <a:xfrm>
            <a:off x="8075633" y="2595276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6"/>
          </p:nvPr>
        </p:nvSpPr>
        <p:spPr>
          <a:xfrm>
            <a:off x="8075633" y="4644443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7"/>
          </p:nvPr>
        </p:nvSpPr>
        <p:spPr>
          <a:xfrm>
            <a:off x="1468233" y="2049301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8"/>
          </p:nvPr>
        </p:nvSpPr>
        <p:spPr>
          <a:xfrm>
            <a:off x="4771929" y="2049301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8" name="Google Shape;658;p27"/>
          <p:cNvSpPr txBox="1">
            <a:spLocks noGrp="1"/>
          </p:cNvSpPr>
          <p:nvPr>
            <p:ph type="subTitle" idx="9"/>
          </p:nvPr>
        </p:nvSpPr>
        <p:spPr>
          <a:xfrm>
            <a:off x="1468233" y="4098468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9" name="Google Shape;659;p27"/>
          <p:cNvSpPr txBox="1">
            <a:spLocks noGrp="1"/>
          </p:cNvSpPr>
          <p:nvPr>
            <p:ph type="subTitle" idx="13"/>
          </p:nvPr>
        </p:nvSpPr>
        <p:spPr>
          <a:xfrm>
            <a:off x="4771929" y="4098468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0" name="Google Shape;660;p27"/>
          <p:cNvSpPr txBox="1">
            <a:spLocks noGrp="1"/>
          </p:cNvSpPr>
          <p:nvPr>
            <p:ph type="subTitle" idx="14"/>
          </p:nvPr>
        </p:nvSpPr>
        <p:spPr>
          <a:xfrm>
            <a:off x="8075633" y="2049301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1" name="Google Shape;661;p27"/>
          <p:cNvSpPr txBox="1">
            <a:spLocks noGrp="1"/>
          </p:cNvSpPr>
          <p:nvPr>
            <p:ph type="subTitle" idx="15"/>
          </p:nvPr>
        </p:nvSpPr>
        <p:spPr>
          <a:xfrm>
            <a:off x="8075633" y="4098468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0182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4" name="Google Shape;664;p28"/>
          <p:cNvSpPr txBox="1">
            <a:spLocks noGrp="1"/>
          </p:cNvSpPr>
          <p:nvPr>
            <p:ph type="title" hasCustomPrompt="1"/>
          </p:nvPr>
        </p:nvSpPr>
        <p:spPr>
          <a:xfrm>
            <a:off x="5491033" y="840733"/>
            <a:ext cx="5750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5" name="Google Shape;665;p28"/>
          <p:cNvSpPr txBox="1">
            <a:spLocks noGrp="1"/>
          </p:cNvSpPr>
          <p:nvPr>
            <p:ph type="subTitle" idx="1"/>
          </p:nvPr>
        </p:nvSpPr>
        <p:spPr>
          <a:xfrm>
            <a:off x="5491033" y="1808625"/>
            <a:ext cx="5750000" cy="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6" name="Google Shape;666;p28"/>
          <p:cNvSpPr txBox="1">
            <a:spLocks noGrp="1"/>
          </p:cNvSpPr>
          <p:nvPr>
            <p:ph type="title" idx="2" hasCustomPrompt="1"/>
          </p:nvPr>
        </p:nvSpPr>
        <p:spPr>
          <a:xfrm>
            <a:off x="5491033" y="2672613"/>
            <a:ext cx="5750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7" name="Google Shape;667;p28"/>
          <p:cNvSpPr txBox="1">
            <a:spLocks noGrp="1"/>
          </p:cNvSpPr>
          <p:nvPr>
            <p:ph type="subTitle" idx="3"/>
          </p:nvPr>
        </p:nvSpPr>
        <p:spPr>
          <a:xfrm>
            <a:off x="5491033" y="3637408"/>
            <a:ext cx="5750000" cy="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8" name="Google Shape;668;p28"/>
          <p:cNvSpPr txBox="1">
            <a:spLocks noGrp="1"/>
          </p:cNvSpPr>
          <p:nvPr>
            <p:ph type="title" idx="4" hasCustomPrompt="1"/>
          </p:nvPr>
        </p:nvSpPr>
        <p:spPr>
          <a:xfrm>
            <a:off x="5491033" y="4504495"/>
            <a:ext cx="5750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9" name="Google Shape;669;p28"/>
          <p:cNvSpPr txBox="1">
            <a:spLocks noGrp="1"/>
          </p:cNvSpPr>
          <p:nvPr>
            <p:ph type="subTitle" idx="5"/>
          </p:nvPr>
        </p:nvSpPr>
        <p:spPr>
          <a:xfrm>
            <a:off x="5491033" y="5472865"/>
            <a:ext cx="5750000" cy="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70" name="Google Shape;670;p28"/>
          <p:cNvGrpSpPr/>
          <p:nvPr/>
        </p:nvGrpSpPr>
        <p:grpSpPr>
          <a:xfrm>
            <a:off x="-3" y="121862"/>
            <a:ext cx="3442101" cy="6614297"/>
            <a:chOff x="-2" y="91396"/>
            <a:chExt cx="2581576" cy="4960723"/>
          </a:xfrm>
        </p:grpSpPr>
        <p:grpSp>
          <p:nvGrpSpPr>
            <p:cNvPr id="671" name="Google Shape;671;p28"/>
            <p:cNvGrpSpPr/>
            <p:nvPr/>
          </p:nvGrpSpPr>
          <p:grpSpPr>
            <a:xfrm rot="5400000">
              <a:off x="716105" y="1036885"/>
              <a:ext cx="1149364" cy="2581575"/>
              <a:chOff x="1390914" y="2488356"/>
              <a:chExt cx="811526" cy="1822760"/>
            </a:xfrm>
          </p:grpSpPr>
          <p:sp>
            <p:nvSpPr>
              <p:cNvPr id="672" name="Google Shape;672;p28"/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avLst/>
                <a:gdLst/>
                <a:ahLst/>
                <a:cxnLst/>
                <a:rect l="l" t="t" r="r" b="b"/>
                <a:pathLst>
                  <a:path w="19968" h="1299" extrusionOk="0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2198" extrusionOk="0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7473" h="3025" extrusionOk="0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avLst/>
                <a:gdLst/>
                <a:ahLst/>
                <a:cxnLst/>
                <a:rect l="l" t="t" r="r" b="b"/>
                <a:pathLst>
                  <a:path w="33576" h="3510" extrusionOk="0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680" extrusionOk="0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3738" extrusionOk="0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avLst/>
                <a:gdLst/>
                <a:ahLst/>
                <a:cxnLst/>
                <a:rect l="l" t="t" r="r" b="b"/>
                <a:pathLst>
                  <a:path w="29725" h="5178" extrusionOk="0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avLst/>
                <a:gdLst/>
                <a:ahLst/>
                <a:cxnLst/>
                <a:rect l="l" t="t" r="r" b="b"/>
                <a:pathLst>
                  <a:path w="27942" h="5107" extrusionOk="0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avLst/>
                <a:gdLst/>
                <a:ahLst/>
                <a:cxnLst/>
                <a:rect l="l" t="t" r="r" b="b"/>
                <a:pathLst>
                  <a:path w="26744" h="2782" extrusionOk="0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23777" h="3268" extrusionOk="0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542" extrusionOk="0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2383" extrusionOk="0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3211" extrusionOk="0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30253" h="2968" extrusionOk="0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752" extrusionOk="0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2" name="Google Shape;692;p28"/>
            <p:cNvGrpSpPr/>
            <p:nvPr/>
          </p:nvGrpSpPr>
          <p:grpSpPr>
            <a:xfrm rot="5400000">
              <a:off x="877357" y="-121214"/>
              <a:ext cx="563316" cy="2318030"/>
              <a:chOff x="426802" y="2674436"/>
              <a:chExt cx="397738" cy="1636680"/>
            </a:xfrm>
          </p:grpSpPr>
          <p:sp>
            <p:nvSpPr>
              <p:cNvPr id="693" name="Google Shape;693;p28"/>
              <p:cNvSpPr/>
              <p:nvPr/>
            </p:nvSpPr>
            <p:spPr>
              <a:xfrm rot="-5400000">
                <a:off x="-81621" y="3482511"/>
                <a:ext cx="1556645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312" extrusionOk="0">
                    <a:moveTo>
                      <a:pt x="17658" y="1"/>
                    </a:moveTo>
                    <a:lnTo>
                      <a:pt x="15576" y="2083"/>
                    </a:lnTo>
                    <a:lnTo>
                      <a:pt x="1" y="2083"/>
                    </a:lnTo>
                    <a:lnTo>
                      <a:pt x="1" y="2312"/>
                    </a:lnTo>
                    <a:lnTo>
                      <a:pt x="15633" y="2312"/>
                    </a:lnTo>
                    <a:lnTo>
                      <a:pt x="17772" y="243"/>
                    </a:lnTo>
                    <a:lnTo>
                      <a:pt x="23363" y="243"/>
                    </a:lnTo>
                    <a:lnTo>
                      <a:pt x="24904" y="1784"/>
                    </a:lnTo>
                    <a:lnTo>
                      <a:pt x="35073" y="1784"/>
                    </a:lnTo>
                    <a:cubicBezTo>
                      <a:pt x="35130" y="1898"/>
                      <a:pt x="35244" y="2026"/>
                      <a:pt x="35430" y="2026"/>
                    </a:cubicBezTo>
                    <a:cubicBezTo>
                      <a:pt x="35601" y="2026"/>
                      <a:pt x="35786" y="1841"/>
                      <a:pt x="35786" y="1670"/>
                    </a:cubicBezTo>
                    <a:cubicBezTo>
                      <a:pt x="35786" y="1427"/>
                      <a:pt x="35601" y="1242"/>
                      <a:pt x="35430" y="1242"/>
                    </a:cubicBezTo>
                    <a:cubicBezTo>
                      <a:pt x="35244" y="1242"/>
                      <a:pt x="35130" y="1370"/>
                      <a:pt x="35073" y="1541"/>
                    </a:cubicBezTo>
                    <a:lnTo>
                      <a:pt x="25018" y="1541"/>
                    </a:lnTo>
                    <a:lnTo>
                      <a:pt x="234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 rot="-5400000">
                <a:off x="-285730" y="3386968"/>
                <a:ext cx="1636680" cy="211615"/>
              </a:xfrm>
              <a:custGeom>
                <a:avLst/>
                <a:gdLst/>
                <a:ahLst/>
                <a:cxnLst/>
                <a:rect l="l" t="t" r="r" b="b"/>
                <a:pathLst>
                  <a:path w="37627" h="4865" extrusionOk="0">
                    <a:moveTo>
                      <a:pt x="13137" y="1"/>
                    </a:moveTo>
                    <a:lnTo>
                      <a:pt x="13137" y="4636"/>
                    </a:lnTo>
                    <a:lnTo>
                      <a:pt x="12181" y="4636"/>
                    </a:lnTo>
                    <a:lnTo>
                      <a:pt x="12181" y="771"/>
                    </a:lnTo>
                    <a:lnTo>
                      <a:pt x="1" y="771"/>
                    </a:lnTo>
                    <a:lnTo>
                      <a:pt x="1" y="1014"/>
                    </a:lnTo>
                    <a:lnTo>
                      <a:pt x="11953" y="1014"/>
                    </a:lnTo>
                    <a:lnTo>
                      <a:pt x="11953" y="4865"/>
                    </a:lnTo>
                    <a:lnTo>
                      <a:pt x="13379" y="4865"/>
                    </a:lnTo>
                    <a:lnTo>
                      <a:pt x="13379" y="229"/>
                    </a:lnTo>
                    <a:lnTo>
                      <a:pt x="20454" y="229"/>
                    </a:lnTo>
                    <a:lnTo>
                      <a:pt x="22237" y="2083"/>
                    </a:lnTo>
                    <a:lnTo>
                      <a:pt x="36856" y="2083"/>
                    </a:lnTo>
                    <a:cubicBezTo>
                      <a:pt x="36913" y="2197"/>
                      <a:pt x="37084" y="2311"/>
                      <a:pt x="37213" y="2311"/>
                    </a:cubicBezTo>
                    <a:cubicBezTo>
                      <a:pt x="37441" y="2311"/>
                      <a:pt x="37626" y="2140"/>
                      <a:pt x="37626" y="1955"/>
                    </a:cubicBezTo>
                    <a:cubicBezTo>
                      <a:pt x="37626" y="1727"/>
                      <a:pt x="37441" y="1541"/>
                      <a:pt x="37213" y="1541"/>
                    </a:cubicBezTo>
                    <a:cubicBezTo>
                      <a:pt x="37084" y="1541"/>
                      <a:pt x="36913" y="1655"/>
                      <a:pt x="36856" y="1841"/>
                    </a:cubicBezTo>
                    <a:lnTo>
                      <a:pt x="22351" y="1841"/>
                    </a:lnTo>
                    <a:lnTo>
                      <a:pt x="2051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 rot="-5400000">
                <a:off x="416274" y="4013898"/>
                <a:ext cx="447372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0285" h="3381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9757" y="228"/>
                    </a:lnTo>
                    <a:lnTo>
                      <a:pt x="9757" y="2667"/>
                    </a:lnTo>
                    <a:cubicBezTo>
                      <a:pt x="9628" y="2667"/>
                      <a:pt x="9514" y="2853"/>
                      <a:pt x="9514" y="3024"/>
                    </a:cubicBezTo>
                    <a:cubicBezTo>
                      <a:pt x="9514" y="3209"/>
                      <a:pt x="9685" y="3380"/>
                      <a:pt x="9871" y="3380"/>
                    </a:cubicBezTo>
                    <a:cubicBezTo>
                      <a:pt x="10113" y="3380"/>
                      <a:pt x="10284" y="3209"/>
                      <a:pt x="10284" y="3024"/>
                    </a:cubicBezTo>
                    <a:cubicBezTo>
                      <a:pt x="10284" y="2853"/>
                      <a:pt x="10170" y="2667"/>
                      <a:pt x="9985" y="2667"/>
                    </a:cubicBezTo>
                    <a:lnTo>
                      <a:pt x="998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 rot="-5400000">
                <a:off x="32255" y="3518831"/>
                <a:ext cx="1497053" cy="87517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2012" extrusionOk="0">
                    <a:moveTo>
                      <a:pt x="18243" y="0"/>
                    </a:moveTo>
                    <a:lnTo>
                      <a:pt x="16588" y="1655"/>
                    </a:lnTo>
                    <a:lnTo>
                      <a:pt x="1" y="1655"/>
                    </a:lnTo>
                    <a:lnTo>
                      <a:pt x="1" y="1897"/>
                    </a:lnTo>
                    <a:lnTo>
                      <a:pt x="16645" y="1897"/>
                    </a:lnTo>
                    <a:lnTo>
                      <a:pt x="18314" y="229"/>
                    </a:lnTo>
                    <a:lnTo>
                      <a:pt x="22522" y="229"/>
                    </a:lnTo>
                    <a:lnTo>
                      <a:pt x="24076" y="1783"/>
                    </a:lnTo>
                    <a:lnTo>
                      <a:pt x="33647" y="1783"/>
                    </a:lnTo>
                    <a:cubicBezTo>
                      <a:pt x="33704" y="1954"/>
                      <a:pt x="33875" y="2011"/>
                      <a:pt x="34003" y="2011"/>
                    </a:cubicBezTo>
                    <a:cubicBezTo>
                      <a:pt x="34232" y="2011"/>
                      <a:pt x="34417" y="1840"/>
                      <a:pt x="34417" y="1655"/>
                    </a:cubicBezTo>
                    <a:cubicBezTo>
                      <a:pt x="34417" y="1427"/>
                      <a:pt x="34232" y="1298"/>
                      <a:pt x="34003" y="1298"/>
                    </a:cubicBezTo>
                    <a:cubicBezTo>
                      <a:pt x="33875" y="1298"/>
                      <a:pt x="33704" y="1370"/>
                      <a:pt x="33647" y="1541"/>
                    </a:cubicBezTo>
                    <a:lnTo>
                      <a:pt x="24191" y="1541"/>
                    </a:lnTo>
                    <a:lnTo>
                      <a:pt x="226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 rot="-5400000">
                <a:off x="48067" y="3573094"/>
                <a:ext cx="1377957" cy="98087"/>
              </a:xfrm>
              <a:custGeom>
                <a:avLst/>
                <a:gdLst/>
                <a:ahLst/>
                <a:cxnLst/>
                <a:rect l="l" t="t" r="r" b="b"/>
                <a:pathLst>
                  <a:path w="31679" h="2255" extrusionOk="0">
                    <a:moveTo>
                      <a:pt x="18186" y="1"/>
                    </a:moveTo>
                    <a:lnTo>
                      <a:pt x="16232" y="1955"/>
                    </a:lnTo>
                    <a:lnTo>
                      <a:pt x="1" y="1955"/>
                    </a:lnTo>
                    <a:lnTo>
                      <a:pt x="1" y="2197"/>
                    </a:lnTo>
                    <a:lnTo>
                      <a:pt x="16346" y="2197"/>
                    </a:lnTo>
                    <a:lnTo>
                      <a:pt x="18314" y="229"/>
                    </a:lnTo>
                    <a:lnTo>
                      <a:pt x="22950" y="229"/>
                    </a:lnTo>
                    <a:lnTo>
                      <a:pt x="24661" y="1955"/>
                    </a:lnTo>
                    <a:lnTo>
                      <a:pt x="30908" y="1955"/>
                    </a:lnTo>
                    <a:cubicBezTo>
                      <a:pt x="30965" y="2140"/>
                      <a:pt x="31151" y="2254"/>
                      <a:pt x="31265" y="2254"/>
                    </a:cubicBezTo>
                    <a:cubicBezTo>
                      <a:pt x="31507" y="2254"/>
                      <a:pt x="31679" y="2069"/>
                      <a:pt x="31679" y="1840"/>
                    </a:cubicBezTo>
                    <a:cubicBezTo>
                      <a:pt x="31679" y="1655"/>
                      <a:pt x="31507" y="1484"/>
                      <a:pt x="31265" y="1484"/>
                    </a:cubicBezTo>
                    <a:cubicBezTo>
                      <a:pt x="31151" y="1484"/>
                      <a:pt x="30965" y="1598"/>
                      <a:pt x="30908" y="1712"/>
                    </a:cubicBezTo>
                    <a:lnTo>
                      <a:pt x="24733" y="1712"/>
                    </a:lnTo>
                    <a:lnTo>
                      <a:pt x="230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 rot="-5400000">
                <a:off x="-80031" y="3527509"/>
                <a:ext cx="1354991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4879" extrusionOk="0">
                    <a:moveTo>
                      <a:pt x="14749" y="0"/>
                    </a:moveTo>
                    <a:lnTo>
                      <a:pt x="14749" y="4636"/>
                    </a:lnTo>
                    <a:lnTo>
                      <a:pt x="10755" y="4636"/>
                    </a:lnTo>
                    <a:lnTo>
                      <a:pt x="10755" y="956"/>
                    </a:lnTo>
                    <a:lnTo>
                      <a:pt x="1" y="956"/>
                    </a:lnTo>
                    <a:lnTo>
                      <a:pt x="1" y="1184"/>
                    </a:lnTo>
                    <a:lnTo>
                      <a:pt x="10527" y="1184"/>
                    </a:lnTo>
                    <a:lnTo>
                      <a:pt x="10527" y="4878"/>
                    </a:lnTo>
                    <a:lnTo>
                      <a:pt x="14977" y="4878"/>
                    </a:lnTo>
                    <a:lnTo>
                      <a:pt x="14977" y="243"/>
                    </a:lnTo>
                    <a:lnTo>
                      <a:pt x="18842" y="243"/>
                    </a:lnTo>
                    <a:lnTo>
                      <a:pt x="21281" y="2739"/>
                    </a:lnTo>
                    <a:lnTo>
                      <a:pt x="30366" y="2739"/>
                    </a:lnTo>
                    <a:cubicBezTo>
                      <a:pt x="30438" y="2853"/>
                      <a:pt x="30609" y="2967"/>
                      <a:pt x="30723" y="2967"/>
                    </a:cubicBezTo>
                    <a:cubicBezTo>
                      <a:pt x="30965" y="2967"/>
                      <a:pt x="31151" y="2796"/>
                      <a:pt x="31151" y="2610"/>
                    </a:cubicBezTo>
                    <a:cubicBezTo>
                      <a:pt x="31151" y="2382"/>
                      <a:pt x="30965" y="2197"/>
                      <a:pt x="30723" y="2197"/>
                    </a:cubicBezTo>
                    <a:cubicBezTo>
                      <a:pt x="30609" y="2197"/>
                      <a:pt x="30438" y="2311"/>
                      <a:pt x="30366" y="2496"/>
                    </a:cubicBezTo>
                    <a:lnTo>
                      <a:pt x="21395" y="2496"/>
                    </a:lnTo>
                    <a:lnTo>
                      <a:pt x="188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 rot="-5400000">
                <a:off x="-149844" y="3491841"/>
                <a:ext cx="1429458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32863" h="4807" extrusionOk="0">
                    <a:moveTo>
                      <a:pt x="13850" y="0"/>
                    </a:moveTo>
                    <a:lnTo>
                      <a:pt x="13850" y="4578"/>
                    </a:lnTo>
                    <a:lnTo>
                      <a:pt x="11411" y="4578"/>
                    </a:lnTo>
                    <a:lnTo>
                      <a:pt x="11411" y="884"/>
                    </a:lnTo>
                    <a:lnTo>
                      <a:pt x="1" y="884"/>
                    </a:lnTo>
                    <a:lnTo>
                      <a:pt x="1" y="1127"/>
                    </a:lnTo>
                    <a:lnTo>
                      <a:pt x="11183" y="1127"/>
                    </a:lnTo>
                    <a:lnTo>
                      <a:pt x="11183" y="4807"/>
                    </a:lnTo>
                    <a:lnTo>
                      <a:pt x="14092" y="4807"/>
                    </a:lnTo>
                    <a:lnTo>
                      <a:pt x="14092" y="243"/>
                    </a:lnTo>
                    <a:lnTo>
                      <a:pt x="19498" y="243"/>
                    </a:lnTo>
                    <a:lnTo>
                      <a:pt x="21637" y="2439"/>
                    </a:lnTo>
                    <a:lnTo>
                      <a:pt x="32149" y="2439"/>
                    </a:lnTo>
                    <a:cubicBezTo>
                      <a:pt x="32221" y="2553"/>
                      <a:pt x="32335" y="2667"/>
                      <a:pt x="32506" y="2667"/>
                    </a:cubicBezTo>
                    <a:cubicBezTo>
                      <a:pt x="32691" y="2667"/>
                      <a:pt x="32862" y="2496"/>
                      <a:pt x="32862" y="2311"/>
                    </a:cubicBezTo>
                    <a:cubicBezTo>
                      <a:pt x="32862" y="2082"/>
                      <a:pt x="32691" y="1954"/>
                      <a:pt x="32506" y="1954"/>
                    </a:cubicBezTo>
                    <a:cubicBezTo>
                      <a:pt x="32335" y="1954"/>
                      <a:pt x="32221" y="2025"/>
                      <a:pt x="32149" y="2197"/>
                    </a:cubicBezTo>
                    <a:lnTo>
                      <a:pt x="21752" y="2197"/>
                    </a:lnTo>
                    <a:lnTo>
                      <a:pt x="195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8"/>
            <p:cNvGrpSpPr/>
            <p:nvPr/>
          </p:nvGrpSpPr>
          <p:grpSpPr>
            <a:xfrm rot="5400000">
              <a:off x="1063656" y="-968280"/>
              <a:ext cx="190730" cy="2310083"/>
              <a:chOff x="9" y="2835115"/>
              <a:chExt cx="134668" cy="1631069"/>
            </a:xfrm>
          </p:grpSpPr>
          <p:sp>
            <p:nvSpPr>
              <p:cNvPr id="701" name="Google Shape;701;p28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5" name="Google Shape;705;p28"/>
            <p:cNvGrpSpPr/>
            <p:nvPr/>
          </p:nvGrpSpPr>
          <p:grpSpPr>
            <a:xfrm rot="5400000">
              <a:off x="642764" y="3490207"/>
              <a:ext cx="919147" cy="2204676"/>
              <a:chOff x="3117442" y="2754471"/>
              <a:chExt cx="648978" cy="1556645"/>
            </a:xfrm>
          </p:grpSpPr>
          <p:sp>
            <p:nvSpPr>
              <p:cNvPr id="706" name="Google Shape;706;p28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6" name="Google Shape;716;p28"/>
            <p:cNvGrpSpPr/>
            <p:nvPr/>
          </p:nvGrpSpPr>
          <p:grpSpPr>
            <a:xfrm rot="5400000">
              <a:off x="694172" y="2228984"/>
              <a:ext cx="622150" cy="2010496"/>
              <a:chOff x="2474121" y="2891575"/>
              <a:chExt cx="439279" cy="1419541"/>
            </a:xfrm>
          </p:grpSpPr>
          <p:sp>
            <p:nvSpPr>
              <p:cNvPr id="717" name="Google Shape;717;p28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5" name="Google Shape;725;p28"/>
            <p:cNvGrpSpPr/>
            <p:nvPr/>
          </p:nvGrpSpPr>
          <p:grpSpPr>
            <a:xfrm rot="5400000" flipH="1">
              <a:off x="794342" y="545915"/>
              <a:ext cx="391933" cy="1980617"/>
              <a:chOff x="1015564" y="2912672"/>
              <a:chExt cx="276730" cy="1398445"/>
            </a:xfrm>
          </p:grpSpPr>
          <p:sp>
            <p:nvSpPr>
              <p:cNvPr id="726" name="Google Shape;726;p28"/>
              <p:cNvSpPr/>
              <p:nvPr/>
            </p:nvSpPr>
            <p:spPr>
              <a:xfrm rot="-5400000">
                <a:off x="99601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 rot="-5400000">
                <a:off x="96127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 rot="-5400000">
                <a:off x="53600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 rot="-5400000">
                <a:off x="48698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 rot="-5400000">
                <a:off x="49350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1" name="Google Shape;731;p28"/>
            <p:cNvGrpSpPr/>
            <p:nvPr/>
          </p:nvGrpSpPr>
          <p:grpSpPr>
            <a:xfrm rot="5400000">
              <a:off x="722663" y="-419739"/>
              <a:ext cx="432406" cy="1877736"/>
              <a:chOff x="4792514" y="2979701"/>
              <a:chExt cx="305307" cy="1325804"/>
            </a:xfrm>
          </p:grpSpPr>
          <p:sp>
            <p:nvSpPr>
              <p:cNvPr id="732" name="Google Shape;732;p28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7" name="Google Shape;737;p28"/>
            <p:cNvGrpSpPr/>
            <p:nvPr/>
          </p:nvGrpSpPr>
          <p:grpSpPr>
            <a:xfrm rot="5400000">
              <a:off x="893185" y="2543561"/>
              <a:ext cx="659052" cy="2445426"/>
              <a:chOff x="4128096" y="2589445"/>
              <a:chExt cx="465334" cy="1726630"/>
            </a:xfrm>
          </p:grpSpPr>
          <p:sp>
            <p:nvSpPr>
              <p:cNvPr id="738" name="Google Shape;738;p28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19241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9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1" name="Google Shape;751;p29"/>
          <p:cNvGrpSpPr/>
          <p:nvPr/>
        </p:nvGrpSpPr>
        <p:grpSpPr>
          <a:xfrm rot="10800000">
            <a:off x="575425" y="5"/>
            <a:ext cx="751088" cy="3090707"/>
            <a:chOff x="426802" y="2674436"/>
            <a:chExt cx="397738" cy="1636680"/>
          </a:xfrm>
        </p:grpSpPr>
        <p:sp>
          <p:nvSpPr>
            <p:cNvPr id="752" name="Google Shape;752;p29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9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9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29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9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29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29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9" name="Google Shape;759;p29"/>
          <p:cNvGrpSpPr/>
          <p:nvPr/>
        </p:nvGrpSpPr>
        <p:grpSpPr>
          <a:xfrm>
            <a:off x="11099321" y="3499550"/>
            <a:ext cx="715371" cy="3371596"/>
            <a:chOff x="8143116" y="2624662"/>
            <a:chExt cx="536528" cy="2528697"/>
          </a:xfrm>
        </p:grpSpPr>
        <p:sp>
          <p:nvSpPr>
            <p:cNvPr id="760" name="Google Shape;760;p29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29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9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29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4" name="Google Shape;764;p29"/>
          <p:cNvSpPr txBox="1">
            <a:spLocks noGrp="1"/>
          </p:cNvSpPr>
          <p:nvPr>
            <p:ph type="title" hasCustomPrompt="1"/>
          </p:nvPr>
        </p:nvSpPr>
        <p:spPr>
          <a:xfrm>
            <a:off x="1767533" y="3429000"/>
            <a:ext cx="1865200" cy="5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5" name="Google Shape;765;p29"/>
          <p:cNvSpPr txBox="1">
            <a:spLocks noGrp="1"/>
          </p:cNvSpPr>
          <p:nvPr>
            <p:ph type="subTitle" idx="1"/>
          </p:nvPr>
        </p:nvSpPr>
        <p:spPr>
          <a:xfrm>
            <a:off x="1251333" y="4838900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6" name="Google Shape;766;p29"/>
          <p:cNvSpPr txBox="1">
            <a:spLocks noGrp="1"/>
          </p:cNvSpPr>
          <p:nvPr>
            <p:ph type="subTitle" idx="2"/>
          </p:nvPr>
        </p:nvSpPr>
        <p:spPr>
          <a:xfrm>
            <a:off x="1251333" y="4278133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7" name="Google Shape;767;p29"/>
          <p:cNvSpPr txBox="1">
            <a:spLocks noGrp="1"/>
          </p:cNvSpPr>
          <p:nvPr>
            <p:ph type="title" idx="3" hasCustomPrompt="1"/>
          </p:nvPr>
        </p:nvSpPr>
        <p:spPr>
          <a:xfrm>
            <a:off x="5164133" y="3429000"/>
            <a:ext cx="1863600" cy="5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8" name="Google Shape;768;p29"/>
          <p:cNvSpPr txBox="1">
            <a:spLocks noGrp="1"/>
          </p:cNvSpPr>
          <p:nvPr>
            <p:ph type="subTitle" idx="4"/>
          </p:nvPr>
        </p:nvSpPr>
        <p:spPr>
          <a:xfrm>
            <a:off x="4647200" y="4838900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9" name="Google Shape;769;p29"/>
          <p:cNvSpPr txBox="1">
            <a:spLocks noGrp="1"/>
          </p:cNvSpPr>
          <p:nvPr>
            <p:ph type="subTitle" idx="5"/>
          </p:nvPr>
        </p:nvSpPr>
        <p:spPr>
          <a:xfrm>
            <a:off x="4647200" y="4278133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0" name="Google Shape;770;p29"/>
          <p:cNvSpPr txBox="1">
            <a:spLocks noGrp="1"/>
          </p:cNvSpPr>
          <p:nvPr>
            <p:ph type="title" idx="6" hasCustomPrompt="1"/>
          </p:nvPr>
        </p:nvSpPr>
        <p:spPr>
          <a:xfrm>
            <a:off x="8556900" y="3429000"/>
            <a:ext cx="1863600" cy="5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1" name="Google Shape;771;p29"/>
          <p:cNvSpPr txBox="1">
            <a:spLocks noGrp="1"/>
          </p:cNvSpPr>
          <p:nvPr>
            <p:ph type="subTitle" idx="7"/>
          </p:nvPr>
        </p:nvSpPr>
        <p:spPr>
          <a:xfrm>
            <a:off x="8043067" y="4838900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2" name="Google Shape;772;p29"/>
          <p:cNvSpPr txBox="1">
            <a:spLocks noGrp="1"/>
          </p:cNvSpPr>
          <p:nvPr>
            <p:ph type="subTitle" idx="8"/>
          </p:nvPr>
        </p:nvSpPr>
        <p:spPr>
          <a:xfrm>
            <a:off x="8043067" y="4278133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3" name="Google Shape;773;p29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49118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0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6" name="Google Shape;776;p30"/>
          <p:cNvSpPr txBox="1">
            <a:spLocks noGrp="1"/>
          </p:cNvSpPr>
          <p:nvPr>
            <p:ph type="title"/>
          </p:nvPr>
        </p:nvSpPr>
        <p:spPr>
          <a:xfrm>
            <a:off x="3130600" y="867867"/>
            <a:ext cx="5930800" cy="1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7" name="Google Shape;777;p30"/>
          <p:cNvSpPr txBox="1">
            <a:spLocks noGrp="1"/>
          </p:cNvSpPr>
          <p:nvPr>
            <p:ph type="subTitle" idx="1"/>
          </p:nvPr>
        </p:nvSpPr>
        <p:spPr>
          <a:xfrm>
            <a:off x="3130533" y="2282483"/>
            <a:ext cx="5930800" cy="1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8" name="Google Shape;778;p30"/>
          <p:cNvSpPr txBox="1"/>
          <p:nvPr/>
        </p:nvSpPr>
        <p:spPr>
          <a:xfrm>
            <a:off x="2798800" y="48159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600" b="1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lang="en" sz="16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6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79" name="Google Shape;779;p30"/>
          <p:cNvPicPr preferRelativeResize="0"/>
          <p:nvPr/>
        </p:nvPicPr>
        <p:blipFill rotWithShape="1">
          <a:blip r:embed="rId5">
            <a:alphaModFix/>
          </a:blip>
          <a:srcRect l="2950" b="3660"/>
          <a:stretch/>
        </p:blipFill>
        <p:spPr>
          <a:xfrm rot="-5400000" flipH="1">
            <a:off x="9755534" y="1360400"/>
            <a:ext cx="3791733" cy="107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30"/>
          <p:cNvPicPr preferRelativeResize="0"/>
          <p:nvPr/>
        </p:nvPicPr>
        <p:blipFill rotWithShape="1">
          <a:blip r:embed="rId6">
            <a:alphaModFix/>
          </a:blip>
          <a:srcRect l="2922" b="5731"/>
          <a:stretch/>
        </p:blipFill>
        <p:spPr>
          <a:xfrm rot="5400000" flipH="1">
            <a:off x="-1363099" y="4400367"/>
            <a:ext cx="3818700" cy="109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34990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83" name="Google Shape;783;p31"/>
          <p:cNvGrpSpPr/>
          <p:nvPr/>
        </p:nvGrpSpPr>
        <p:grpSpPr>
          <a:xfrm rot="5400000">
            <a:off x="1351471" y="3923899"/>
            <a:ext cx="1193196" cy="3896141"/>
            <a:chOff x="6961407" y="2871131"/>
            <a:chExt cx="439278" cy="1434374"/>
          </a:xfrm>
        </p:grpSpPr>
        <p:sp>
          <p:nvSpPr>
            <p:cNvPr id="784" name="Google Shape;784;p3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3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3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3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3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3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3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31"/>
          <p:cNvGrpSpPr/>
          <p:nvPr/>
        </p:nvGrpSpPr>
        <p:grpSpPr>
          <a:xfrm rot="-5400000">
            <a:off x="10609047" y="-1266780"/>
            <a:ext cx="1263971" cy="4689987"/>
            <a:chOff x="4128096" y="2589445"/>
            <a:chExt cx="465334" cy="1726630"/>
          </a:xfrm>
        </p:grpSpPr>
        <p:sp>
          <p:nvSpPr>
            <p:cNvPr id="792" name="Google Shape;792;p3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3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3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3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3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3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3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3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3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3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3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372036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05" name="Google Shape;805;p32"/>
          <p:cNvGrpSpPr/>
          <p:nvPr/>
        </p:nvGrpSpPr>
        <p:grpSpPr>
          <a:xfrm rot="10800000">
            <a:off x="536330" y="-1566192"/>
            <a:ext cx="829295" cy="3601237"/>
            <a:chOff x="4792514" y="2979701"/>
            <a:chExt cx="305307" cy="1325804"/>
          </a:xfrm>
        </p:grpSpPr>
        <p:sp>
          <p:nvSpPr>
            <p:cNvPr id="806" name="Google Shape;806;p3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3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3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3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1" name="Google Shape;811;p32"/>
          <p:cNvGrpSpPr/>
          <p:nvPr/>
        </p:nvGrpSpPr>
        <p:grpSpPr>
          <a:xfrm>
            <a:off x="9941607" y="4367010"/>
            <a:ext cx="1299411" cy="4219756"/>
            <a:chOff x="6278982" y="2751992"/>
            <a:chExt cx="478381" cy="1553513"/>
          </a:xfrm>
        </p:grpSpPr>
        <p:sp>
          <p:nvSpPr>
            <p:cNvPr id="812" name="Google Shape;812;p3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3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3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3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3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3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3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0551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1" name="Google Shape;201;p6"/>
          <p:cNvGrpSpPr/>
          <p:nvPr/>
        </p:nvGrpSpPr>
        <p:grpSpPr>
          <a:xfrm rot="5400000">
            <a:off x="1553088" y="4701592"/>
            <a:ext cx="279499" cy="3385448"/>
            <a:chOff x="9" y="2835115"/>
            <a:chExt cx="134668" cy="1631069"/>
          </a:xfrm>
        </p:grpSpPr>
        <p:sp>
          <p:nvSpPr>
            <p:cNvPr id="202" name="Google Shape;202;p6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6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6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6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" name="Google Shape;206;p6"/>
          <p:cNvGrpSpPr/>
          <p:nvPr/>
        </p:nvGrpSpPr>
        <p:grpSpPr>
          <a:xfrm rot="-5400000" flipH="1">
            <a:off x="10936249" y="-905477"/>
            <a:ext cx="609544" cy="3080308"/>
            <a:chOff x="1015564" y="2912672"/>
            <a:chExt cx="276730" cy="1398445"/>
          </a:xfrm>
        </p:grpSpPr>
        <p:sp>
          <p:nvSpPr>
            <p:cNvPr id="207" name="Google Shape;207;p6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6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6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6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6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813975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2732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5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297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7"/>
          <p:cNvSpPr txBox="1">
            <a:spLocks noGrp="1"/>
          </p:cNvSpPr>
          <p:nvPr>
            <p:ph type="subTitle" idx="1"/>
          </p:nvPr>
        </p:nvSpPr>
        <p:spPr>
          <a:xfrm>
            <a:off x="950833" y="1684500"/>
            <a:ext cx="10290400" cy="5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29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8"/>
          <p:cNvSpPr txBox="1">
            <a:spLocks noGrp="1"/>
          </p:cNvSpPr>
          <p:nvPr>
            <p:ph type="title"/>
          </p:nvPr>
        </p:nvSpPr>
        <p:spPr>
          <a:xfrm>
            <a:off x="2031467" y="2334167"/>
            <a:ext cx="8129200" cy="16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716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1" name="Google Shape;221;p9"/>
          <p:cNvGrpSpPr/>
          <p:nvPr/>
        </p:nvGrpSpPr>
        <p:grpSpPr>
          <a:xfrm>
            <a:off x="344110" y="3076349"/>
            <a:ext cx="798997" cy="3781665"/>
            <a:chOff x="6333570" y="2751992"/>
            <a:chExt cx="328229" cy="1553513"/>
          </a:xfrm>
        </p:grpSpPr>
        <p:sp>
          <p:nvSpPr>
            <p:cNvPr id="222" name="Google Shape;222;p9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9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9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7" name="Google Shape;227;p9"/>
          <p:cNvGrpSpPr/>
          <p:nvPr/>
        </p:nvGrpSpPr>
        <p:grpSpPr>
          <a:xfrm rot="10800000">
            <a:off x="11071686" y="-1"/>
            <a:ext cx="956132" cy="3346692"/>
            <a:chOff x="7780935" y="2930680"/>
            <a:chExt cx="392780" cy="1374825"/>
          </a:xfrm>
        </p:grpSpPr>
        <p:sp>
          <p:nvSpPr>
            <p:cNvPr id="228" name="Google Shape;228;p9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9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9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9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9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4" name="Google Shape;234;p9"/>
          <p:cNvSpPr txBox="1">
            <a:spLocks noGrp="1"/>
          </p:cNvSpPr>
          <p:nvPr>
            <p:ph type="title"/>
          </p:nvPr>
        </p:nvSpPr>
        <p:spPr>
          <a:xfrm>
            <a:off x="1699400" y="1455033"/>
            <a:ext cx="4276400" cy="21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5" name="Google Shape;235;p9"/>
          <p:cNvSpPr txBox="1">
            <a:spLocks noGrp="1"/>
          </p:cNvSpPr>
          <p:nvPr>
            <p:ph type="subTitle" idx="1"/>
          </p:nvPr>
        </p:nvSpPr>
        <p:spPr>
          <a:xfrm>
            <a:off x="1699400" y="3574133"/>
            <a:ext cx="4276400" cy="1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6" name="Google Shape;236;p9"/>
          <p:cNvSpPr>
            <a:spLocks noGrp="1"/>
          </p:cNvSpPr>
          <p:nvPr>
            <p:ph type="pic" idx="2"/>
          </p:nvPr>
        </p:nvSpPr>
        <p:spPr>
          <a:xfrm>
            <a:off x="6860033" y="802600"/>
            <a:ext cx="4033600" cy="5252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8132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10"/>
          <p:cNvSpPr txBox="1">
            <a:spLocks noGrp="1"/>
          </p:cNvSpPr>
          <p:nvPr>
            <p:ph type="title"/>
          </p:nvPr>
        </p:nvSpPr>
        <p:spPr>
          <a:xfrm>
            <a:off x="960000" y="5149400"/>
            <a:ext cx="10272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2" name="Google Shape;242;p11"/>
          <p:cNvGrpSpPr/>
          <p:nvPr/>
        </p:nvGrpSpPr>
        <p:grpSpPr>
          <a:xfrm>
            <a:off x="9092265" y="5429974"/>
            <a:ext cx="674851" cy="2930557"/>
            <a:chOff x="4792514" y="2979701"/>
            <a:chExt cx="305307" cy="1325804"/>
          </a:xfrm>
        </p:grpSpPr>
        <p:sp>
          <p:nvSpPr>
            <p:cNvPr id="243" name="Google Shape;243;p11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1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1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1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1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3740127" y="4537828"/>
            <a:ext cx="1057413" cy="3433885"/>
            <a:chOff x="6278982" y="2751992"/>
            <a:chExt cx="478381" cy="1553513"/>
          </a:xfrm>
        </p:grpSpPr>
        <p:sp>
          <p:nvSpPr>
            <p:cNvPr id="249" name="Google Shape;249;p11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1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1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1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1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1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1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1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1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8" name="Google Shape;258;p11"/>
          <p:cNvGrpSpPr/>
          <p:nvPr/>
        </p:nvGrpSpPr>
        <p:grpSpPr>
          <a:xfrm>
            <a:off x="2424868" y="4698296"/>
            <a:ext cx="1524973" cy="3273416"/>
            <a:chOff x="5452016" y="2824589"/>
            <a:chExt cx="689908" cy="1480916"/>
          </a:xfrm>
        </p:grpSpPr>
        <p:sp>
          <p:nvSpPr>
            <p:cNvPr id="259" name="Google Shape;259;p11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1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11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1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1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1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1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1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1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1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1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2" name="Google Shape;272;p11"/>
          <p:cNvGrpSpPr/>
          <p:nvPr/>
        </p:nvGrpSpPr>
        <p:grpSpPr>
          <a:xfrm>
            <a:off x="4882935" y="4801173"/>
            <a:ext cx="970980" cy="3170539"/>
            <a:chOff x="6961407" y="2871131"/>
            <a:chExt cx="439278" cy="1434374"/>
          </a:xfrm>
        </p:grpSpPr>
        <p:sp>
          <p:nvSpPr>
            <p:cNvPr id="273" name="Google Shape;273;p1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>
            <a:off x="5939313" y="4932799"/>
            <a:ext cx="868201" cy="3038915"/>
            <a:chOff x="7780935" y="2930680"/>
            <a:chExt cx="392780" cy="1374825"/>
          </a:xfrm>
        </p:grpSpPr>
        <p:sp>
          <p:nvSpPr>
            <p:cNvPr id="281" name="Google Shape;281;p11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1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11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11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7" name="Google Shape;287;p11"/>
          <p:cNvGrpSpPr/>
          <p:nvPr/>
        </p:nvGrpSpPr>
        <p:grpSpPr>
          <a:xfrm>
            <a:off x="6892928" y="4561863"/>
            <a:ext cx="1057415" cy="3798667"/>
            <a:chOff x="8623429" y="2586962"/>
            <a:chExt cx="478381" cy="1718543"/>
          </a:xfrm>
        </p:grpSpPr>
        <p:sp>
          <p:nvSpPr>
            <p:cNvPr id="288" name="Google Shape;288;p11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1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1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1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1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1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1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9" name="Google Shape;299;p11"/>
          <p:cNvGrpSpPr/>
          <p:nvPr/>
        </p:nvGrpSpPr>
        <p:grpSpPr>
          <a:xfrm>
            <a:off x="8007001" y="4543989"/>
            <a:ext cx="1028575" cy="3816543"/>
            <a:chOff x="4128096" y="2589445"/>
            <a:chExt cx="465334" cy="1726630"/>
          </a:xfrm>
        </p:grpSpPr>
        <p:sp>
          <p:nvSpPr>
            <p:cNvPr id="300" name="Google Shape;300;p1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1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1" name="Google Shape;311;p11"/>
          <p:cNvSpPr txBox="1">
            <a:spLocks noGrp="1"/>
          </p:cNvSpPr>
          <p:nvPr>
            <p:ph type="title" hasCustomPrompt="1"/>
          </p:nvPr>
        </p:nvSpPr>
        <p:spPr>
          <a:xfrm>
            <a:off x="2646400" y="1918267"/>
            <a:ext cx="6899200" cy="1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12" name="Google Shape;312;p11"/>
          <p:cNvSpPr txBox="1">
            <a:spLocks noGrp="1"/>
          </p:cNvSpPr>
          <p:nvPr>
            <p:ph type="subTitle" idx="1"/>
          </p:nvPr>
        </p:nvSpPr>
        <p:spPr>
          <a:xfrm>
            <a:off x="2646400" y="3322600"/>
            <a:ext cx="6899200" cy="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349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40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42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07118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3" name="Google Shape;823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47125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E070-1921-B457-ABCF-0028567ED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/>
              <a:t>Retail Store Analytics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AFAA0-12CB-7A69-290E-CFCDCF056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Using YOLOv8, OpenCV, and </a:t>
            </a:r>
            <a:r>
              <a:rPr lang="en-US" sz="1600" dirty="0" err="1"/>
              <a:t>Streamlit</a:t>
            </a:r>
            <a:endParaRPr lang="en-US" sz="1600" dirty="0"/>
          </a:p>
          <a:p>
            <a:r>
              <a:rPr lang="en-US" sz="1600" dirty="0"/>
              <a:t>By Ankush M. ,Anjali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19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8FC3-3D66-B8C6-6E4C-4B2D5EDE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0" y="213360"/>
            <a:ext cx="7150087" cy="1717040"/>
          </a:xfrm>
        </p:spPr>
        <p:txBody>
          <a:bodyPr/>
          <a:lstStyle/>
          <a:p>
            <a:r>
              <a:rPr lang="en-IN" sz="4800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B33C5-BC4C-1D7F-A476-3CB48C9FB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967" y="1859280"/>
            <a:ext cx="6991600" cy="2038987"/>
          </a:xfrm>
        </p:spPr>
        <p:txBody>
          <a:bodyPr/>
          <a:lstStyle/>
          <a:p>
            <a:r>
              <a:rPr lang="en-US" dirty="0"/>
              <a:t>Any Questions?</a:t>
            </a:r>
          </a:p>
          <a:p>
            <a:endParaRPr lang="en-US" dirty="0"/>
          </a:p>
          <a:p>
            <a:r>
              <a:rPr lang="en-US" dirty="0"/>
              <a:t>Project by </a:t>
            </a:r>
            <a:r>
              <a:rPr lang="en-US" b="1" dirty="0"/>
              <a:t>Ankush M., Anjali</a:t>
            </a:r>
          </a:p>
          <a:p>
            <a:endParaRPr lang="en-US" b="1" dirty="0"/>
          </a:p>
          <a:p>
            <a:r>
              <a:rPr lang="en-US" dirty="0"/>
              <a:t>Retail Store Analytics System</a:t>
            </a:r>
          </a:p>
          <a:p>
            <a:r>
              <a:rPr lang="en-US" dirty="0"/>
              <a:t>Using YOLOv8 + </a:t>
            </a:r>
            <a:r>
              <a:rPr lang="en-US" dirty="0" err="1"/>
              <a:t>Streamlit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87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C526-6990-0788-A6F4-E12572578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270" y="333633"/>
            <a:ext cx="7448297" cy="1754660"/>
          </a:xfrm>
        </p:spPr>
        <p:txBody>
          <a:bodyPr/>
          <a:lstStyle/>
          <a:p>
            <a:r>
              <a:rPr lang="en-IN" sz="4800" dirty="0"/>
              <a:t>Problem Statement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F4431-77BA-4491-8229-B12BCB65F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270" y="1705232"/>
            <a:ext cx="7448297" cy="3064476"/>
          </a:xfrm>
        </p:spPr>
        <p:txBody>
          <a:bodyPr/>
          <a:lstStyle/>
          <a:p>
            <a:r>
              <a:rPr lang="en-US" dirty="0"/>
              <a:t>Retail stores often lack real-time insights into customer activity. Manual monitoring leads to:</a:t>
            </a:r>
          </a:p>
          <a:p>
            <a:pPr marL="482600" indent="-342900">
              <a:buFont typeface="Wingdings" panose="05000000000000000000" pitchFamily="2" charset="2"/>
              <a:buChar char="q"/>
            </a:pPr>
            <a:r>
              <a:rPr lang="en-US" dirty="0"/>
              <a:t>Inefficient staff allocation</a:t>
            </a:r>
          </a:p>
          <a:p>
            <a:pPr marL="482600" indent="-342900">
              <a:buFont typeface="Wingdings" panose="05000000000000000000" pitchFamily="2" charset="2"/>
              <a:buChar char="q"/>
            </a:pPr>
            <a:r>
              <a:rPr lang="en-US" dirty="0"/>
              <a:t>Poor layout design</a:t>
            </a:r>
          </a:p>
          <a:p>
            <a:pPr marL="482600" indent="-342900">
              <a:buFont typeface="Wingdings" panose="05000000000000000000" pitchFamily="2" charset="2"/>
              <a:buChar char="q"/>
            </a:pPr>
            <a:r>
              <a:rPr lang="en-US" dirty="0"/>
              <a:t>Missed restocking cues</a:t>
            </a:r>
          </a:p>
          <a:p>
            <a:pPr marL="482600" indent="-342900">
              <a:buFont typeface="Wingdings" panose="05000000000000000000" pitchFamily="2" charset="2"/>
              <a:buChar char="q"/>
            </a:pPr>
            <a:r>
              <a:rPr lang="en-US" dirty="0"/>
              <a:t>Lack of data-driven decisions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6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859D-F146-A4DA-A79C-E96A7BEEF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130" y="234779"/>
            <a:ext cx="7522437" cy="1519880"/>
          </a:xfrm>
        </p:spPr>
        <p:txBody>
          <a:bodyPr/>
          <a:lstStyle/>
          <a:p>
            <a:r>
              <a:rPr lang="en-IN" sz="4800" dirty="0"/>
              <a:t>Proposed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4CA9B-3852-AC4D-741E-1BCA1E0F6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550" y="1556951"/>
            <a:ext cx="7711119" cy="2743200"/>
          </a:xfrm>
        </p:spPr>
        <p:txBody>
          <a:bodyPr/>
          <a:lstStyle/>
          <a:p>
            <a:r>
              <a:rPr lang="en-US" dirty="0"/>
              <a:t>We built an AI-powered system that:</a:t>
            </a:r>
          </a:p>
          <a:p>
            <a:pPr marL="482600" indent="-342900">
              <a:buFont typeface="Wingdings" panose="05000000000000000000" pitchFamily="2" charset="2"/>
              <a:buChar char="q"/>
            </a:pPr>
            <a:r>
              <a:rPr lang="en-US" dirty="0"/>
              <a:t>Detects people in real-time using YOLOv8</a:t>
            </a:r>
          </a:p>
          <a:p>
            <a:pPr marL="482600" indent="-342900">
              <a:buFont typeface="Wingdings" panose="05000000000000000000" pitchFamily="2" charset="2"/>
              <a:buChar char="q"/>
            </a:pPr>
            <a:r>
              <a:rPr lang="en-US" dirty="0"/>
              <a:t>Works on images, videos, and live webcam</a:t>
            </a:r>
          </a:p>
          <a:p>
            <a:pPr marL="482600" indent="-342900">
              <a:buFont typeface="Wingdings" panose="05000000000000000000" pitchFamily="2" charset="2"/>
              <a:buChar char="q"/>
            </a:pPr>
            <a:r>
              <a:rPr lang="en-US" dirty="0"/>
              <a:t>Logs footfall analytics</a:t>
            </a:r>
          </a:p>
          <a:p>
            <a:pPr marL="482600" indent="-342900">
              <a:buFont typeface="Wingdings" panose="05000000000000000000" pitchFamily="2" charset="2"/>
              <a:buChar char="q"/>
            </a:pPr>
            <a:r>
              <a:rPr lang="en-US" dirty="0"/>
              <a:t>Displays an interactive dashboard in </a:t>
            </a:r>
            <a:r>
              <a:rPr lang="en-US" dirty="0" err="1"/>
              <a:t>Streamlit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66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0AC3-E7B6-8A74-967F-C214D247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6" y="321277"/>
            <a:ext cx="7584221" cy="1606377"/>
          </a:xfrm>
        </p:spPr>
        <p:txBody>
          <a:bodyPr/>
          <a:lstStyle/>
          <a:p>
            <a:r>
              <a:rPr lang="en-IN" sz="4800" dirty="0"/>
              <a:t>System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05603-54B5-652A-0489-F04BA0245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697" y="1556952"/>
            <a:ext cx="7398870" cy="4683210"/>
          </a:xfrm>
        </p:spPr>
        <p:txBody>
          <a:bodyPr/>
          <a:lstStyle/>
          <a:p>
            <a:pPr marL="482600" indent="-342900">
              <a:buFont typeface="Wingdings" panose="05000000000000000000" pitchFamily="2" charset="2"/>
              <a:buChar char="q"/>
            </a:pPr>
            <a:r>
              <a:rPr lang="en-IN" b="1" dirty="0"/>
              <a:t>Input:</a:t>
            </a:r>
            <a:r>
              <a:rPr lang="en-IN" dirty="0"/>
              <a:t> Image / Video / Webcam</a:t>
            </a:r>
          </a:p>
          <a:p>
            <a:pPr marL="482600" indent="-342900">
              <a:buFont typeface="Wingdings" panose="05000000000000000000" pitchFamily="2" charset="2"/>
              <a:buChar char="q"/>
            </a:pPr>
            <a:r>
              <a:rPr lang="en-IN" b="1" dirty="0"/>
              <a:t>Detection:</a:t>
            </a:r>
            <a:r>
              <a:rPr lang="en-IN" dirty="0"/>
              <a:t> YOLOv8 (</a:t>
            </a:r>
            <a:r>
              <a:rPr lang="en-IN" dirty="0" err="1"/>
              <a:t>Ultralytics</a:t>
            </a:r>
            <a:r>
              <a:rPr lang="en-IN" dirty="0"/>
              <a:t>)</a:t>
            </a:r>
          </a:p>
          <a:p>
            <a:pPr marL="482600" indent="-342900">
              <a:buFont typeface="Wingdings" panose="05000000000000000000" pitchFamily="2" charset="2"/>
              <a:buChar char="q"/>
            </a:pPr>
            <a:r>
              <a:rPr lang="en-IN" b="1" dirty="0"/>
              <a:t>Processing:</a:t>
            </a:r>
            <a:r>
              <a:rPr lang="en-IN" dirty="0"/>
              <a:t> OpenCV, Python</a:t>
            </a:r>
          </a:p>
          <a:p>
            <a:pPr marL="482600" indent="-342900">
              <a:buFont typeface="Wingdings" panose="05000000000000000000" pitchFamily="2" charset="2"/>
              <a:buChar char="q"/>
            </a:pPr>
            <a:r>
              <a:rPr lang="en-IN" b="1" dirty="0"/>
              <a:t>UI &amp; Dashboard:</a:t>
            </a:r>
            <a:r>
              <a:rPr lang="en-IN" dirty="0"/>
              <a:t> </a:t>
            </a:r>
            <a:r>
              <a:rPr lang="en-IN" dirty="0" err="1"/>
              <a:t>Streamlit</a:t>
            </a:r>
            <a:endParaRPr lang="en-IN" dirty="0"/>
          </a:p>
          <a:p>
            <a:pPr marL="482600" indent="-342900">
              <a:buFont typeface="Wingdings" panose="05000000000000000000" pitchFamily="2" charset="2"/>
              <a:buChar char="q"/>
            </a:pPr>
            <a:r>
              <a:rPr lang="en-IN" b="1" dirty="0"/>
              <a:t>Output:</a:t>
            </a:r>
          </a:p>
          <a:p>
            <a:pPr marL="939800" lvl="1" indent="-342900" algn="l">
              <a:buFont typeface="Wingdings" panose="05000000000000000000" pitchFamily="2" charset="2"/>
              <a:buChar char="Ø"/>
            </a:pPr>
            <a:r>
              <a:rPr lang="en-IN" dirty="0"/>
              <a:t>Annotated frames</a:t>
            </a:r>
          </a:p>
          <a:p>
            <a:pPr marL="939800" lvl="1" indent="-342900" algn="l">
              <a:buFont typeface="Wingdings" panose="05000000000000000000" pitchFamily="2" charset="2"/>
              <a:buChar char="Ø"/>
            </a:pPr>
            <a:r>
              <a:rPr lang="en-IN" dirty="0"/>
              <a:t>Real-time visitor count</a:t>
            </a:r>
          </a:p>
          <a:p>
            <a:pPr marL="939800" lvl="1" indent="-342900" algn="l">
              <a:buFont typeface="Wingdings" panose="05000000000000000000" pitchFamily="2" charset="2"/>
              <a:buChar char="Ø"/>
            </a:pPr>
            <a:r>
              <a:rPr lang="en-IN" dirty="0"/>
              <a:t>CSV logs</a:t>
            </a:r>
          </a:p>
          <a:p>
            <a:pPr marL="939800" lvl="1" indent="-342900" algn="l">
              <a:buFont typeface="Wingdings" panose="05000000000000000000" pitchFamily="2" charset="2"/>
              <a:buChar char="Ø"/>
            </a:pPr>
            <a:r>
              <a:rPr lang="en-IN" dirty="0"/>
              <a:t>Interactive charts</a:t>
            </a:r>
          </a:p>
        </p:txBody>
      </p:sp>
    </p:spTree>
    <p:extLst>
      <p:ext uri="{BB962C8B-B14F-4D97-AF65-F5344CB8AC3E}">
        <p14:creationId xmlns:p14="http://schemas.microsoft.com/office/powerpoint/2010/main" val="409322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71F0-C022-A260-BB41-883168AC9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773" y="1"/>
            <a:ext cx="7534794" cy="2125362"/>
          </a:xfrm>
        </p:spPr>
        <p:txBody>
          <a:bodyPr/>
          <a:lstStyle/>
          <a:p>
            <a:r>
              <a:rPr lang="en-IN" sz="4800" dirty="0"/>
              <a:t>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8D91B-5989-ECD7-D4C6-31AF2DF4C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768" y="1445741"/>
            <a:ext cx="7361799" cy="3892378"/>
          </a:xfrm>
        </p:spPr>
        <p:txBody>
          <a:bodyPr/>
          <a:lstStyle/>
          <a:p>
            <a:r>
              <a:rPr lang="en-US" dirty="0"/>
              <a:t>✅ Real-time detection from webcam</a:t>
            </a:r>
          </a:p>
          <a:p>
            <a:r>
              <a:rPr lang="en-US" dirty="0"/>
              <a:t>✅ Upload image or video files</a:t>
            </a:r>
          </a:p>
          <a:p>
            <a:r>
              <a:rPr lang="en-US" dirty="0"/>
              <a:t>✅ Live object detection using YOLOv8</a:t>
            </a:r>
          </a:p>
          <a:p>
            <a:r>
              <a:rPr lang="en-US" dirty="0"/>
              <a:t>✅ Analytics dashboard with:</a:t>
            </a:r>
          </a:p>
          <a:p>
            <a:pPr marL="939800" lvl="1" indent="-342900" algn="l">
              <a:buFont typeface="Wingdings" panose="05000000000000000000" pitchFamily="2" charset="2"/>
              <a:buChar char="q"/>
            </a:pPr>
            <a:r>
              <a:rPr lang="en-IN" dirty="0"/>
              <a:t>Total footfall</a:t>
            </a:r>
          </a:p>
          <a:p>
            <a:pPr marL="939800" lvl="1" indent="-342900" algn="l">
              <a:buFont typeface="Wingdings" panose="05000000000000000000" pitchFamily="2" charset="2"/>
              <a:buChar char="q"/>
            </a:pPr>
            <a:r>
              <a:rPr lang="en-IN" dirty="0"/>
              <a:t>Peak times</a:t>
            </a:r>
          </a:p>
          <a:p>
            <a:pPr marL="939800" lvl="1" indent="-342900" algn="l">
              <a:buFont typeface="Wingdings" panose="05000000000000000000" pitchFamily="2" charset="2"/>
              <a:buChar char="q"/>
            </a:pPr>
            <a:r>
              <a:rPr lang="en-IN" dirty="0"/>
              <a:t>Hourly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2082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8942-E79C-5CF6-4F3D-AB40E7E38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703" y="383059"/>
            <a:ext cx="7571864" cy="1445741"/>
          </a:xfrm>
        </p:spPr>
        <p:txBody>
          <a:bodyPr/>
          <a:lstStyle/>
          <a:p>
            <a:r>
              <a:rPr lang="en-IN" sz="4800" dirty="0"/>
              <a:t>Tech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0293E-7CD2-008C-CF80-57C430532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6450" y="4534930"/>
            <a:ext cx="3259356" cy="580767"/>
          </a:xfrm>
        </p:spPr>
        <p:txBody>
          <a:bodyPr/>
          <a:lstStyle/>
          <a:p>
            <a:r>
              <a:rPr lang="en-US" dirty="0"/>
              <a:t>   </a:t>
            </a:r>
            <a:endParaRPr lang="en-IN" sz="48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60C44D-0859-9252-A022-F67EF1D85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57265"/>
              </p:ext>
            </p:extLst>
          </p:nvPr>
        </p:nvGraphicFramePr>
        <p:xfrm>
          <a:off x="617280" y="1622566"/>
          <a:ext cx="6809130" cy="2912364"/>
        </p:xfrm>
        <a:graphic>
          <a:graphicData uri="http://schemas.openxmlformats.org/drawingml/2006/table">
            <a:tbl>
              <a:tblPr/>
              <a:tblGrid>
                <a:gridCol w="1602224">
                  <a:extLst>
                    <a:ext uri="{9D8B030D-6E8A-4147-A177-3AD203B41FA5}">
                      <a16:colId xmlns:a16="http://schemas.microsoft.com/office/drawing/2014/main" val="592516927"/>
                    </a:ext>
                  </a:extLst>
                </a:gridCol>
                <a:gridCol w="5206906">
                  <a:extLst>
                    <a:ext uri="{9D8B030D-6E8A-4147-A177-3AD203B41FA5}">
                      <a16:colId xmlns:a16="http://schemas.microsoft.com/office/drawing/2014/main" val="329668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130" b="1" dirty="0"/>
                        <a:t>Tool 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30" b="1" dirty="0"/>
                        <a:t>Usage 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201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130"/>
                        <a:t>Python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30" dirty="0"/>
                        <a:t>Core programming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923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130"/>
                        <a:t>YOLOv8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30" dirty="0"/>
                        <a:t>Object Detection (</a:t>
                      </a:r>
                      <a:r>
                        <a:rPr lang="en-IN" sz="2130" dirty="0" err="1"/>
                        <a:t>Ultralytics</a:t>
                      </a:r>
                      <a:r>
                        <a:rPr lang="en-IN" sz="2130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385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130"/>
                        <a:t>OpenCV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30"/>
                        <a:t>Image &amp; video processing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333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130"/>
                        <a:t>Streamlit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30"/>
                        <a:t>Web-based UI and dashboard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6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130"/>
                        <a:t>Pandas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30"/>
                        <a:t>Logging and CSV management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435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130"/>
                        <a:t>Matplotlib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30" dirty="0"/>
                        <a:t>Chart visualizations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321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16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AF3B-EC4A-E092-F5EE-6D5683656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130" y="160639"/>
            <a:ext cx="7522437" cy="1692876"/>
          </a:xfrm>
        </p:spPr>
        <p:txBody>
          <a:bodyPr/>
          <a:lstStyle/>
          <a:p>
            <a:r>
              <a:rPr lang="en-IN" sz="4800" dirty="0"/>
              <a:t>System Screenshots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3AA0E-3F14-12D6-1F0D-C42AD638B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622" y="1445741"/>
            <a:ext cx="7262945" cy="3410464"/>
          </a:xfrm>
        </p:spPr>
        <p:txBody>
          <a:bodyPr/>
          <a:lstStyle/>
          <a:p>
            <a:r>
              <a:rPr lang="en-US" dirty="0"/>
              <a:t>Object Detection :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9DDD1-281B-1DAD-84B5-DEA851ECD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91" y="2051222"/>
            <a:ext cx="10824519" cy="32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3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0FF0-49DC-AECE-1463-20E83653E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4433" y="3880201"/>
            <a:ext cx="3495800" cy="457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0AC3F-83E6-5833-1C3E-4495C550A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119" y="589280"/>
            <a:ext cx="7176448" cy="4385552"/>
          </a:xfrm>
        </p:spPr>
        <p:txBody>
          <a:bodyPr/>
          <a:lstStyle/>
          <a:p>
            <a:r>
              <a:rPr lang="en-US" dirty="0"/>
              <a:t>Analytics Dashboard 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25FD7-2719-EDD7-A560-7D44D4830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" y="1168400"/>
            <a:ext cx="10769600" cy="340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1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6A4B-3008-72C4-34A2-A5B8C4E33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243841"/>
            <a:ext cx="7434567" cy="1300480"/>
          </a:xfrm>
        </p:spPr>
        <p:txBody>
          <a:bodyPr/>
          <a:lstStyle/>
          <a:p>
            <a:r>
              <a:rPr lang="en-IN" sz="4800" dirty="0"/>
              <a:t>Future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EC394-B678-32FB-337B-7765C702B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880" y="1320800"/>
            <a:ext cx="10007600" cy="2577467"/>
          </a:xfrm>
        </p:spPr>
        <p:txBody>
          <a:bodyPr/>
          <a:lstStyle/>
          <a:p>
            <a:r>
              <a:rPr lang="en-US" dirty="0"/>
              <a:t>🔸 Zone-based heatmaps</a:t>
            </a:r>
          </a:p>
          <a:p>
            <a:r>
              <a:rPr lang="en-US" dirty="0"/>
              <a:t>🔸 Product shelf stock monitoring</a:t>
            </a:r>
          </a:p>
          <a:p>
            <a:r>
              <a:rPr lang="en-US" dirty="0"/>
              <a:t>🔸 Gender and age group analytics</a:t>
            </a:r>
          </a:p>
          <a:p>
            <a:r>
              <a:rPr lang="en-US" dirty="0"/>
              <a:t>🔸 Alerts for over-capacity</a:t>
            </a:r>
          </a:p>
          <a:p>
            <a:r>
              <a:rPr lang="en-US" dirty="0"/>
              <a:t>🔸 Integration with store inventory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734312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Programming Workshop by Slidesgo</Template>
  <TotalTime>52</TotalTime>
  <Words>235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Anton</vt:lpstr>
      <vt:lpstr>Arial</vt:lpstr>
      <vt:lpstr>Bebas Neue</vt:lpstr>
      <vt:lpstr>Catamaran</vt:lpstr>
      <vt:lpstr>Nunito Light</vt:lpstr>
      <vt:lpstr>Open Sans</vt:lpstr>
      <vt:lpstr>Proxima Nova</vt:lpstr>
      <vt:lpstr>PT Sans</vt:lpstr>
      <vt:lpstr>Roboto Condensed Light</vt:lpstr>
      <vt:lpstr>Wingdings</vt:lpstr>
      <vt:lpstr>Java Programming Workshop by Slidesgo</vt:lpstr>
      <vt:lpstr>Slidesgo Final Pages</vt:lpstr>
      <vt:lpstr>Retail Store Analytics System</vt:lpstr>
      <vt:lpstr>Problem Statement :</vt:lpstr>
      <vt:lpstr>Proposed Solution</vt:lpstr>
      <vt:lpstr>System Architecture</vt:lpstr>
      <vt:lpstr>Key Features</vt:lpstr>
      <vt:lpstr>Tech Stack</vt:lpstr>
      <vt:lpstr>System Screenshots</vt:lpstr>
      <vt:lpstr>PowerPoint Presentation</vt:lpstr>
      <vt:lpstr>Future Scope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Ankush Manchanda</dc:creator>
  <cp:lastModifiedBy>Ankush Manchanda</cp:lastModifiedBy>
  <cp:revision>1</cp:revision>
  <dcterms:created xsi:type="dcterms:W3CDTF">2025-06-26T19:05:14Z</dcterms:created>
  <dcterms:modified xsi:type="dcterms:W3CDTF">2025-06-29T15:52:21Z</dcterms:modified>
</cp:coreProperties>
</file>