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8" r:id="rId20"/>
    <p:sldId id="282" r:id="rId21"/>
    <p:sldId id="279" r:id="rId22"/>
    <p:sldId id="280" r:id="rId23"/>
    <p:sldId id="281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99FF"/>
    <a:srgbClr val="CCFF33"/>
    <a:srgbClr val="004ADE"/>
    <a:srgbClr val="1BED11"/>
    <a:srgbClr val="66FFFF"/>
    <a:srgbClr val="FF0066"/>
    <a:srgbClr val="6EE0DB"/>
    <a:srgbClr val="79D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DB1D2-63D6-481D-AE57-69E0B37BB307}" type="doc">
      <dgm:prSet loTypeId="urn:microsoft.com/office/officeart/2005/8/layout/vList2" loCatId="list" qsTypeId="urn:microsoft.com/office/officeart/2005/8/quickstyle/3d7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30D8BA9-0CC2-4577-8C51-28AF3844F02F}">
      <dgm:prSet phldrT="[Text]"/>
      <dgm:spPr>
        <a:solidFill>
          <a:srgbClr val="FF99FF"/>
        </a:solidFill>
      </dgm:spPr>
      <dgm:t>
        <a:bodyPr/>
        <a:lstStyle/>
        <a:p>
          <a:pPr algn="ctr"/>
          <a:r>
            <a:rPr lang="en-US" dirty="0" smtClean="0"/>
            <a:t>HTML</a:t>
          </a:r>
          <a:endParaRPr lang="en-US" dirty="0"/>
        </a:p>
      </dgm:t>
    </dgm:pt>
    <dgm:pt modelId="{9241309B-692D-460D-97EF-C49C7E67E605}" type="parTrans" cxnId="{07AB8290-C489-45BE-860D-1C6F20E8565E}">
      <dgm:prSet/>
      <dgm:spPr/>
      <dgm:t>
        <a:bodyPr/>
        <a:lstStyle/>
        <a:p>
          <a:endParaRPr lang="en-US"/>
        </a:p>
      </dgm:t>
    </dgm:pt>
    <dgm:pt modelId="{203A2DBF-4D96-461E-B997-D50FA171392C}" type="sibTrans" cxnId="{07AB8290-C489-45BE-860D-1C6F20E8565E}">
      <dgm:prSet/>
      <dgm:spPr/>
      <dgm:t>
        <a:bodyPr/>
        <a:lstStyle/>
        <a:p>
          <a:endParaRPr lang="en-US"/>
        </a:p>
      </dgm:t>
    </dgm:pt>
    <dgm:pt modelId="{8CE813FA-8581-4D61-B90D-79FF45B084A6}">
      <dgm:prSet phldrT="[Text]"/>
      <dgm:spPr>
        <a:solidFill>
          <a:srgbClr val="FFFF66"/>
        </a:solidFill>
      </dgm:spPr>
      <dgm:t>
        <a:bodyPr/>
        <a:lstStyle/>
        <a:p>
          <a:pPr algn="ctr"/>
          <a:r>
            <a:rPr lang="en-US" dirty="0" smtClean="0"/>
            <a:t>MEDIA</a:t>
          </a:r>
          <a:endParaRPr lang="en-US" dirty="0"/>
        </a:p>
      </dgm:t>
    </dgm:pt>
    <dgm:pt modelId="{B39D6FAF-4D33-4296-BB84-A11C3F62C339}" type="parTrans" cxnId="{D793B56F-B1E5-4AE1-80CF-E01266E12722}">
      <dgm:prSet/>
      <dgm:spPr/>
      <dgm:t>
        <a:bodyPr/>
        <a:lstStyle/>
        <a:p>
          <a:endParaRPr lang="en-US"/>
        </a:p>
      </dgm:t>
    </dgm:pt>
    <dgm:pt modelId="{EB3E2223-9264-4FEB-A316-2021F9771C36}" type="sibTrans" cxnId="{D793B56F-B1E5-4AE1-80CF-E01266E12722}">
      <dgm:prSet/>
      <dgm:spPr/>
      <dgm:t>
        <a:bodyPr/>
        <a:lstStyle/>
        <a:p>
          <a:endParaRPr lang="en-US"/>
        </a:p>
      </dgm:t>
    </dgm:pt>
    <dgm:pt modelId="{7504F93C-06BB-483B-9BC8-EBF0FE9E4A84}" type="pres">
      <dgm:prSet presAssocID="{37CDB1D2-63D6-481D-AE57-69E0B37BB3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3B974F-FAC5-478A-9BCF-EB5D226E9500}" type="pres">
      <dgm:prSet presAssocID="{230D8BA9-0CC2-4577-8C51-28AF3844F02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49E67-5F78-40B6-A58A-310DAA0B05FD}" type="pres">
      <dgm:prSet presAssocID="{203A2DBF-4D96-461E-B997-D50FA171392C}" presName="spacer" presStyleCnt="0"/>
      <dgm:spPr/>
    </dgm:pt>
    <dgm:pt modelId="{DE39C1CE-D659-426D-BE26-A4D8F6642648}" type="pres">
      <dgm:prSet presAssocID="{8CE813FA-8581-4D61-B90D-79FF45B084A6}" presName="parentText" presStyleLbl="node1" presStyleIdx="1" presStyleCnt="2" custLinFactY="11315" custLinFactNeighborX="125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93B56F-B1E5-4AE1-80CF-E01266E12722}" srcId="{37CDB1D2-63D6-481D-AE57-69E0B37BB307}" destId="{8CE813FA-8581-4D61-B90D-79FF45B084A6}" srcOrd="1" destOrd="0" parTransId="{B39D6FAF-4D33-4296-BB84-A11C3F62C339}" sibTransId="{EB3E2223-9264-4FEB-A316-2021F9771C36}"/>
    <dgm:cxn modelId="{751D692C-7998-4A16-AB2B-A67DF03EB0E5}" type="presOf" srcId="{37CDB1D2-63D6-481D-AE57-69E0B37BB307}" destId="{7504F93C-06BB-483B-9BC8-EBF0FE9E4A84}" srcOrd="0" destOrd="0" presId="urn:microsoft.com/office/officeart/2005/8/layout/vList2"/>
    <dgm:cxn modelId="{47C5758C-6A9E-4DBB-ACE3-2F4B22F2F88F}" type="presOf" srcId="{230D8BA9-0CC2-4577-8C51-28AF3844F02F}" destId="{373B974F-FAC5-478A-9BCF-EB5D226E9500}" srcOrd="0" destOrd="0" presId="urn:microsoft.com/office/officeart/2005/8/layout/vList2"/>
    <dgm:cxn modelId="{07AB8290-C489-45BE-860D-1C6F20E8565E}" srcId="{37CDB1D2-63D6-481D-AE57-69E0B37BB307}" destId="{230D8BA9-0CC2-4577-8C51-28AF3844F02F}" srcOrd="0" destOrd="0" parTransId="{9241309B-692D-460D-97EF-C49C7E67E605}" sibTransId="{203A2DBF-4D96-461E-B997-D50FA171392C}"/>
    <dgm:cxn modelId="{649234F6-7474-467F-BE1B-9678C3ECE9F2}" type="presOf" srcId="{8CE813FA-8581-4D61-B90D-79FF45B084A6}" destId="{DE39C1CE-D659-426D-BE26-A4D8F6642648}" srcOrd="0" destOrd="0" presId="urn:microsoft.com/office/officeart/2005/8/layout/vList2"/>
    <dgm:cxn modelId="{C1FBC7A8-BC89-4732-A153-753AD9941840}" type="presParOf" srcId="{7504F93C-06BB-483B-9BC8-EBF0FE9E4A84}" destId="{373B974F-FAC5-478A-9BCF-EB5D226E9500}" srcOrd="0" destOrd="0" presId="urn:microsoft.com/office/officeart/2005/8/layout/vList2"/>
    <dgm:cxn modelId="{24AAD306-D3EC-4473-A7CD-BCAA582DF542}" type="presParOf" srcId="{7504F93C-06BB-483B-9BC8-EBF0FE9E4A84}" destId="{25149E67-5F78-40B6-A58A-310DAA0B05FD}" srcOrd="1" destOrd="0" presId="urn:microsoft.com/office/officeart/2005/8/layout/vList2"/>
    <dgm:cxn modelId="{B5A72136-CDD3-4E5A-A8BC-09AE4A0A25F1}" type="presParOf" srcId="{7504F93C-06BB-483B-9BC8-EBF0FE9E4A84}" destId="{DE39C1CE-D659-426D-BE26-A4D8F6642648}" srcOrd="2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68618-4116-4F1D-BBC1-484776544EBF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DD89A-F7C9-42B9-BC94-72750E489B14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dirty="0" smtClean="0"/>
            <a:t>MEDIA TAGS</a:t>
          </a:r>
          <a:endParaRPr lang="en-US" dirty="0"/>
        </a:p>
      </dgm:t>
    </dgm:pt>
    <dgm:pt modelId="{8F5F2FDD-4ADD-4B6A-8986-0FD033BD203B}" type="parTrans" cxnId="{DBE4A1FD-F4EC-4FC5-B216-EA838A07F419}">
      <dgm:prSet/>
      <dgm:spPr/>
      <dgm:t>
        <a:bodyPr/>
        <a:lstStyle/>
        <a:p>
          <a:endParaRPr lang="en-US"/>
        </a:p>
      </dgm:t>
    </dgm:pt>
    <dgm:pt modelId="{174373C9-767C-454C-8B40-D98E4098C6BD}" type="sibTrans" cxnId="{DBE4A1FD-F4EC-4FC5-B216-EA838A07F419}">
      <dgm:prSet/>
      <dgm:spPr/>
      <dgm:t>
        <a:bodyPr/>
        <a:lstStyle/>
        <a:p>
          <a:endParaRPr lang="en-US"/>
        </a:p>
      </dgm:t>
    </dgm:pt>
    <dgm:pt modelId="{FEC1C1DA-AD1B-441A-BA9F-69FBAA67C76E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en-US" dirty="0" smtClean="0"/>
            <a:t>&lt;Video&gt;</a:t>
          </a:r>
          <a:endParaRPr lang="en-US" dirty="0"/>
        </a:p>
      </dgm:t>
    </dgm:pt>
    <dgm:pt modelId="{92346C15-FB71-4724-8E56-B49BE16E7422}" type="parTrans" cxnId="{98E96A69-5BFF-48A3-B16E-BDA3BB8ACB07}">
      <dgm:prSet/>
      <dgm:spPr/>
      <dgm:t>
        <a:bodyPr/>
        <a:lstStyle/>
        <a:p>
          <a:endParaRPr lang="en-US"/>
        </a:p>
      </dgm:t>
    </dgm:pt>
    <dgm:pt modelId="{9310164D-0122-46EC-B13B-47D06BF5A5D8}" type="sibTrans" cxnId="{98E96A69-5BFF-48A3-B16E-BDA3BB8ACB07}">
      <dgm:prSet/>
      <dgm:spPr/>
      <dgm:t>
        <a:bodyPr/>
        <a:lstStyle/>
        <a:p>
          <a:endParaRPr lang="en-US"/>
        </a:p>
      </dgm:t>
    </dgm:pt>
    <dgm:pt modelId="{D5C8DB18-9B0D-4CD0-B4AA-66E08435314B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en-US" dirty="0" smtClean="0"/>
            <a:t>&lt;Audio&gt;</a:t>
          </a:r>
          <a:endParaRPr lang="en-US" dirty="0"/>
        </a:p>
      </dgm:t>
    </dgm:pt>
    <dgm:pt modelId="{E8069129-DB09-4B98-A1B8-E734C062BEB8}" type="parTrans" cxnId="{3548398B-2BDB-4269-B294-EC1801F5CDCF}">
      <dgm:prSet/>
      <dgm:spPr/>
      <dgm:t>
        <a:bodyPr/>
        <a:lstStyle/>
        <a:p>
          <a:endParaRPr lang="en-US"/>
        </a:p>
      </dgm:t>
    </dgm:pt>
    <dgm:pt modelId="{FB4C99EB-2164-4DA0-97BC-B4C18D4D95F0}" type="sibTrans" cxnId="{3548398B-2BDB-4269-B294-EC1801F5CDCF}">
      <dgm:prSet/>
      <dgm:spPr/>
      <dgm:t>
        <a:bodyPr/>
        <a:lstStyle/>
        <a:p>
          <a:endParaRPr lang="en-US"/>
        </a:p>
      </dgm:t>
    </dgm:pt>
    <dgm:pt modelId="{C2662E4B-4324-49A8-A25C-8DBD9E14A444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en-US" dirty="0" smtClean="0"/>
            <a:t>&lt;Object&gt;</a:t>
          </a:r>
          <a:endParaRPr lang="en-US" dirty="0"/>
        </a:p>
      </dgm:t>
    </dgm:pt>
    <dgm:pt modelId="{41D9C37C-7A21-4C2C-A276-C10302C28EE1}" type="parTrans" cxnId="{5D65155D-3E5C-4B0C-8502-10645582501E}">
      <dgm:prSet/>
      <dgm:spPr/>
      <dgm:t>
        <a:bodyPr/>
        <a:lstStyle/>
        <a:p>
          <a:endParaRPr lang="en-US"/>
        </a:p>
      </dgm:t>
    </dgm:pt>
    <dgm:pt modelId="{514112A6-79B7-4275-82AC-2C9E929C502E}" type="sibTrans" cxnId="{5D65155D-3E5C-4B0C-8502-10645582501E}">
      <dgm:prSet/>
      <dgm:spPr/>
      <dgm:t>
        <a:bodyPr/>
        <a:lstStyle/>
        <a:p>
          <a:endParaRPr lang="en-US"/>
        </a:p>
      </dgm:t>
    </dgm:pt>
    <dgm:pt modelId="{974D728B-CA3B-48C1-A852-B6BCF974644E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en-US" dirty="0" smtClean="0"/>
            <a:t>&lt;embed&gt;</a:t>
          </a:r>
          <a:endParaRPr lang="en-US" dirty="0"/>
        </a:p>
      </dgm:t>
    </dgm:pt>
    <dgm:pt modelId="{479785FC-B2AC-4A5B-AC2C-5666CED34449}" type="parTrans" cxnId="{A8B2301F-468C-47EA-A1FE-559A294D5BBA}">
      <dgm:prSet/>
      <dgm:spPr/>
      <dgm:t>
        <a:bodyPr/>
        <a:lstStyle/>
        <a:p>
          <a:endParaRPr lang="en-US"/>
        </a:p>
      </dgm:t>
    </dgm:pt>
    <dgm:pt modelId="{D2D4FF40-33A8-408F-86E1-2B1397662056}" type="sibTrans" cxnId="{A8B2301F-468C-47EA-A1FE-559A294D5BBA}">
      <dgm:prSet/>
      <dgm:spPr/>
      <dgm:t>
        <a:bodyPr/>
        <a:lstStyle/>
        <a:p>
          <a:endParaRPr lang="en-US"/>
        </a:p>
      </dgm:t>
    </dgm:pt>
    <dgm:pt modelId="{142703F5-4A59-4800-826C-F7D161DA20D3}" type="pres">
      <dgm:prSet presAssocID="{A6168618-4116-4F1D-BBC1-484776544EBF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6E0B80-4313-417F-88F6-B32A185827CC}" type="pres">
      <dgm:prSet presAssocID="{A6168618-4116-4F1D-BBC1-484776544EBF}" presName="matrix" presStyleCnt="0"/>
      <dgm:spPr/>
    </dgm:pt>
    <dgm:pt modelId="{AA73299A-4368-4811-9CE5-999585842ED7}" type="pres">
      <dgm:prSet presAssocID="{A6168618-4116-4F1D-BBC1-484776544EBF}" presName="tile1" presStyleLbl="node1" presStyleIdx="0" presStyleCnt="4"/>
      <dgm:spPr/>
      <dgm:t>
        <a:bodyPr/>
        <a:lstStyle/>
        <a:p>
          <a:endParaRPr lang="en-US"/>
        </a:p>
      </dgm:t>
    </dgm:pt>
    <dgm:pt modelId="{60E253B1-467B-4DFD-91D5-3E9346146AD5}" type="pres">
      <dgm:prSet presAssocID="{A6168618-4116-4F1D-BBC1-484776544EB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BB0C2-8F10-4189-A2EF-3794AC8C9C7D}" type="pres">
      <dgm:prSet presAssocID="{A6168618-4116-4F1D-BBC1-484776544EBF}" presName="tile2" presStyleLbl="node1" presStyleIdx="1" presStyleCnt="4"/>
      <dgm:spPr/>
      <dgm:t>
        <a:bodyPr/>
        <a:lstStyle/>
        <a:p>
          <a:endParaRPr lang="en-US"/>
        </a:p>
      </dgm:t>
    </dgm:pt>
    <dgm:pt modelId="{EAD185F6-B040-446A-ADF0-32931275D5D9}" type="pres">
      <dgm:prSet presAssocID="{A6168618-4116-4F1D-BBC1-484776544EB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6AC88-494C-499D-A217-3488D411C510}" type="pres">
      <dgm:prSet presAssocID="{A6168618-4116-4F1D-BBC1-484776544EBF}" presName="tile3" presStyleLbl="node1" presStyleIdx="2" presStyleCnt="4"/>
      <dgm:spPr/>
      <dgm:t>
        <a:bodyPr/>
        <a:lstStyle/>
        <a:p>
          <a:endParaRPr lang="en-US"/>
        </a:p>
      </dgm:t>
    </dgm:pt>
    <dgm:pt modelId="{E79B96BF-BAE8-45BA-81D1-6D83EEAA3970}" type="pres">
      <dgm:prSet presAssocID="{A6168618-4116-4F1D-BBC1-484776544EB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2E842-4389-4FE8-84F9-9AF79303F1F6}" type="pres">
      <dgm:prSet presAssocID="{A6168618-4116-4F1D-BBC1-484776544EBF}" presName="tile4" presStyleLbl="node1" presStyleIdx="3" presStyleCnt="4"/>
      <dgm:spPr/>
      <dgm:t>
        <a:bodyPr/>
        <a:lstStyle/>
        <a:p>
          <a:endParaRPr lang="en-US"/>
        </a:p>
      </dgm:t>
    </dgm:pt>
    <dgm:pt modelId="{83D97F7D-1C73-4529-890A-4A9BABA81153}" type="pres">
      <dgm:prSet presAssocID="{A6168618-4116-4F1D-BBC1-484776544EB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7847A-972E-4B81-9659-6A2DD0551901}" type="pres">
      <dgm:prSet presAssocID="{A6168618-4116-4F1D-BBC1-484776544EBF}" presName="centerTile" presStyleLbl="fgShp" presStyleIdx="0" presStyleCnt="1" custScaleX="175000" custLinFactNeighborX="0" custLinFactNeighborY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8E96A69-5BFF-48A3-B16E-BDA3BB8ACB07}" srcId="{1B4DD89A-F7C9-42B9-BC94-72750E489B14}" destId="{FEC1C1DA-AD1B-441A-BA9F-69FBAA67C76E}" srcOrd="0" destOrd="0" parTransId="{92346C15-FB71-4724-8E56-B49BE16E7422}" sibTransId="{9310164D-0122-46EC-B13B-47D06BF5A5D8}"/>
    <dgm:cxn modelId="{6708AF79-D341-4C39-B63F-802F7F9412E3}" type="presOf" srcId="{974D728B-CA3B-48C1-A852-B6BCF974644E}" destId="{83D97F7D-1C73-4529-890A-4A9BABA81153}" srcOrd="1" destOrd="0" presId="urn:microsoft.com/office/officeart/2005/8/layout/matrix1"/>
    <dgm:cxn modelId="{23A770E8-69A7-4CF2-8385-27DD426EE528}" type="presOf" srcId="{FEC1C1DA-AD1B-441A-BA9F-69FBAA67C76E}" destId="{60E253B1-467B-4DFD-91D5-3E9346146AD5}" srcOrd="1" destOrd="0" presId="urn:microsoft.com/office/officeart/2005/8/layout/matrix1"/>
    <dgm:cxn modelId="{E57F6497-3710-4B0D-BBD6-4B8FAEE998CB}" type="presOf" srcId="{974D728B-CA3B-48C1-A852-B6BCF974644E}" destId="{67E2E842-4389-4FE8-84F9-9AF79303F1F6}" srcOrd="0" destOrd="0" presId="urn:microsoft.com/office/officeart/2005/8/layout/matrix1"/>
    <dgm:cxn modelId="{F774AE61-2082-4342-994A-343FBDFF8D20}" type="presOf" srcId="{FEC1C1DA-AD1B-441A-BA9F-69FBAA67C76E}" destId="{AA73299A-4368-4811-9CE5-999585842ED7}" srcOrd="0" destOrd="0" presId="urn:microsoft.com/office/officeart/2005/8/layout/matrix1"/>
    <dgm:cxn modelId="{DBE4A1FD-F4EC-4FC5-B216-EA838A07F419}" srcId="{A6168618-4116-4F1D-BBC1-484776544EBF}" destId="{1B4DD89A-F7C9-42B9-BC94-72750E489B14}" srcOrd="0" destOrd="0" parTransId="{8F5F2FDD-4ADD-4B6A-8986-0FD033BD203B}" sibTransId="{174373C9-767C-454C-8B40-D98E4098C6BD}"/>
    <dgm:cxn modelId="{B633563A-8FA9-4720-8873-A78FFAF5C255}" type="presOf" srcId="{C2662E4B-4324-49A8-A25C-8DBD9E14A444}" destId="{D516AC88-494C-499D-A217-3488D411C510}" srcOrd="0" destOrd="0" presId="urn:microsoft.com/office/officeart/2005/8/layout/matrix1"/>
    <dgm:cxn modelId="{28BFF4B4-C56D-4B32-9654-9637BDFE2FAF}" type="presOf" srcId="{1B4DD89A-F7C9-42B9-BC94-72750E489B14}" destId="{4757847A-972E-4B81-9659-6A2DD0551901}" srcOrd="0" destOrd="0" presId="urn:microsoft.com/office/officeart/2005/8/layout/matrix1"/>
    <dgm:cxn modelId="{FB78DA1E-8EE7-4680-AEAC-D1C3A7AA9BCB}" type="presOf" srcId="{A6168618-4116-4F1D-BBC1-484776544EBF}" destId="{142703F5-4A59-4800-826C-F7D161DA20D3}" srcOrd="0" destOrd="0" presId="urn:microsoft.com/office/officeart/2005/8/layout/matrix1"/>
    <dgm:cxn modelId="{E4AD9A89-9C7D-4E1E-B097-4ADA890D8942}" type="presOf" srcId="{C2662E4B-4324-49A8-A25C-8DBD9E14A444}" destId="{E79B96BF-BAE8-45BA-81D1-6D83EEAA3970}" srcOrd="1" destOrd="0" presId="urn:microsoft.com/office/officeart/2005/8/layout/matrix1"/>
    <dgm:cxn modelId="{5D65155D-3E5C-4B0C-8502-10645582501E}" srcId="{1B4DD89A-F7C9-42B9-BC94-72750E489B14}" destId="{C2662E4B-4324-49A8-A25C-8DBD9E14A444}" srcOrd="2" destOrd="0" parTransId="{41D9C37C-7A21-4C2C-A276-C10302C28EE1}" sibTransId="{514112A6-79B7-4275-82AC-2C9E929C502E}"/>
    <dgm:cxn modelId="{A8B2301F-468C-47EA-A1FE-559A294D5BBA}" srcId="{1B4DD89A-F7C9-42B9-BC94-72750E489B14}" destId="{974D728B-CA3B-48C1-A852-B6BCF974644E}" srcOrd="3" destOrd="0" parTransId="{479785FC-B2AC-4A5B-AC2C-5666CED34449}" sibTransId="{D2D4FF40-33A8-408F-86E1-2B1397662056}"/>
    <dgm:cxn modelId="{534353EB-7F39-4973-9937-A027718409A7}" type="presOf" srcId="{D5C8DB18-9B0D-4CD0-B4AA-66E08435314B}" destId="{31BBB0C2-8F10-4189-A2EF-3794AC8C9C7D}" srcOrd="0" destOrd="0" presId="urn:microsoft.com/office/officeart/2005/8/layout/matrix1"/>
    <dgm:cxn modelId="{A602DC64-6181-459B-9D49-0042C5F75E5F}" type="presOf" srcId="{D5C8DB18-9B0D-4CD0-B4AA-66E08435314B}" destId="{EAD185F6-B040-446A-ADF0-32931275D5D9}" srcOrd="1" destOrd="0" presId="urn:microsoft.com/office/officeart/2005/8/layout/matrix1"/>
    <dgm:cxn modelId="{3548398B-2BDB-4269-B294-EC1801F5CDCF}" srcId="{1B4DD89A-F7C9-42B9-BC94-72750E489B14}" destId="{D5C8DB18-9B0D-4CD0-B4AA-66E08435314B}" srcOrd="1" destOrd="0" parTransId="{E8069129-DB09-4B98-A1B8-E734C062BEB8}" sibTransId="{FB4C99EB-2164-4DA0-97BC-B4C18D4D95F0}"/>
    <dgm:cxn modelId="{1C35E60A-1845-4977-8378-72EACE9C396A}" type="presParOf" srcId="{142703F5-4A59-4800-826C-F7D161DA20D3}" destId="{D46E0B80-4313-417F-88F6-B32A185827CC}" srcOrd="0" destOrd="0" presId="urn:microsoft.com/office/officeart/2005/8/layout/matrix1"/>
    <dgm:cxn modelId="{C3947641-FCB9-4EFC-A106-D490FEF1F904}" type="presParOf" srcId="{D46E0B80-4313-417F-88F6-B32A185827CC}" destId="{AA73299A-4368-4811-9CE5-999585842ED7}" srcOrd="0" destOrd="0" presId="urn:microsoft.com/office/officeart/2005/8/layout/matrix1"/>
    <dgm:cxn modelId="{40C2EBAC-E2B3-497C-B66E-3BECFB5F47D3}" type="presParOf" srcId="{D46E0B80-4313-417F-88F6-B32A185827CC}" destId="{60E253B1-467B-4DFD-91D5-3E9346146AD5}" srcOrd="1" destOrd="0" presId="urn:microsoft.com/office/officeart/2005/8/layout/matrix1"/>
    <dgm:cxn modelId="{482F7777-8078-43DE-A42A-CFD1F96593E7}" type="presParOf" srcId="{D46E0B80-4313-417F-88F6-B32A185827CC}" destId="{31BBB0C2-8F10-4189-A2EF-3794AC8C9C7D}" srcOrd="2" destOrd="0" presId="urn:microsoft.com/office/officeart/2005/8/layout/matrix1"/>
    <dgm:cxn modelId="{D2E131B8-A82E-46DC-8FE9-C939DE9841A8}" type="presParOf" srcId="{D46E0B80-4313-417F-88F6-B32A185827CC}" destId="{EAD185F6-B040-446A-ADF0-32931275D5D9}" srcOrd="3" destOrd="0" presId="urn:microsoft.com/office/officeart/2005/8/layout/matrix1"/>
    <dgm:cxn modelId="{BB9F3289-8F8B-40D5-86BE-7F41E8CF838A}" type="presParOf" srcId="{D46E0B80-4313-417F-88F6-B32A185827CC}" destId="{D516AC88-494C-499D-A217-3488D411C510}" srcOrd="4" destOrd="0" presId="urn:microsoft.com/office/officeart/2005/8/layout/matrix1"/>
    <dgm:cxn modelId="{3D48C66D-1611-435E-B963-C0B031870FCD}" type="presParOf" srcId="{D46E0B80-4313-417F-88F6-B32A185827CC}" destId="{E79B96BF-BAE8-45BA-81D1-6D83EEAA3970}" srcOrd="5" destOrd="0" presId="urn:microsoft.com/office/officeart/2005/8/layout/matrix1"/>
    <dgm:cxn modelId="{FC8C8651-C2C1-4FCA-B98D-8D52E8E767F1}" type="presParOf" srcId="{D46E0B80-4313-417F-88F6-B32A185827CC}" destId="{67E2E842-4389-4FE8-84F9-9AF79303F1F6}" srcOrd="6" destOrd="0" presId="urn:microsoft.com/office/officeart/2005/8/layout/matrix1"/>
    <dgm:cxn modelId="{10A23B2B-46CC-4E96-8D54-04561C66FDB7}" type="presParOf" srcId="{D46E0B80-4313-417F-88F6-B32A185827CC}" destId="{83D97F7D-1C73-4529-890A-4A9BABA81153}" srcOrd="7" destOrd="0" presId="urn:microsoft.com/office/officeart/2005/8/layout/matrix1"/>
    <dgm:cxn modelId="{AD0C1302-BBE6-45CE-8B38-DCA106F26779}" type="presParOf" srcId="{142703F5-4A59-4800-826C-F7D161DA20D3}" destId="{4757847A-972E-4B81-9659-6A2DD0551901}" srcOrd="1" destOrd="0" presId="urn:microsoft.com/office/officeart/2005/8/layout/matrix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63E-BEA0-4B97-973E-DB3010FF657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2759-2335-44DA-AD42-234F38B3B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63E-BEA0-4B97-973E-DB3010FF657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2759-2335-44DA-AD42-234F38B3B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63E-BEA0-4B97-973E-DB3010FF657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2759-2335-44DA-AD42-234F38B3B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63E-BEA0-4B97-973E-DB3010FF657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2759-2335-44DA-AD42-234F38B3B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63E-BEA0-4B97-973E-DB3010FF657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2759-2335-44DA-AD42-234F38B3B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63E-BEA0-4B97-973E-DB3010FF657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2759-2335-44DA-AD42-234F38B3B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63E-BEA0-4B97-973E-DB3010FF657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2759-2335-44DA-AD42-234F38B3B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63E-BEA0-4B97-973E-DB3010FF657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3C2759-2335-44DA-AD42-234F38B3B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63E-BEA0-4B97-973E-DB3010FF657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2759-2335-44DA-AD42-234F38B3B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863E-BEA0-4B97-973E-DB3010FF657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A3C2759-2335-44DA-AD42-234F38B3B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5E5863E-BEA0-4B97-973E-DB3010FF657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2759-2335-44DA-AD42-234F38B3B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E5863E-BEA0-4B97-973E-DB3010FF657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A3C2759-2335-44DA-AD42-234F38B3B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user9\Desktop\AJ\image\bunny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981200"/>
          <a:ext cx="55626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418" name="Picture 2" descr="Html 5 Images - Free Download on Freepik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91400" y="4876800"/>
            <a:ext cx="1524000" cy="1524000"/>
          </a:xfrm>
          <a:prstGeom prst="rect">
            <a:avLst/>
          </a:prstGeom>
          <a:noFill/>
        </p:spPr>
      </p:pic>
      <p:pic>
        <p:nvPicPr>
          <p:cNvPr id="60420" name="Picture 4" descr="GitHub - IsaacAlves7/web: 🌐 It's a repository of Web development and  design.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304800"/>
            <a:ext cx="2530812" cy="1600200"/>
          </a:xfrm>
          <a:prstGeom prst="rect">
            <a:avLst/>
          </a:prstGeom>
          <a:noFill/>
        </p:spPr>
      </p:pic>
      <p:pic>
        <p:nvPicPr>
          <p:cNvPr id="60422" name="Picture 6" descr="HTML Multimedi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3400" y="5105400"/>
            <a:ext cx="2514600" cy="1398426"/>
          </a:xfrm>
          <a:prstGeom prst="rect">
            <a:avLst/>
          </a:prstGeom>
          <a:noFill/>
        </p:spPr>
      </p:pic>
      <p:pic>
        <p:nvPicPr>
          <p:cNvPr id="60424" name="Picture 8" descr="HTML Media » Fokat Guru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" y="381000"/>
            <a:ext cx="2590800" cy="145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762000" y="381000"/>
            <a:ext cx="4038600" cy="9144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4ADE"/>
                </a:solidFill>
                <a:latin typeface="Algerian" pitchFamily="82" charset="0"/>
              </a:rPr>
              <a:t>&lt;AUDIO&gt;</a:t>
            </a:r>
            <a:endParaRPr lang="en-US" sz="5400" dirty="0">
              <a:solidFill>
                <a:srgbClr val="004ADE"/>
              </a:solidFill>
              <a:latin typeface="Algerian" pitchFamily="82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295400"/>
            <a:ext cx="8458200" cy="907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99FF"/>
                </a:solidFill>
                <a:effectLst/>
                <a:latin typeface="Centaur" pitchFamily="18" charset="0"/>
                <a:cs typeface="Arial" pitchFamily="34" charset="0"/>
              </a:rPr>
              <a:t>The HTML &lt;audio&gt; element is used to play an audio file on a web page.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99FF"/>
                </a:solidFill>
                <a:latin typeface="Centaur" pitchFamily="18" charset="0"/>
                <a:cs typeface="Arial" pitchFamily="34" charset="0"/>
              </a:rPr>
              <a:t>To play an audio file in HTML, use the </a:t>
            </a:r>
            <a:r>
              <a:rPr lang="en-US" sz="2800" b="1" dirty="0" smtClean="0">
                <a:solidFill>
                  <a:srgbClr val="FFFF00"/>
                </a:solidFill>
                <a:latin typeface="Centaur" pitchFamily="18" charset="0"/>
                <a:cs typeface="Arial" pitchFamily="34" charset="0"/>
              </a:rPr>
              <a:t>&lt;audio&gt;</a:t>
            </a:r>
            <a:r>
              <a:rPr lang="en-US" sz="2800" b="1" dirty="0" smtClean="0">
                <a:solidFill>
                  <a:srgbClr val="FF99FF"/>
                </a:solidFill>
                <a:latin typeface="Centaur" pitchFamily="18" charset="0"/>
                <a:cs typeface="Arial" pitchFamily="34" charset="0"/>
              </a:rPr>
              <a:t> element.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99FF"/>
                </a:solidFill>
                <a:latin typeface="Centaur" pitchFamily="18" charset="0"/>
                <a:cs typeface="Arial" pitchFamily="34" charset="0"/>
              </a:rPr>
              <a:t>The</a:t>
            </a:r>
            <a:r>
              <a:rPr lang="en-US" sz="2800" b="1" dirty="0" smtClean="0">
                <a:solidFill>
                  <a:srgbClr val="FFFF00"/>
                </a:solidFill>
                <a:latin typeface="Centaur" pitchFamily="18" charset="0"/>
                <a:cs typeface="Arial" pitchFamily="34" charset="0"/>
              </a:rPr>
              <a:t> controls</a:t>
            </a:r>
            <a:r>
              <a:rPr lang="en-US" sz="2800" b="1" dirty="0" smtClean="0">
                <a:solidFill>
                  <a:srgbClr val="FF99FF"/>
                </a:solidFill>
                <a:latin typeface="Centaur" pitchFamily="18" charset="0"/>
                <a:cs typeface="Arial" pitchFamily="34" charset="0"/>
              </a:rPr>
              <a:t> attribute adds audio controls, like play, pause, and volume.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99FF"/>
                </a:solidFill>
                <a:latin typeface="Centaur" pitchFamily="18" charset="0"/>
                <a:cs typeface="Arial" pitchFamily="34" charset="0"/>
              </a:rPr>
              <a:t>The </a:t>
            </a:r>
            <a:r>
              <a:rPr lang="en-US" sz="2800" b="1" dirty="0" smtClean="0">
                <a:solidFill>
                  <a:srgbClr val="FFFF00"/>
                </a:solidFill>
                <a:latin typeface="Centaur" pitchFamily="18" charset="0"/>
                <a:cs typeface="Arial" pitchFamily="34" charset="0"/>
              </a:rPr>
              <a:t>&lt;source&gt;</a:t>
            </a:r>
            <a:r>
              <a:rPr lang="en-US" sz="2800" b="1" dirty="0" smtClean="0">
                <a:solidFill>
                  <a:srgbClr val="FF99FF"/>
                </a:solidFill>
                <a:latin typeface="Centaur" pitchFamily="18" charset="0"/>
                <a:cs typeface="Arial" pitchFamily="34" charset="0"/>
              </a:rPr>
              <a:t> element allows you to specify alternative audio files which the browser may choose from. The browser will use the first recognized format.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99FF"/>
                </a:solidFill>
                <a:latin typeface="Centaur" pitchFamily="18" charset="0"/>
                <a:cs typeface="Arial" pitchFamily="34" charset="0"/>
              </a:rPr>
              <a:t>The text between the &lt;audio&gt; and &lt;/audio&gt; tags will only be displayed in browsers that do not support the &lt;audio&gt; element.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99FF"/>
                </a:solidFill>
                <a:latin typeface="Centaur" pitchFamily="18" charset="0"/>
              </a:rPr>
              <a:t>To start an audio file automatically, use the</a:t>
            </a:r>
            <a:r>
              <a:rPr lang="en-US" sz="2800" b="1" dirty="0" smtClean="0">
                <a:solidFill>
                  <a:srgbClr val="FFFF00"/>
                </a:solidFill>
                <a:latin typeface="Centaur" pitchFamily="18" charset="0"/>
              </a:rPr>
              <a:t> autoplay</a:t>
            </a:r>
            <a:r>
              <a:rPr lang="en-US" sz="2800" b="1" dirty="0" smtClean="0">
                <a:solidFill>
                  <a:srgbClr val="FF99FF"/>
                </a:solidFill>
                <a:latin typeface="Centaur" pitchFamily="18" charset="0"/>
              </a:rPr>
              <a:t>.</a:t>
            </a:r>
            <a:endParaRPr lang="en-US" sz="2800" b="1" dirty="0" smtClean="0">
              <a:solidFill>
                <a:srgbClr val="FF99FF"/>
              </a:solidFill>
              <a:latin typeface="Centaur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BED11"/>
              </a:solidFill>
              <a:effectLst/>
              <a:latin typeface="Centaur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838200"/>
            <a:ext cx="7543800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&lt;html&gt;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&lt;body&gt;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&lt;audio controls&gt;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&lt;source </a:t>
            </a:r>
            <a:r>
              <a:rPr lang="en-US" sz="2400" dirty="0" err="1" smtClean="0">
                <a:solidFill>
                  <a:schemeClr val="bg1"/>
                </a:solidFill>
              </a:rPr>
              <a:t>src</a:t>
            </a:r>
            <a:r>
              <a:rPr lang="en-US" sz="2400" dirty="0" smtClean="0">
                <a:solidFill>
                  <a:schemeClr val="bg1"/>
                </a:solidFill>
              </a:rPr>
              <a:t>=“claps.ogg" type="audio/</a:t>
            </a:r>
            <a:r>
              <a:rPr lang="en-US" sz="2400" dirty="0" err="1" smtClean="0">
                <a:solidFill>
                  <a:schemeClr val="bg1"/>
                </a:solidFill>
              </a:rPr>
              <a:t>ogg</a:t>
            </a:r>
            <a:r>
              <a:rPr lang="en-US" sz="2400" dirty="0" smtClean="0">
                <a:solidFill>
                  <a:schemeClr val="bg1"/>
                </a:solidFill>
              </a:rPr>
              <a:t>"&gt;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&lt;source </a:t>
            </a:r>
            <a:r>
              <a:rPr lang="en-US" sz="2400" dirty="0" err="1" smtClean="0">
                <a:solidFill>
                  <a:schemeClr val="bg1"/>
                </a:solidFill>
              </a:rPr>
              <a:t>src</a:t>
            </a:r>
            <a:r>
              <a:rPr lang="en-US" sz="2400" dirty="0" smtClean="0">
                <a:solidFill>
                  <a:schemeClr val="bg1"/>
                </a:solidFill>
              </a:rPr>
              <a:t>=“claps.mp3" type="audio/mpeg"&gt;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Your browser does not support the audio element.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&lt;/audio&gt;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&lt;/body&gt;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&lt;/html&gt;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/>
          <a:stretch>
            <a:fillRect/>
          </a:stretch>
        </p:blipFill>
        <p:spPr>
          <a:xfrm>
            <a:off x="5943600" y="3962400"/>
            <a:ext cx="16002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43000" y="533400"/>
            <a:ext cx="3048000" cy="762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  <a:latin typeface="Algerian" pitchFamily="82" charset="0"/>
              </a:rPr>
              <a:t>&lt;OBJECT&gt;</a:t>
            </a:r>
            <a:endParaRPr lang="en-US" sz="3600" b="1" dirty="0">
              <a:solidFill>
                <a:schemeClr val="accent5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381000" y="1828800"/>
            <a:ext cx="8077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mic Sans MS" pitchFamily="66" charset="0"/>
                <a:cs typeface="Arial" pitchFamily="34" charset="0"/>
              </a:rPr>
              <a:t>The &lt;object&gt; element is supported by all browsers.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mic Sans MS" pitchFamily="66" charset="0"/>
                <a:cs typeface="Arial" pitchFamily="34" charset="0"/>
              </a:rPr>
              <a:t>The &lt;object&gt; element defines an embedded object within an HTML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mic Sans MS" pitchFamily="66" charset="0"/>
                <a:cs typeface="Arial" pitchFamily="34" charset="0"/>
              </a:rPr>
              <a:t>It was designed to embed plug-ins (like Java applets, PDF readers, and Flash Players) in web pages, but can also be used to include HTML in HTML.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676400"/>
            <a:ext cx="716280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4ADE"/>
                </a:solidFill>
                <a:latin typeface="+mj-lt"/>
              </a:rPr>
              <a:t>&lt;!DOCTYPE html&gt;</a:t>
            </a:r>
          </a:p>
          <a:p>
            <a:r>
              <a:rPr lang="en-US" sz="2400" dirty="0" smtClean="0">
                <a:solidFill>
                  <a:srgbClr val="004ADE"/>
                </a:solidFill>
                <a:latin typeface="+mj-lt"/>
              </a:rPr>
              <a:t>&lt;html&gt;</a:t>
            </a:r>
          </a:p>
          <a:p>
            <a:r>
              <a:rPr lang="en-US" sz="2400" dirty="0" smtClean="0">
                <a:solidFill>
                  <a:srgbClr val="004ADE"/>
                </a:solidFill>
                <a:latin typeface="+mj-lt"/>
              </a:rPr>
              <a:t>&lt;body&gt;</a:t>
            </a:r>
          </a:p>
          <a:p>
            <a:endParaRPr lang="en-US" sz="2400" dirty="0" smtClean="0">
              <a:solidFill>
                <a:srgbClr val="004ADE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004ADE"/>
                </a:solidFill>
                <a:latin typeface="+mj-lt"/>
              </a:rPr>
              <a:t>&lt;object  width="100%" height="500px" data="audi.jpeg"&gt;&lt;/object&gt;</a:t>
            </a:r>
          </a:p>
          <a:p>
            <a:r>
              <a:rPr lang="en-US" sz="2400" dirty="0" smtClean="0">
                <a:solidFill>
                  <a:srgbClr val="004ADE"/>
                </a:solidFill>
                <a:latin typeface="+mj-lt"/>
              </a:rPr>
              <a:t> </a:t>
            </a:r>
          </a:p>
          <a:p>
            <a:r>
              <a:rPr lang="en-US" sz="2400" dirty="0" smtClean="0">
                <a:solidFill>
                  <a:srgbClr val="004ADE"/>
                </a:solidFill>
                <a:latin typeface="+mj-lt"/>
              </a:rPr>
              <a:t>&lt;/body&gt;</a:t>
            </a:r>
          </a:p>
          <a:p>
            <a:r>
              <a:rPr lang="en-US" sz="2400" dirty="0" smtClean="0">
                <a:solidFill>
                  <a:srgbClr val="004ADE"/>
                </a:solidFill>
                <a:latin typeface="+mj-lt"/>
              </a:rPr>
              <a:t>&lt;/html&gt;</a:t>
            </a:r>
            <a:endParaRPr lang="en-US" sz="2400" dirty="0">
              <a:solidFill>
                <a:srgbClr val="004ADE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No More Camo: 2019 Audi Q3 Rendered In Production 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AutoShape 4" descr="No More Camo: 2019 Audi Q3 Rendered In Production 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30" name="Picture 6" descr="Audi Q3 Review 2022 | heyc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4582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990600" y="762000"/>
            <a:ext cx="3276600" cy="8382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4ADE"/>
                </a:solidFill>
                <a:latin typeface="Algerian" pitchFamily="82" charset="0"/>
              </a:rPr>
              <a:t>&lt;EMBED&gt;</a:t>
            </a:r>
            <a:endParaRPr lang="en-US" sz="4000" dirty="0">
              <a:solidFill>
                <a:srgbClr val="004ADE"/>
              </a:solidFill>
              <a:latin typeface="Algerian" pitchFamily="82" charset="0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838200" y="1981200"/>
            <a:ext cx="7010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FF33"/>
                </a:solidFill>
                <a:effectLst/>
                <a:latin typeface="Arial" pitchFamily="34" charset="0"/>
                <a:cs typeface="Arial" pitchFamily="34" charset="0"/>
              </a:rPr>
              <a:t>The &lt;embed&gt; element is supported in all major browsers.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FF33"/>
                </a:solidFill>
                <a:effectLst/>
                <a:latin typeface="Arial" pitchFamily="34" charset="0"/>
                <a:cs typeface="Arial" pitchFamily="34" charset="0"/>
              </a:rPr>
              <a:t>The &lt;embed&gt; element also defines an embedded object within an HTML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FF33"/>
                </a:solidFill>
                <a:effectLst/>
                <a:latin typeface="Arial" pitchFamily="34" charset="0"/>
                <a:cs typeface="Arial" pitchFamily="34" charset="0"/>
              </a:rPr>
              <a:t>Web browsers have supported the &lt;embed&gt; element for a long time. However, it has not been a part of the HTML specification before HTML5.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371600"/>
            <a:ext cx="6248400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&lt;!DOCTYPE html&gt;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&lt;html&gt;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&lt;body&gt;</a:t>
            </a:r>
          </a:p>
          <a:p>
            <a:endParaRPr lang="en-US" sz="2800" dirty="0" smtClean="0">
              <a:solidFill>
                <a:srgbClr val="002060"/>
              </a:solidFill>
              <a:latin typeface="+mj-lt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&lt;embed width="100%" height="500px" </a:t>
            </a:r>
            <a:r>
              <a:rPr lang="en-US" sz="2800" dirty="0" err="1" smtClean="0">
                <a:solidFill>
                  <a:srgbClr val="002060"/>
                </a:solidFill>
                <a:latin typeface="+mj-lt"/>
              </a:rPr>
              <a:t>src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="snippet.html"&gt;</a:t>
            </a:r>
          </a:p>
          <a:p>
            <a:endParaRPr lang="en-US" sz="2800" dirty="0" smtClean="0">
              <a:solidFill>
                <a:srgbClr val="002060"/>
              </a:solidFill>
              <a:latin typeface="+mj-lt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&lt;/body&gt;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&lt;/html&gt;</a:t>
            </a:r>
            <a:endParaRPr lang="en-US" sz="28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609600"/>
          <a:ext cx="8153400" cy="5486400"/>
        </p:xfrm>
        <a:graphic>
          <a:graphicData uri="http://schemas.openxmlformats.org/drawingml/2006/table">
            <a:tbl>
              <a:tblPr/>
              <a:tblGrid>
                <a:gridCol w="2717800"/>
                <a:gridCol w="2717800"/>
                <a:gridCol w="2717800"/>
              </a:tblGrid>
              <a:tr h="380574">
                <a:tc>
                  <a:txBody>
                    <a:bodyPr/>
                    <a:lstStyle/>
                    <a:p>
                      <a:r>
                        <a:rPr lang="en-US" sz="900" dirty="0" err="1"/>
                        <a:t>Alfreds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Futterkiste</a:t>
                      </a:r>
                      <a:endParaRPr lang="en-US" sz="900" dirty="0"/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Berlin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Germany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80574">
                <a:tc>
                  <a:txBody>
                    <a:bodyPr/>
                    <a:lstStyle/>
                    <a:p>
                      <a:r>
                        <a:rPr lang="en-US" sz="900" dirty="0" err="1"/>
                        <a:t>Berglunds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snabbköp</a:t>
                      </a:r>
                      <a:endParaRPr lang="en-US" sz="900" dirty="0"/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Luleå</a:t>
                      </a:r>
                      <a:endParaRPr lang="en-US" sz="900" dirty="0"/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Sweden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80574">
                <a:tc>
                  <a:txBody>
                    <a:bodyPr/>
                    <a:lstStyle/>
                    <a:p>
                      <a:r>
                        <a:rPr lang="en-US" sz="900"/>
                        <a:t>Centro comercial Moctezuma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México D.F.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Mexico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16680">
                <a:tc>
                  <a:txBody>
                    <a:bodyPr/>
                    <a:lstStyle/>
                    <a:p>
                      <a:r>
                        <a:rPr lang="en-US" sz="900"/>
                        <a:t>Ernst Handel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Graz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Austria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544470">
                <a:tc>
                  <a:txBody>
                    <a:bodyPr/>
                    <a:lstStyle/>
                    <a:p>
                      <a:r>
                        <a:rPr lang="en-US" sz="900"/>
                        <a:t>FISSA Fabrica Inter. Salchichas S.A.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Madrid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Spain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80574">
                <a:tc>
                  <a:txBody>
                    <a:bodyPr/>
                    <a:lstStyle/>
                    <a:p>
                      <a:r>
                        <a:rPr lang="en-US" sz="900"/>
                        <a:t>Galería del gastrónomo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Barcelona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Spain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16680">
                <a:tc>
                  <a:txBody>
                    <a:bodyPr/>
                    <a:lstStyle/>
                    <a:p>
                      <a:r>
                        <a:rPr lang="en-US" sz="900"/>
                        <a:t>Island Trading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Cowes</a:t>
                      </a:r>
                      <a:endParaRPr lang="en-US" sz="900" dirty="0"/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UK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16680">
                <a:tc>
                  <a:txBody>
                    <a:bodyPr/>
                    <a:lstStyle/>
                    <a:p>
                      <a:r>
                        <a:rPr lang="en-US" sz="900"/>
                        <a:t>Königlich Essen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Brandenburg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Germany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544470">
                <a:tc>
                  <a:txBody>
                    <a:bodyPr/>
                    <a:lstStyle/>
                    <a:p>
                      <a:r>
                        <a:rPr lang="en-US" sz="900"/>
                        <a:t>Laughing Bacchus Wine Cellars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Vancouver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Canada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544470">
                <a:tc>
                  <a:txBody>
                    <a:bodyPr/>
                    <a:lstStyle/>
                    <a:p>
                      <a:r>
                        <a:rPr lang="en-US" sz="900"/>
                        <a:t>Magazzini Alimentari Riuniti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Bergamo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Italy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16680">
                <a:tc>
                  <a:txBody>
                    <a:bodyPr/>
                    <a:lstStyle/>
                    <a:p>
                      <a:r>
                        <a:rPr lang="en-US" sz="900"/>
                        <a:t>North/South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London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UK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16680">
                <a:tc>
                  <a:txBody>
                    <a:bodyPr/>
                    <a:lstStyle/>
                    <a:p>
                      <a:r>
                        <a:rPr lang="en-US" sz="900"/>
                        <a:t>Paris spécialités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Paris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France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80574">
                <a:tc>
                  <a:txBody>
                    <a:bodyPr/>
                    <a:lstStyle/>
                    <a:p>
                      <a:r>
                        <a:rPr lang="en-US" sz="900"/>
                        <a:t>Rattlesnake Canyon Grocery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Albuquerque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USA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16680">
                <a:tc>
                  <a:txBody>
                    <a:bodyPr/>
                    <a:lstStyle/>
                    <a:p>
                      <a:r>
                        <a:rPr lang="en-US" sz="900"/>
                        <a:t>Simons bistro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København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Denmark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16680">
                <a:tc>
                  <a:txBody>
                    <a:bodyPr/>
                    <a:lstStyle/>
                    <a:p>
                      <a:r>
                        <a:rPr lang="en-US" sz="900"/>
                        <a:t>The Big Cheese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Portland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USA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16680">
                <a:tc>
                  <a:txBody>
                    <a:bodyPr/>
                    <a:lstStyle/>
                    <a:p>
                      <a:r>
                        <a:rPr lang="en-US" sz="900"/>
                        <a:t>Vaffeljernet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Århus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Denmark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16680">
                <a:tc>
                  <a:txBody>
                    <a:bodyPr/>
                    <a:lstStyle/>
                    <a:p>
                      <a:r>
                        <a:rPr lang="en-US" sz="900"/>
                        <a:t>Wolski Zajazd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Warszawa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Poland</a:t>
                      </a: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726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38200" y="609600"/>
            <a:ext cx="3124200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66"/>
                </a:solidFill>
                <a:latin typeface="Algerian" pitchFamily="82" charset="0"/>
              </a:rPr>
              <a:t>INTRODUCTION</a:t>
            </a:r>
            <a:endParaRPr lang="en-US" sz="3200" dirty="0">
              <a:solidFill>
                <a:srgbClr val="FF0066"/>
              </a:solidFill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447800"/>
            <a:ext cx="7391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  <a:latin typeface="Monotype Corsiva" pitchFamily="66" charset="0"/>
              </a:rPr>
              <a:t>HTML was first developed in the late 1980s by Tim Berners-Lee, a British computer scientist who was working at CERN (the European Organization for Nuclear Research) in Switzerland</a:t>
            </a:r>
            <a:r>
              <a:rPr lang="en-US" sz="3200" dirty="0" smtClean="0">
                <a:solidFill>
                  <a:srgbClr val="FFFF00"/>
                </a:solidFill>
                <a:latin typeface="Monotype Corsiva" pitchFamily="66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FFFF00"/>
                </a:solidFill>
                <a:latin typeface="Monotype Corsiva" pitchFamily="66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Monotype Corsiva" pitchFamily="66" charset="0"/>
              </a:rPr>
              <a:t>Berners-Lee created HTML as a way to structure and share scientific documents over the internet. He also developed the first web browser, called WorldWideWeb (later renamed to Nexus) and the first web server, called CERN </a:t>
            </a:r>
            <a:r>
              <a:rPr lang="en-US" sz="3200" dirty="0" smtClean="0">
                <a:solidFill>
                  <a:srgbClr val="FFFF00"/>
                </a:solidFill>
                <a:latin typeface="Monotype Corsiva" pitchFamily="66" charset="0"/>
              </a:rPr>
              <a:t>httpd.</a:t>
            </a:r>
            <a:endParaRPr lang="en-US" sz="3200" dirty="0">
              <a:solidFill>
                <a:srgbClr val="FFFF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8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0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514600"/>
            <a:ext cx="54992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7200" b="1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0"/>
            <a:ext cx="6314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What is HTML ?</a:t>
            </a:r>
            <a:endParaRPr lang="en-US" sz="5400" b="1" dirty="0">
              <a:ln>
                <a:prstDash val="solid"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533400" y="1524000"/>
            <a:ext cx="7848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Monotype Corsiva" pitchFamily="66" charset="0"/>
                <a:ea typeface="Roboto"/>
                <a:cs typeface="Roboto"/>
              </a:rPr>
              <a:t>HTML (Hypertext Markup Language) is a standard markup language used to create web pages. It provides a means to describe the structure and layout of a document, including headings, paragraphs, images, and links. HTML is used in conjunction with other technologies such as CSS and JavaScript to create dynamic and interactive web pages.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TML Multimedia - FutureFundamenta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457200"/>
            <a:ext cx="2762250" cy="1657351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304800" y="533400"/>
            <a:ext cx="5410200" cy="1295400"/>
          </a:xfrm>
          <a:prstGeom prst="ellipse">
            <a:avLst/>
          </a:prstGeom>
          <a:solidFill>
            <a:srgbClr val="79D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MULTIMEDIA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2362200"/>
            <a:ext cx="7162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Multimedia on the web is sound, music, videos, movies, and animations.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Multimedia comes in many different formats. It can be almost anything you can hear or see, like images, music, sound, videos, records, films, animations, and more.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Web pages often contain multimedia elements of different types and formats.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2233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Multimedia formats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295400"/>
            <a:ext cx="8153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rgbClr val="FF99FF"/>
                </a:solidFill>
                <a:latin typeface="Arial Black" pitchFamily="34" charset="0"/>
              </a:rPr>
              <a:t>Multimedia elements (like audio or video) are stored in media files.</a:t>
            </a:r>
          </a:p>
          <a:p>
            <a:r>
              <a:rPr lang="en-US" sz="3200" i="1" dirty="0">
                <a:solidFill>
                  <a:srgbClr val="FF99FF"/>
                </a:solidFill>
                <a:latin typeface="Arial Black" pitchFamily="34" charset="0"/>
              </a:rPr>
              <a:t>The most common way to discover the type of a file, is to look at the file extension.</a:t>
            </a:r>
          </a:p>
          <a:p>
            <a:r>
              <a:rPr lang="en-US" sz="3200" i="1" dirty="0">
                <a:solidFill>
                  <a:srgbClr val="FF99FF"/>
                </a:solidFill>
                <a:latin typeface="Arial Black" pitchFamily="34" charset="0"/>
              </a:rPr>
              <a:t>Multimedia files have formats and different extensions like: .wav, .mp3, .mp4, .mpg, .wmv, and .avi.</a:t>
            </a:r>
          </a:p>
          <a:p>
            <a:r>
              <a:rPr lang="en-US" sz="3200" i="1" dirty="0" smtClean="0">
                <a:solidFill>
                  <a:srgbClr val="FF99FF"/>
                </a:solidFill>
                <a:latin typeface="Arial Black" pitchFamily="34" charset="0"/>
              </a:rPr>
              <a:t/>
            </a:r>
            <a:br>
              <a:rPr lang="en-US" sz="3200" i="1" dirty="0" smtClean="0">
                <a:solidFill>
                  <a:srgbClr val="FF99FF"/>
                </a:solidFill>
                <a:latin typeface="Arial Black" pitchFamily="34" charset="0"/>
              </a:rPr>
            </a:br>
            <a:endParaRPr lang="en-US" sz="3200" i="1" dirty="0">
              <a:solidFill>
                <a:srgbClr val="FF99FF"/>
              </a:solidFill>
              <a:latin typeface="Arial Black" pitchFamily="34" charset="0"/>
            </a:endParaRPr>
          </a:p>
        </p:txBody>
      </p:sp>
      <p:pic>
        <p:nvPicPr>
          <p:cNvPr id="56322" name="Picture 2" descr="Videoforma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5334000"/>
            <a:ext cx="37338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6002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609600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1BED11"/>
                </a:solidFill>
                <a:latin typeface="Sitka Small" pitchFamily="2" charset="0"/>
              </a:rPr>
              <a:t>There are mainly four 4 media tags in HTML media</a:t>
            </a:r>
            <a:r>
              <a:rPr lang="en-US" dirty="0" smtClean="0">
                <a:solidFill>
                  <a:srgbClr val="1BED11"/>
                </a:solidFill>
              </a:rPr>
              <a:t>.</a:t>
            </a:r>
            <a:endParaRPr lang="en-US" dirty="0">
              <a:solidFill>
                <a:srgbClr val="1BED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838200" y="457200"/>
            <a:ext cx="3810000" cy="8382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Lucida Calligraphy" pitchFamily="66" charset="0"/>
              </a:rPr>
              <a:t>&lt;</a:t>
            </a:r>
            <a:r>
              <a:rPr lang="en-US" sz="4800" b="1" dirty="0" smtClean="0">
                <a:solidFill>
                  <a:srgbClr val="FF0000"/>
                </a:solidFill>
                <a:latin typeface="Algerian" pitchFamily="82" charset="0"/>
              </a:rPr>
              <a:t>VIDEO</a:t>
            </a:r>
            <a:r>
              <a:rPr lang="en-US" sz="4800" b="1" dirty="0" smtClean="0">
                <a:solidFill>
                  <a:srgbClr val="FF0000"/>
                </a:solidFill>
                <a:latin typeface="Lucida Calligraphy" pitchFamily="66" charset="0"/>
              </a:rPr>
              <a:t> &gt; </a:t>
            </a:r>
            <a:endParaRPr lang="en-US" sz="48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33400" y="1295400"/>
            <a:ext cx="86106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66FFFF"/>
                </a:solidFill>
                <a:latin typeface="Calibri" pitchFamily="34" charset="0"/>
                <a:cs typeface="Calibri" pitchFamily="34" charset="0"/>
              </a:rPr>
              <a:t>The HTML &lt;video&gt; element is used to show a video on a web page.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66FFFF"/>
                </a:solidFill>
                <a:latin typeface="Calibri" pitchFamily="34" charset="0"/>
                <a:cs typeface="Calibri" pitchFamily="34" charset="0"/>
              </a:rPr>
              <a:t>To show a video in HTML, use the &lt;video&gt; element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66FFFF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FFFF"/>
                </a:solidFill>
                <a:effectLst/>
                <a:latin typeface="Calibri" pitchFamily="34" charset="0"/>
                <a:cs typeface="Calibri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99FF"/>
                </a:solidFill>
                <a:effectLst/>
                <a:latin typeface="Calibri" pitchFamily="34" charset="0"/>
                <a:cs typeface="Calibri" pitchFamily="34" charset="0"/>
              </a:rPr>
              <a:t>controls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FFFF"/>
                </a:solidFill>
                <a:effectLst/>
                <a:latin typeface="Calibri" pitchFamily="34" charset="0"/>
                <a:cs typeface="Calibri" pitchFamily="34" charset="0"/>
              </a:rPr>
              <a:t> attribute adds video controls, like play, pause, and volume.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FFFF"/>
                </a:solidFill>
                <a:effectLst/>
                <a:latin typeface="Calibri" pitchFamily="34" charset="0"/>
                <a:cs typeface="Calibri" pitchFamily="34" charset="0"/>
              </a:rPr>
              <a:t>It is a good idea to always include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99FF"/>
                </a:solidFill>
                <a:effectLst/>
                <a:latin typeface="Calibri" pitchFamily="34" charset="0"/>
                <a:cs typeface="Calibri" pitchFamily="34" charset="0"/>
              </a:rPr>
              <a:t>width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FFFF"/>
                </a:solidFill>
                <a:effectLst/>
                <a:latin typeface="Calibri" pitchFamily="34" charset="0"/>
                <a:cs typeface="Calibri" pitchFamily="34" charset="0"/>
              </a:rPr>
              <a:t>and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99FF"/>
                </a:solidFill>
                <a:effectLst/>
                <a:latin typeface="Calibri" pitchFamily="34" charset="0"/>
                <a:cs typeface="Calibri" pitchFamily="34" charset="0"/>
              </a:rPr>
              <a:t>height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FFFF"/>
                </a:solidFill>
                <a:effectLst/>
                <a:latin typeface="Calibri" pitchFamily="34" charset="0"/>
                <a:cs typeface="Calibri" pitchFamily="34" charset="0"/>
              </a:rPr>
              <a:t> attributes. If height and width are not set, the page might flicker while the video loads.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FFFF"/>
                </a:solidFill>
                <a:effectLst/>
                <a:latin typeface="Calibri" pitchFamily="34" charset="0"/>
                <a:cs typeface="Calibri" pitchFamily="34" charset="0"/>
              </a:rPr>
              <a:t>The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99FF"/>
                </a:solidFill>
                <a:effectLst/>
                <a:latin typeface="Calibri" pitchFamily="34" charset="0"/>
                <a:cs typeface="Calibri" pitchFamily="34" charset="0"/>
              </a:rPr>
              <a:t>&lt;source&gt;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FFFF"/>
                </a:solidFill>
                <a:effectLst/>
                <a:latin typeface="Calibri" pitchFamily="34" charset="0"/>
                <a:cs typeface="Calibri" pitchFamily="34" charset="0"/>
              </a:rPr>
              <a:t> element allows you to specify alternative video files which the browser may choose from. The browser will use the first recognized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FFFF"/>
                </a:solidFill>
                <a:effectLst/>
                <a:latin typeface="Calibri" pitchFamily="34" charset="0"/>
                <a:cs typeface="Calibri" pitchFamily="34" charset="0"/>
              </a:rPr>
              <a:t>The text between the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99FF"/>
                </a:solidFill>
                <a:effectLst/>
                <a:latin typeface="Calibri" pitchFamily="34" charset="0"/>
                <a:cs typeface="Calibri" pitchFamily="34" charset="0"/>
              </a:rPr>
              <a:t>&lt;video&gt;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FFFF"/>
                </a:solidFill>
                <a:effectLst/>
                <a:latin typeface="Calibri" pitchFamily="34" charset="0"/>
                <a:cs typeface="Calibri" pitchFamily="34" charset="0"/>
              </a:rPr>
              <a:t>and &lt;/video&gt; tags will only be displayed in browsers that do not support the &lt;video&gt; element.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66FFFF"/>
                </a:solidFill>
                <a:latin typeface="Calibri" pitchFamily="34" charset="0"/>
                <a:cs typeface="Calibri" pitchFamily="34" charset="0"/>
              </a:rPr>
              <a:t>To start a video automatically, use the </a:t>
            </a:r>
            <a:r>
              <a:rPr lang="en-US" sz="2400" b="1" dirty="0" smtClean="0">
                <a:solidFill>
                  <a:srgbClr val="FF99FF"/>
                </a:solidFill>
                <a:latin typeface="Calibri" pitchFamily="34" charset="0"/>
                <a:cs typeface="Calibri" pitchFamily="34" charset="0"/>
              </a:rPr>
              <a:t>autoplay</a:t>
            </a:r>
            <a:r>
              <a:rPr lang="en-US" sz="2400" b="1" dirty="0" smtClean="0">
                <a:solidFill>
                  <a:srgbClr val="66FFFF"/>
                </a:solidFill>
                <a:latin typeface="Calibri" pitchFamily="34" charset="0"/>
                <a:cs typeface="Calibri" pitchFamily="34" charset="0"/>
              </a:rPr>
              <a:t> attribute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66FFFF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FFFF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FFFF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66FF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14400"/>
            <a:ext cx="7620000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&lt;html&gt;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&lt;body&gt;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&lt;video width="320" height="240" controls&gt;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&lt;source </a:t>
            </a:r>
            <a:r>
              <a:rPr lang="en-US" sz="2400" dirty="0" err="1" smtClean="0">
                <a:solidFill>
                  <a:schemeClr val="bg1"/>
                </a:solidFill>
              </a:rPr>
              <a:t>src</a:t>
            </a:r>
            <a:r>
              <a:rPr lang="en-US" sz="2400" dirty="0" smtClean="0">
                <a:solidFill>
                  <a:schemeClr val="bg1"/>
                </a:solidFill>
              </a:rPr>
              <a:t>="movie.mp4" type="video/mp4"&gt;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&lt;source </a:t>
            </a:r>
            <a:r>
              <a:rPr lang="en-US" sz="2400" dirty="0" err="1" smtClean="0">
                <a:solidFill>
                  <a:schemeClr val="bg1"/>
                </a:solidFill>
              </a:rPr>
              <a:t>src</a:t>
            </a:r>
            <a:r>
              <a:rPr lang="en-US" sz="2400" dirty="0" smtClean="0">
                <a:solidFill>
                  <a:schemeClr val="bg1"/>
                </a:solidFill>
              </a:rPr>
              <a:t>="movie.ogg" type="video/</a:t>
            </a:r>
            <a:r>
              <a:rPr lang="en-US" sz="2400" dirty="0" err="1" smtClean="0">
                <a:solidFill>
                  <a:schemeClr val="bg1"/>
                </a:solidFill>
              </a:rPr>
              <a:t>ogg</a:t>
            </a:r>
            <a:r>
              <a:rPr lang="en-US" sz="2400" dirty="0" smtClean="0">
                <a:solidFill>
                  <a:schemeClr val="bg1"/>
                </a:solidFill>
              </a:rPr>
              <a:t>"&gt;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Your browser does not support the video tag.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&lt;/video&gt;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&lt;/body&gt;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&lt;/html&gt;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unny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2000" y="533400"/>
            <a:ext cx="77216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5813</TotalTime>
  <Words>578</Words>
  <Application>Microsoft Office PowerPoint</Application>
  <PresentationFormat>On-screen Show (4:3)</PresentationFormat>
  <Paragraphs>161</Paragraphs>
  <Slides>24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Technic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India</dc:creator>
  <cp:lastModifiedBy>user9</cp:lastModifiedBy>
  <cp:revision>32</cp:revision>
  <dcterms:created xsi:type="dcterms:W3CDTF">2023-01-22T16:18:33Z</dcterms:created>
  <dcterms:modified xsi:type="dcterms:W3CDTF">2023-03-14T05:05:42Z</dcterms:modified>
</cp:coreProperties>
</file>