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49"/>
  </p:notesMasterIdLst>
  <p:handoutMasterIdLst>
    <p:handoutMasterId r:id="rId50"/>
  </p:handoutMasterIdLst>
  <p:sldIdLst>
    <p:sldId id="365" r:id="rId2"/>
    <p:sldId id="269" r:id="rId3"/>
    <p:sldId id="402" r:id="rId4"/>
    <p:sldId id="382" r:id="rId5"/>
    <p:sldId id="383" r:id="rId6"/>
    <p:sldId id="362" r:id="rId7"/>
    <p:sldId id="361" r:id="rId8"/>
    <p:sldId id="376" r:id="rId9"/>
    <p:sldId id="387" r:id="rId10"/>
    <p:sldId id="388" r:id="rId11"/>
    <p:sldId id="390" r:id="rId12"/>
    <p:sldId id="385" r:id="rId13"/>
    <p:sldId id="386" r:id="rId14"/>
    <p:sldId id="352" r:id="rId15"/>
    <p:sldId id="355" r:id="rId16"/>
    <p:sldId id="356" r:id="rId17"/>
    <p:sldId id="363" r:id="rId18"/>
    <p:sldId id="364" r:id="rId19"/>
    <p:sldId id="394" r:id="rId20"/>
    <p:sldId id="358" r:id="rId21"/>
    <p:sldId id="357" r:id="rId22"/>
    <p:sldId id="395" r:id="rId23"/>
    <p:sldId id="421" r:id="rId24"/>
    <p:sldId id="400" r:id="rId25"/>
    <p:sldId id="403" r:id="rId26"/>
    <p:sldId id="404" r:id="rId27"/>
    <p:sldId id="359" r:id="rId28"/>
    <p:sldId id="409" r:id="rId29"/>
    <p:sldId id="422" r:id="rId30"/>
    <p:sldId id="423" r:id="rId31"/>
    <p:sldId id="410" r:id="rId32"/>
    <p:sldId id="426" r:id="rId33"/>
    <p:sldId id="427" r:id="rId34"/>
    <p:sldId id="413" r:id="rId35"/>
    <p:sldId id="415" r:id="rId36"/>
    <p:sldId id="424" r:id="rId37"/>
    <p:sldId id="425" r:id="rId38"/>
    <p:sldId id="417" r:id="rId39"/>
    <p:sldId id="418" r:id="rId40"/>
    <p:sldId id="429" r:id="rId41"/>
    <p:sldId id="428" r:id="rId42"/>
    <p:sldId id="430" r:id="rId43"/>
    <p:sldId id="408" r:id="rId44"/>
    <p:sldId id="360" r:id="rId45"/>
    <p:sldId id="372" r:id="rId46"/>
    <p:sldId id="344" r:id="rId47"/>
    <p:sldId id="28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42E1F4-D6E2-4754-880F-4DB8E501088A}">
          <p14:sldIdLst>
            <p14:sldId id="365"/>
            <p14:sldId id="269"/>
            <p14:sldId id="402"/>
            <p14:sldId id="382"/>
            <p14:sldId id="383"/>
            <p14:sldId id="362"/>
            <p14:sldId id="361"/>
            <p14:sldId id="376"/>
            <p14:sldId id="387"/>
            <p14:sldId id="388"/>
            <p14:sldId id="390"/>
            <p14:sldId id="385"/>
            <p14:sldId id="386"/>
            <p14:sldId id="352"/>
          </p14:sldIdLst>
        </p14:section>
        <p14:section name="Untitled Section" id="{62231D1A-0002-4926-B2D8-FB62ED5EA2AB}">
          <p14:sldIdLst>
            <p14:sldId id="355"/>
            <p14:sldId id="356"/>
          </p14:sldIdLst>
        </p14:section>
        <p14:section name="Untitled Section" id="{75227FD2-2589-43CB-8233-08B5F41702E7}">
          <p14:sldIdLst>
            <p14:sldId id="363"/>
            <p14:sldId id="364"/>
            <p14:sldId id="394"/>
            <p14:sldId id="358"/>
            <p14:sldId id="357"/>
            <p14:sldId id="395"/>
            <p14:sldId id="421"/>
            <p14:sldId id="400"/>
            <p14:sldId id="403"/>
            <p14:sldId id="404"/>
            <p14:sldId id="359"/>
            <p14:sldId id="409"/>
            <p14:sldId id="422"/>
            <p14:sldId id="423"/>
            <p14:sldId id="410"/>
            <p14:sldId id="426"/>
            <p14:sldId id="427"/>
            <p14:sldId id="413"/>
            <p14:sldId id="415"/>
            <p14:sldId id="424"/>
            <p14:sldId id="425"/>
            <p14:sldId id="417"/>
            <p14:sldId id="418"/>
            <p14:sldId id="429"/>
            <p14:sldId id="428"/>
            <p14:sldId id="430"/>
            <p14:sldId id="408"/>
            <p14:sldId id="360"/>
            <p14:sldId id="372"/>
            <p14:sldId id="344"/>
            <p14:sldId id="28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AF2BF-ABA0-4001-8AF3-606A3B386B50}" v="42" dt="2024-07-31T13:42:02.716"/>
    <p1510:client id="{6FD07219-268F-494B-9D6A-047DEA5A0BFA}" v="660" dt="2024-07-31T15:15:45.934"/>
    <p1510:client id="{91E0AF5B-CC3D-48F5-BE47-CBA776FF1802}" v="239" dt="2024-07-31T08:34:11.605"/>
    <p1510:client id="{AF8A01CF-FBA3-4D8B-BE38-EE2453C87FA5}" v="10" dt="2024-07-31T07:53:02.928"/>
    <p1510:client id="{F64021C4-5678-4BD7-B9B4-DC092A26246C}" v="235" dt="2024-07-31T16:35:16.5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Das" userId="c5caea52ba8e7d81" providerId="Windows Live" clId="Web-{13E7DB03-1E5E-4828-AFED-363890321AF7}"/>
    <pc:docChg chg="addSld delSld modSld">
      <pc:chgData name="Aditi Das" userId="c5caea52ba8e7d81" providerId="Windows Live" clId="Web-{13E7DB03-1E5E-4828-AFED-363890321AF7}" dt="2024-07-04T17:47:44.301" v="312" actId="20577"/>
      <pc:docMkLst>
        <pc:docMk/>
      </pc:docMkLst>
      <pc:sldChg chg="modSp">
        <pc:chgData name="Aditi Das" userId="c5caea52ba8e7d81" providerId="Windows Live" clId="Web-{13E7DB03-1E5E-4828-AFED-363890321AF7}" dt="2024-07-04T16:52:49.435" v="161" actId="1076"/>
        <pc:sldMkLst>
          <pc:docMk/>
          <pc:sldMk cId="1698253571" sldId="344"/>
        </pc:sldMkLst>
        <pc:spChg chg="mod">
          <ac:chgData name="Aditi Das" userId="c5caea52ba8e7d81" providerId="Windows Live" clId="Web-{13E7DB03-1E5E-4828-AFED-363890321AF7}" dt="2024-07-04T16:52:46.013" v="160" actId="1076"/>
          <ac:spMkLst>
            <pc:docMk/>
            <pc:sldMk cId="1698253571" sldId="344"/>
            <ac:spMk id="5" creationId="{69A3E08B-466D-43CD-B372-6849C5A44F11}"/>
          </ac:spMkLst>
        </pc:spChg>
        <pc:spChg chg="mod">
          <ac:chgData name="Aditi Das" userId="c5caea52ba8e7d81" providerId="Windows Live" clId="Web-{13E7DB03-1E5E-4828-AFED-363890321AF7}" dt="2024-07-04T16:52:49.435" v="161" actId="1076"/>
          <ac:spMkLst>
            <pc:docMk/>
            <pc:sldMk cId="1698253571" sldId="344"/>
            <ac:spMk id="6" creationId="{94F0BB82-6C52-4FF7-9ECC-8FDBC011B958}"/>
          </ac:spMkLst>
        </pc:spChg>
      </pc:sldChg>
      <pc:sldChg chg="del">
        <pc:chgData name="Aditi Das" userId="c5caea52ba8e7d81" providerId="Windows Live" clId="Web-{13E7DB03-1E5E-4828-AFED-363890321AF7}" dt="2024-07-04T16:38:47.707" v="1"/>
        <pc:sldMkLst>
          <pc:docMk/>
          <pc:sldMk cId="1240072907" sldId="346"/>
        </pc:sldMkLst>
      </pc:sldChg>
      <pc:sldChg chg="modSp">
        <pc:chgData name="Aditi Das" userId="c5caea52ba8e7d81" providerId="Windows Live" clId="Web-{13E7DB03-1E5E-4828-AFED-363890321AF7}" dt="2024-07-04T16:47:50.037" v="118" actId="14100"/>
        <pc:sldMkLst>
          <pc:docMk/>
          <pc:sldMk cId="1240072907" sldId="355"/>
        </pc:sldMkLst>
        <pc:spChg chg="mod">
          <ac:chgData name="Aditi Das" userId="c5caea52ba8e7d81" providerId="Windows Live" clId="Web-{13E7DB03-1E5E-4828-AFED-363890321AF7}" dt="2024-07-04T16:47:50.037" v="118" actId="14100"/>
          <ac:spMkLst>
            <pc:docMk/>
            <pc:sldMk cId="1240072907" sldId="355"/>
            <ac:spMk id="7" creationId="{00000000-0000-0000-0000-000000000000}"/>
          </ac:spMkLst>
        </pc:spChg>
      </pc:sldChg>
      <pc:sldChg chg="modSp">
        <pc:chgData name="Aditi Das" userId="c5caea52ba8e7d81" providerId="Windows Live" clId="Web-{13E7DB03-1E5E-4828-AFED-363890321AF7}" dt="2024-07-04T16:48:57.945" v="129" actId="1076"/>
        <pc:sldMkLst>
          <pc:docMk/>
          <pc:sldMk cId="1240072907" sldId="356"/>
        </pc:sldMkLst>
        <pc:spChg chg="mod">
          <ac:chgData name="Aditi Das" userId="c5caea52ba8e7d81" providerId="Windows Live" clId="Web-{13E7DB03-1E5E-4828-AFED-363890321AF7}" dt="2024-07-04T16:48:57.945" v="129" actId="1076"/>
          <ac:spMkLst>
            <pc:docMk/>
            <pc:sldMk cId="1240072907" sldId="356"/>
            <ac:spMk id="7" creationId="{00000000-0000-0000-0000-000000000000}"/>
          </ac:spMkLst>
        </pc:spChg>
      </pc:sldChg>
      <pc:sldChg chg="modSp">
        <pc:chgData name="Aditi Das" userId="c5caea52ba8e7d81" providerId="Windows Live" clId="Web-{13E7DB03-1E5E-4828-AFED-363890321AF7}" dt="2024-07-04T16:51:00.354" v="146" actId="1076"/>
        <pc:sldMkLst>
          <pc:docMk/>
          <pc:sldMk cId="1240072907" sldId="358"/>
        </pc:sldMkLst>
        <pc:spChg chg="mod">
          <ac:chgData name="Aditi Das" userId="c5caea52ba8e7d81" providerId="Windows Live" clId="Web-{13E7DB03-1E5E-4828-AFED-363890321AF7}" dt="2024-07-04T16:51:00.354" v="146" actId="1076"/>
          <ac:spMkLst>
            <pc:docMk/>
            <pc:sldMk cId="1240072907" sldId="358"/>
            <ac:spMk id="2" creationId="{00000000-0000-0000-0000-000000000000}"/>
          </ac:spMkLst>
        </pc:spChg>
        <pc:spChg chg="mod">
          <ac:chgData name="Aditi Das" userId="c5caea52ba8e7d81" providerId="Windows Live" clId="Web-{13E7DB03-1E5E-4828-AFED-363890321AF7}" dt="2024-07-04T16:50:57.776" v="145" actId="1076"/>
          <ac:spMkLst>
            <pc:docMk/>
            <pc:sldMk cId="1240072907" sldId="358"/>
            <ac:spMk id="7" creationId="{00000000-0000-0000-0000-000000000000}"/>
          </ac:spMkLst>
        </pc:spChg>
      </pc:sldChg>
      <pc:sldChg chg="modSp">
        <pc:chgData name="Aditi Das" userId="c5caea52ba8e7d81" providerId="Windows Live" clId="Web-{13E7DB03-1E5E-4828-AFED-363890321AF7}" dt="2024-07-04T16:52:22.106" v="157" actId="1076"/>
        <pc:sldMkLst>
          <pc:docMk/>
          <pc:sldMk cId="1240072907" sldId="360"/>
        </pc:sldMkLst>
        <pc:spChg chg="mod">
          <ac:chgData name="Aditi Das" userId="c5caea52ba8e7d81" providerId="Windows Live" clId="Web-{13E7DB03-1E5E-4828-AFED-363890321AF7}" dt="2024-07-04T16:52:22.106" v="157" actId="1076"/>
          <ac:spMkLst>
            <pc:docMk/>
            <pc:sldMk cId="1240072907" sldId="360"/>
            <ac:spMk id="2" creationId="{00000000-0000-0000-0000-000000000000}"/>
          </ac:spMkLst>
        </pc:spChg>
        <pc:spChg chg="mod">
          <ac:chgData name="Aditi Das" userId="c5caea52ba8e7d81" providerId="Windows Live" clId="Web-{13E7DB03-1E5E-4828-AFED-363890321AF7}" dt="2024-07-04T16:52:12.574" v="156" actId="1076"/>
          <ac:spMkLst>
            <pc:docMk/>
            <pc:sldMk cId="1240072907" sldId="360"/>
            <ac:spMk id="7" creationId="{00000000-0000-0000-0000-000000000000}"/>
          </ac:spMkLst>
        </pc:spChg>
      </pc:sldChg>
      <pc:sldChg chg="modSp">
        <pc:chgData name="Aditi Das" userId="c5caea52ba8e7d81" providerId="Windows Live" clId="Web-{13E7DB03-1E5E-4828-AFED-363890321AF7}" dt="2024-07-04T16:59:54.742" v="185"/>
        <pc:sldMkLst>
          <pc:docMk/>
          <pc:sldMk cId="1240072907" sldId="361"/>
        </pc:sldMkLst>
        <pc:graphicFrameChg chg="modGraphic">
          <ac:chgData name="Aditi Das" userId="c5caea52ba8e7d81" providerId="Windows Live" clId="Web-{13E7DB03-1E5E-4828-AFED-363890321AF7}" dt="2024-07-04T16:59:54.742" v="185"/>
          <ac:graphicFrameMkLst>
            <pc:docMk/>
            <pc:sldMk cId="1240072907" sldId="361"/>
            <ac:graphicFrameMk id="8" creationId="{00000000-0000-0000-0000-000000000000}"/>
          </ac:graphicFrameMkLst>
        </pc:graphicFrameChg>
      </pc:sldChg>
      <pc:sldChg chg="modSp">
        <pc:chgData name="Aditi Das" userId="c5caea52ba8e7d81" providerId="Windows Live" clId="Web-{13E7DB03-1E5E-4828-AFED-363890321AF7}" dt="2024-07-04T16:53:28.998" v="165" actId="14100"/>
        <pc:sldMkLst>
          <pc:docMk/>
          <pc:sldMk cId="1240072907" sldId="363"/>
        </pc:sldMkLst>
        <pc:spChg chg="mod">
          <ac:chgData name="Aditi Das" userId="c5caea52ba8e7d81" providerId="Windows Live" clId="Web-{13E7DB03-1E5E-4828-AFED-363890321AF7}" dt="2024-07-04T16:53:28.998" v="165" actId="14100"/>
          <ac:spMkLst>
            <pc:docMk/>
            <pc:sldMk cId="1240072907" sldId="363"/>
            <ac:spMk id="7" creationId="{00000000-0000-0000-0000-000000000000}"/>
          </ac:spMkLst>
        </pc:spChg>
      </pc:sldChg>
      <pc:sldChg chg="modSp">
        <pc:chgData name="Aditi Das" userId="c5caea52ba8e7d81" providerId="Windows Live" clId="Web-{13E7DB03-1E5E-4828-AFED-363890321AF7}" dt="2024-07-04T16:49:35.618" v="136" actId="14100"/>
        <pc:sldMkLst>
          <pc:docMk/>
          <pc:sldMk cId="1240072907" sldId="364"/>
        </pc:sldMkLst>
        <pc:spChg chg="mod">
          <ac:chgData name="Aditi Das" userId="c5caea52ba8e7d81" providerId="Windows Live" clId="Web-{13E7DB03-1E5E-4828-AFED-363890321AF7}" dt="2024-07-04T16:49:35.618" v="136" actId="14100"/>
          <ac:spMkLst>
            <pc:docMk/>
            <pc:sldMk cId="1240072907" sldId="364"/>
            <ac:spMk id="7" creationId="{00000000-0000-0000-0000-000000000000}"/>
          </ac:spMkLst>
        </pc:spChg>
      </pc:sldChg>
      <pc:sldChg chg="del">
        <pc:chgData name="Aditi Das" userId="c5caea52ba8e7d81" providerId="Windows Live" clId="Web-{13E7DB03-1E5E-4828-AFED-363890321AF7}" dt="2024-07-04T16:39:26.676" v="4"/>
        <pc:sldMkLst>
          <pc:docMk/>
          <pc:sldMk cId="1886080683" sldId="367"/>
        </pc:sldMkLst>
      </pc:sldChg>
      <pc:sldChg chg="modSp add del">
        <pc:chgData name="Aditi Das" userId="c5caea52ba8e7d81" providerId="Windows Live" clId="Web-{13E7DB03-1E5E-4828-AFED-363890321AF7}" dt="2024-07-04T16:47:11.395" v="115" actId="14100"/>
        <pc:sldMkLst>
          <pc:docMk/>
          <pc:sldMk cId="1267915387" sldId="368"/>
        </pc:sldMkLst>
        <pc:spChg chg="mod">
          <ac:chgData name="Aditi Das" userId="c5caea52ba8e7d81" providerId="Windows Live" clId="Web-{13E7DB03-1E5E-4828-AFED-363890321AF7}" dt="2024-07-04T16:47:11.395" v="115" actId="14100"/>
          <ac:spMkLst>
            <pc:docMk/>
            <pc:sldMk cId="1267915387" sldId="368"/>
            <ac:spMk id="6" creationId="{E97E90BE-A06D-F1CE-7327-29016D445E2A}"/>
          </ac:spMkLst>
        </pc:spChg>
      </pc:sldChg>
      <pc:sldChg chg="modSp">
        <pc:chgData name="Aditi Das" userId="c5caea52ba8e7d81" providerId="Windows Live" clId="Web-{13E7DB03-1E5E-4828-AFED-363890321AF7}" dt="2024-07-04T16:49:08.570" v="131" actId="14100"/>
        <pc:sldMkLst>
          <pc:docMk/>
          <pc:sldMk cId="3360896297" sldId="369"/>
        </pc:sldMkLst>
        <pc:spChg chg="mod">
          <ac:chgData name="Aditi Das" userId="c5caea52ba8e7d81" providerId="Windows Live" clId="Web-{13E7DB03-1E5E-4828-AFED-363890321AF7}" dt="2024-07-04T16:49:08.570" v="131" actId="14100"/>
          <ac:spMkLst>
            <pc:docMk/>
            <pc:sldMk cId="3360896297" sldId="369"/>
            <ac:spMk id="6" creationId="{C7C7DCFE-E8C6-8093-36F3-1F705A050739}"/>
          </ac:spMkLst>
        </pc:spChg>
      </pc:sldChg>
      <pc:sldChg chg="modSp">
        <pc:chgData name="Aditi Das" userId="c5caea52ba8e7d81" providerId="Windows Live" clId="Web-{13E7DB03-1E5E-4828-AFED-363890321AF7}" dt="2024-07-04T16:49:48.118" v="138" actId="14100"/>
        <pc:sldMkLst>
          <pc:docMk/>
          <pc:sldMk cId="2343745827" sldId="370"/>
        </pc:sldMkLst>
        <pc:spChg chg="mod">
          <ac:chgData name="Aditi Das" userId="c5caea52ba8e7d81" providerId="Windows Live" clId="Web-{13E7DB03-1E5E-4828-AFED-363890321AF7}" dt="2024-07-04T16:49:48.118" v="138" actId="14100"/>
          <ac:spMkLst>
            <pc:docMk/>
            <pc:sldMk cId="2343745827" sldId="370"/>
            <ac:spMk id="6" creationId="{D5A1FA76-537B-98F3-35A0-A7A976C17613}"/>
          </ac:spMkLst>
        </pc:spChg>
      </pc:sldChg>
      <pc:sldChg chg="modSp">
        <pc:chgData name="Aditi Das" userId="c5caea52ba8e7d81" providerId="Windows Live" clId="Web-{13E7DB03-1E5E-4828-AFED-363890321AF7}" dt="2024-07-04T16:48:44.898" v="126" actId="14100"/>
        <pc:sldMkLst>
          <pc:docMk/>
          <pc:sldMk cId="191473003" sldId="371"/>
        </pc:sldMkLst>
        <pc:spChg chg="mod">
          <ac:chgData name="Aditi Das" userId="c5caea52ba8e7d81" providerId="Windows Live" clId="Web-{13E7DB03-1E5E-4828-AFED-363890321AF7}" dt="2024-07-04T16:48:44.898" v="126" actId="14100"/>
          <ac:spMkLst>
            <pc:docMk/>
            <pc:sldMk cId="191473003" sldId="371"/>
            <ac:spMk id="6" creationId="{62804AC7-80FB-A8FD-F5C1-625221154D4E}"/>
          </ac:spMkLst>
        </pc:spChg>
      </pc:sldChg>
      <pc:sldChg chg="modSp">
        <pc:chgData name="Aditi Das" userId="c5caea52ba8e7d81" providerId="Windows Live" clId="Web-{13E7DB03-1E5E-4828-AFED-363890321AF7}" dt="2024-07-04T16:52:30.075" v="158" actId="1076"/>
        <pc:sldMkLst>
          <pc:docMk/>
          <pc:sldMk cId="2299400029" sldId="372"/>
        </pc:sldMkLst>
        <pc:spChg chg="mod">
          <ac:chgData name="Aditi Das" userId="c5caea52ba8e7d81" providerId="Windows Live" clId="Web-{13E7DB03-1E5E-4828-AFED-363890321AF7}" dt="2024-07-04T16:52:30.075" v="158" actId="1076"/>
          <ac:spMkLst>
            <pc:docMk/>
            <pc:sldMk cId="2299400029" sldId="372"/>
            <ac:spMk id="2" creationId="{918C3576-D3DF-C0BD-74CA-41550F75D9E4}"/>
          </ac:spMkLst>
        </pc:spChg>
      </pc:sldChg>
      <pc:sldChg chg="modSp">
        <pc:chgData name="Aditi Das" userId="c5caea52ba8e7d81" providerId="Windows Live" clId="Web-{13E7DB03-1E5E-4828-AFED-363890321AF7}" dt="2024-07-04T17:18:47.347" v="242"/>
        <pc:sldMkLst>
          <pc:docMk/>
          <pc:sldMk cId="1070898372" sldId="376"/>
        </pc:sldMkLst>
        <pc:graphicFrameChg chg="mod modGraphic">
          <ac:chgData name="Aditi Das" userId="c5caea52ba8e7d81" providerId="Windows Live" clId="Web-{13E7DB03-1E5E-4828-AFED-363890321AF7}" dt="2024-07-04T17:18:47.347" v="242"/>
          <ac:graphicFrameMkLst>
            <pc:docMk/>
            <pc:sldMk cId="1070898372" sldId="376"/>
            <ac:graphicFrameMk id="8" creationId="{00000000-0000-0000-0000-000000000000}"/>
          </ac:graphicFrameMkLst>
        </pc:graphicFrameChg>
      </pc:sldChg>
      <pc:sldChg chg="modSp">
        <pc:chgData name="Aditi Das" userId="c5caea52ba8e7d81" providerId="Windows Live" clId="Web-{13E7DB03-1E5E-4828-AFED-363890321AF7}" dt="2024-07-04T16:54:58.938" v="169" actId="14100"/>
        <pc:sldMkLst>
          <pc:docMk/>
          <pc:sldMk cId="4105221814" sldId="377"/>
        </pc:sldMkLst>
        <pc:spChg chg="mod">
          <ac:chgData name="Aditi Das" userId="c5caea52ba8e7d81" providerId="Windows Live" clId="Web-{13E7DB03-1E5E-4828-AFED-363890321AF7}" dt="2024-07-04T16:51:51.558" v="153" actId="1076"/>
          <ac:spMkLst>
            <pc:docMk/>
            <pc:sldMk cId="4105221814" sldId="377"/>
            <ac:spMk id="2" creationId="{20A367B1-A7C0-F9A1-F4DE-EC0B55426B1C}"/>
          </ac:spMkLst>
        </pc:spChg>
        <pc:spChg chg="mod">
          <ac:chgData name="Aditi Das" userId="c5caea52ba8e7d81" providerId="Windows Live" clId="Web-{13E7DB03-1E5E-4828-AFED-363890321AF7}" dt="2024-07-04T16:54:58.938" v="169" actId="14100"/>
          <ac:spMkLst>
            <pc:docMk/>
            <pc:sldMk cId="4105221814" sldId="377"/>
            <ac:spMk id="6" creationId="{11FC1860-AF1E-671E-1D8F-48AD1EED8238}"/>
          </ac:spMkLst>
        </pc:spChg>
      </pc:sldChg>
      <pc:sldChg chg="del">
        <pc:chgData name="Aditi Das" userId="c5caea52ba8e7d81" providerId="Windows Live" clId="Web-{13E7DB03-1E5E-4828-AFED-363890321AF7}" dt="2024-07-04T16:39:06.363" v="3"/>
        <pc:sldMkLst>
          <pc:docMk/>
          <pc:sldMk cId="2954149696" sldId="378"/>
        </pc:sldMkLst>
      </pc:sldChg>
      <pc:sldChg chg="modSp">
        <pc:chgData name="Aditi Das" userId="c5caea52ba8e7d81" providerId="Windows Live" clId="Web-{13E7DB03-1E5E-4828-AFED-363890321AF7}" dt="2024-07-04T17:47:44.301" v="312" actId="20577"/>
        <pc:sldMkLst>
          <pc:docMk/>
          <pc:sldMk cId="3056966860" sldId="379"/>
        </pc:sldMkLst>
        <pc:spChg chg="mod">
          <ac:chgData name="Aditi Das" userId="c5caea52ba8e7d81" providerId="Windows Live" clId="Web-{13E7DB03-1E5E-4828-AFED-363890321AF7}" dt="2024-07-04T17:47:44.301" v="312" actId="20577"/>
          <ac:spMkLst>
            <pc:docMk/>
            <pc:sldMk cId="3056966860" sldId="379"/>
            <ac:spMk id="6" creationId="{1DDEB292-4C87-D5DC-48A8-A5BFBC44D2FB}"/>
          </ac:spMkLst>
        </pc:spChg>
      </pc:sldChg>
      <pc:sldChg chg="modSp">
        <pc:chgData name="Aditi Das" userId="c5caea52ba8e7d81" providerId="Windows Live" clId="Web-{13E7DB03-1E5E-4828-AFED-363890321AF7}" dt="2024-07-04T16:51:59.559" v="155" actId="20577"/>
        <pc:sldMkLst>
          <pc:docMk/>
          <pc:sldMk cId="3014933939" sldId="380"/>
        </pc:sldMkLst>
        <pc:spChg chg="mod">
          <ac:chgData name="Aditi Das" userId="c5caea52ba8e7d81" providerId="Windows Live" clId="Web-{13E7DB03-1E5E-4828-AFED-363890321AF7}" dt="2024-07-04T16:51:59.559" v="155" actId="20577"/>
          <ac:spMkLst>
            <pc:docMk/>
            <pc:sldMk cId="3014933939" sldId="380"/>
            <ac:spMk id="6" creationId="{C23BC0BE-2050-F242-9864-7E0931626701}"/>
          </ac:spMkLst>
        </pc:spChg>
      </pc:sldChg>
      <pc:sldChg chg="modSp">
        <pc:chgData name="Aditi Das" userId="c5caea52ba8e7d81" providerId="Windows Live" clId="Web-{13E7DB03-1E5E-4828-AFED-363890321AF7}" dt="2024-07-04T16:54:14.827" v="168" actId="1076"/>
        <pc:sldMkLst>
          <pc:docMk/>
          <pc:sldMk cId="863683649" sldId="381"/>
        </pc:sldMkLst>
        <pc:spChg chg="mod">
          <ac:chgData name="Aditi Das" userId="c5caea52ba8e7d81" providerId="Windows Live" clId="Web-{13E7DB03-1E5E-4828-AFED-363890321AF7}" dt="2024-07-04T16:51:28.058" v="149" actId="1076"/>
          <ac:spMkLst>
            <pc:docMk/>
            <pc:sldMk cId="863683649" sldId="381"/>
            <ac:spMk id="2" creationId="{3AC70462-766D-BB0B-F88B-1A6CFDF0EFE2}"/>
          </ac:spMkLst>
        </pc:spChg>
        <pc:spChg chg="mod">
          <ac:chgData name="Aditi Das" userId="c5caea52ba8e7d81" providerId="Windows Live" clId="Web-{13E7DB03-1E5E-4828-AFED-363890321AF7}" dt="2024-07-04T16:54:14.827" v="168" actId="1076"/>
          <ac:spMkLst>
            <pc:docMk/>
            <pc:sldMk cId="863683649" sldId="381"/>
            <ac:spMk id="6" creationId="{ABFF7CC4-7580-D4A4-6123-E45049CACAAC}"/>
          </ac:spMkLst>
        </pc:spChg>
      </pc:sldChg>
      <pc:sldChg chg="add">
        <pc:chgData name="Aditi Das" userId="c5caea52ba8e7d81" providerId="Windows Live" clId="Web-{13E7DB03-1E5E-4828-AFED-363890321AF7}" dt="2024-07-04T16:38:40.410" v="0"/>
        <pc:sldMkLst>
          <pc:docMk/>
          <pc:sldMk cId="3046037482" sldId="382"/>
        </pc:sldMkLst>
      </pc:sldChg>
      <pc:sldChg chg="modSp add">
        <pc:chgData name="Aditi Das" userId="c5caea52ba8e7d81" providerId="Windows Live" clId="Web-{13E7DB03-1E5E-4828-AFED-363890321AF7}" dt="2024-07-04T16:43:44.219" v="50" actId="20577"/>
        <pc:sldMkLst>
          <pc:docMk/>
          <pc:sldMk cId="932175788" sldId="383"/>
        </pc:sldMkLst>
        <pc:spChg chg="mod">
          <ac:chgData name="Aditi Das" userId="c5caea52ba8e7d81" providerId="Windows Live" clId="Web-{13E7DB03-1E5E-4828-AFED-363890321AF7}" dt="2024-07-04T16:43:44.219" v="50" actId="20577"/>
          <ac:spMkLst>
            <pc:docMk/>
            <pc:sldMk cId="932175788" sldId="383"/>
            <ac:spMk id="6" creationId="{73467058-86E1-9E5E-902A-B3BB51F4066E}"/>
          </ac:spMkLst>
        </pc:spChg>
      </pc:sldChg>
      <pc:sldChg chg="modSp add">
        <pc:chgData name="Aditi Das" userId="c5caea52ba8e7d81" providerId="Windows Live" clId="Web-{13E7DB03-1E5E-4828-AFED-363890321AF7}" dt="2024-07-04T16:53:11.951" v="163" actId="14100"/>
        <pc:sldMkLst>
          <pc:docMk/>
          <pc:sldMk cId="3378605311" sldId="384"/>
        </pc:sldMkLst>
        <pc:spChg chg="mod">
          <ac:chgData name="Aditi Das" userId="c5caea52ba8e7d81" providerId="Windows Live" clId="Web-{13E7DB03-1E5E-4828-AFED-363890321AF7}" dt="2024-07-04T16:53:11.951" v="163" actId="14100"/>
          <ac:spMkLst>
            <pc:docMk/>
            <pc:sldMk cId="3378605311" sldId="384"/>
            <ac:spMk id="6" creationId="{DB70DF94-BA86-FC2F-9C4F-7F9EAFEAD8C9}"/>
          </ac:spMkLst>
        </pc:spChg>
      </pc:sldChg>
      <pc:sldChg chg="add">
        <pc:chgData name="Aditi Das" userId="c5caea52ba8e7d81" providerId="Windows Live" clId="Web-{13E7DB03-1E5E-4828-AFED-363890321AF7}" dt="2024-07-04T16:40:26.209" v="8"/>
        <pc:sldMkLst>
          <pc:docMk/>
          <pc:sldMk cId="3680869617" sldId="385"/>
        </pc:sldMkLst>
      </pc:sldChg>
      <pc:sldChg chg="add">
        <pc:chgData name="Aditi Das" userId="c5caea52ba8e7d81" providerId="Windows Live" clId="Web-{13E7DB03-1E5E-4828-AFED-363890321AF7}" dt="2024-07-04T16:40:37.631" v="9"/>
        <pc:sldMkLst>
          <pc:docMk/>
          <pc:sldMk cId="318448397" sldId="386"/>
        </pc:sldMkLst>
      </pc:sldChg>
      <pc:sldChg chg="modSp add replId">
        <pc:chgData name="Aditi Das" userId="c5caea52ba8e7d81" providerId="Windows Live" clId="Web-{13E7DB03-1E5E-4828-AFED-363890321AF7}" dt="2024-07-04T17:40:19.366" v="310"/>
        <pc:sldMkLst>
          <pc:docMk/>
          <pc:sldMk cId="3984795892" sldId="387"/>
        </pc:sldMkLst>
        <pc:graphicFrameChg chg="mod modGraphic">
          <ac:chgData name="Aditi Das" userId="c5caea52ba8e7d81" providerId="Windows Live" clId="Web-{13E7DB03-1E5E-4828-AFED-363890321AF7}" dt="2024-07-04T17:40:19.366" v="310"/>
          <ac:graphicFrameMkLst>
            <pc:docMk/>
            <pc:sldMk cId="3984795892" sldId="387"/>
            <ac:graphicFrameMk id="8" creationId="{00000000-0000-0000-0000-000000000000}"/>
          </ac:graphicFrameMkLst>
        </pc:graphicFrameChg>
      </pc:sldChg>
    </pc:docChg>
  </pc:docChgLst>
  <pc:docChgLst>
    <pc:chgData name="Aditi Das" userId="c5caea52ba8e7d81" providerId="Windows Live" clId="Web-{8B6B0148-798A-4EC4-8324-4085B2934200}"/>
    <pc:docChg chg="modSld">
      <pc:chgData name="Aditi Das" userId="c5caea52ba8e7d81" providerId="Windows Live" clId="Web-{8B6B0148-798A-4EC4-8324-4085B2934200}" dt="2024-07-25T04:53:22.632" v="72"/>
      <pc:docMkLst>
        <pc:docMk/>
      </pc:docMkLst>
      <pc:sldChg chg="addSp delSp modSp">
        <pc:chgData name="Aditi Das" userId="c5caea52ba8e7d81" providerId="Windows Live" clId="Web-{8B6B0148-798A-4EC4-8324-4085B2934200}" dt="2024-07-25T04:53:22.632" v="72"/>
        <pc:sldMkLst>
          <pc:docMk/>
          <pc:sldMk cId="1240072907" sldId="361"/>
        </pc:sldMkLst>
        <pc:spChg chg="add del mod">
          <ac:chgData name="Aditi Das" userId="c5caea52ba8e7d81" providerId="Windows Live" clId="Web-{8B6B0148-798A-4EC4-8324-4085B2934200}" dt="2024-07-25T04:52:59.601" v="62"/>
          <ac:spMkLst>
            <pc:docMk/>
            <pc:sldMk cId="1240072907" sldId="361"/>
            <ac:spMk id="13" creationId="{0EA40BEA-9821-E208-803C-A2BF2B8C4DB3}"/>
          </ac:spMkLst>
        </pc:spChg>
        <pc:spChg chg="add del mod">
          <ac:chgData name="Aditi Das" userId="c5caea52ba8e7d81" providerId="Windows Live" clId="Web-{8B6B0148-798A-4EC4-8324-4085B2934200}" dt="2024-07-25T04:53:22.632" v="71"/>
          <ac:spMkLst>
            <pc:docMk/>
            <pc:sldMk cId="1240072907" sldId="361"/>
            <ac:spMk id="16" creationId="{B995C68E-9283-7462-504D-E085BF26CF8D}"/>
          </ac:spMkLst>
        </pc:spChg>
        <pc:graphicFrameChg chg="add del mod">
          <ac:chgData name="Aditi Das" userId="c5caea52ba8e7d81" providerId="Windows Live" clId="Web-{8B6B0148-798A-4EC4-8324-4085B2934200}" dt="2024-07-25T04:44:17.619" v="3"/>
          <ac:graphicFrameMkLst>
            <pc:docMk/>
            <pc:sldMk cId="1240072907" sldId="361"/>
            <ac:graphicFrameMk id="7" creationId="{9D899489-6F7D-2832-AE6D-B912A3D537B2}"/>
          </ac:graphicFrameMkLst>
        </pc:graphicFrameChg>
        <pc:graphicFrameChg chg="mod modGraphic">
          <ac:chgData name="Aditi Das" userId="c5caea52ba8e7d81" providerId="Windows Live" clId="Web-{8B6B0148-798A-4EC4-8324-4085B2934200}" dt="2024-07-25T04:53:13.226" v="67"/>
          <ac:graphicFrameMkLst>
            <pc:docMk/>
            <pc:sldMk cId="1240072907" sldId="361"/>
            <ac:graphicFrameMk id="8" creationId="{00000000-0000-0000-0000-000000000000}"/>
          </ac:graphicFrameMkLst>
        </pc:graphicFrameChg>
        <pc:graphicFrameChg chg="add del mod modGraphic">
          <ac:chgData name="Aditi Das" userId="c5caea52ba8e7d81" providerId="Windows Live" clId="Web-{8B6B0148-798A-4EC4-8324-4085B2934200}" dt="2024-07-25T04:51:38.349" v="37"/>
          <ac:graphicFrameMkLst>
            <pc:docMk/>
            <pc:sldMk cId="1240072907" sldId="361"/>
            <ac:graphicFrameMk id="10" creationId="{5B5B5147-DBCB-1783-FAA1-72D73D400627}"/>
          </ac:graphicFrameMkLst>
        </pc:graphicFrameChg>
        <pc:graphicFrameChg chg="add del mod">
          <ac:chgData name="Aditi Das" userId="c5caea52ba8e7d81" providerId="Windows Live" clId="Web-{8B6B0148-798A-4EC4-8324-4085B2934200}" dt="2024-07-25T04:52:59.601" v="63"/>
          <ac:graphicFrameMkLst>
            <pc:docMk/>
            <pc:sldMk cId="1240072907" sldId="361"/>
            <ac:graphicFrameMk id="12" creationId="{8C243B19-CC3B-3FD2-CF40-14F81A3AC0AA}"/>
          </ac:graphicFrameMkLst>
        </pc:graphicFrameChg>
        <pc:graphicFrameChg chg="add del mod">
          <ac:chgData name="Aditi Das" userId="c5caea52ba8e7d81" providerId="Windows Live" clId="Web-{8B6B0148-798A-4EC4-8324-4085B2934200}" dt="2024-07-25T04:53:22.632" v="72"/>
          <ac:graphicFrameMkLst>
            <pc:docMk/>
            <pc:sldMk cId="1240072907" sldId="361"/>
            <ac:graphicFrameMk id="15" creationId="{5C71EABF-184A-3A63-B6EA-1C550A72CDE4}"/>
          </ac:graphicFrameMkLst>
        </pc:graphicFrameChg>
      </pc:sldChg>
    </pc:docChg>
  </pc:docChgLst>
  <pc:docChgLst>
    <pc:chgData name="BHAVANA HALLIKERI" userId="6865315b608d512b" providerId="Windows Live" clId="Web-{AF8A01CF-FBA3-4D8B-BE38-EE2453C87FA5}"/>
    <pc:docChg chg="modSld">
      <pc:chgData name="BHAVANA HALLIKERI" userId="6865315b608d512b" providerId="Windows Live" clId="Web-{AF8A01CF-FBA3-4D8B-BE38-EE2453C87FA5}" dt="2024-07-31T07:53:02.928" v="4" actId="20577"/>
      <pc:docMkLst>
        <pc:docMk/>
      </pc:docMkLst>
      <pc:sldChg chg="modSp">
        <pc:chgData name="BHAVANA HALLIKERI" userId="6865315b608d512b" providerId="Windows Live" clId="Web-{AF8A01CF-FBA3-4D8B-BE38-EE2453C87FA5}" dt="2024-07-31T07:53:02.928" v="4" actId="20577"/>
        <pc:sldMkLst>
          <pc:docMk/>
          <pc:sldMk cId="0" sldId="365"/>
        </pc:sldMkLst>
        <pc:spChg chg="mod">
          <ac:chgData name="BHAVANA HALLIKERI" userId="6865315b608d512b" providerId="Windows Live" clId="Web-{AF8A01CF-FBA3-4D8B-BE38-EE2453C87FA5}" dt="2024-07-31T07:53:02.928" v="4" actId="20577"/>
          <ac:spMkLst>
            <pc:docMk/>
            <pc:sldMk cId="0" sldId="365"/>
            <ac:spMk id="4" creationId="{00000000-0000-0000-0000-000000000000}"/>
          </ac:spMkLst>
        </pc:spChg>
      </pc:sldChg>
    </pc:docChg>
  </pc:docChgLst>
  <pc:docChgLst>
    <pc:chgData name="Deepa Tendulkar" userId="8ad4a0888cd6c695" providerId="Windows Live" clId="Web-{DC63D7B9-BBC6-43CF-AA22-89ECA6B3ED0F}"/>
    <pc:docChg chg="addSld delSld modSld">
      <pc:chgData name="Deepa Tendulkar" userId="8ad4a0888cd6c695" providerId="Windows Live" clId="Web-{DC63D7B9-BBC6-43CF-AA22-89ECA6B3ED0F}" dt="2024-07-05T08:51:12.863" v="17" actId="20577"/>
      <pc:docMkLst>
        <pc:docMk/>
      </pc:docMkLst>
      <pc:sldChg chg="modSp">
        <pc:chgData name="Deepa Tendulkar" userId="8ad4a0888cd6c695" providerId="Windows Live" clId="Web-{DC63D7B9-BBC6-43CF-AA22-89ECA6B3ED0F}" dt="2024-07-05T08:51:12.863" v="17" actId="20577"/>
        <pc:sldMkLst>
          <pc:docMk/>
          <pc:sldMk cId="1240072907" sldId="358"/>
        </pc:sldMkLst>
        <pc:spChg chg="mod">
          <ac:chgData name="Deepa Tendulkar" userId="8ad4a0888cd6c695" providerId="Windows Live" clId="Web-{DC63D7B9-BBC6-43CF-AA22-89ECA6B3ED0F}" dt="2024-07-05T08:51:12.863" v="17" actId="20577"/>
          <ac:spMkLst>
            <pc:docMk/>
            <pc:sldMk cId="1240072907" sldId="358"/>
            <ac:spMk id="7" creationId="{00000000-0000-0000-0000-000000000000}"/>
          </ac:spMkLst>
        </pc:spChg>
      </pc:sldChg>
      <pc:sldChg chg="modSp">
        <pc:chgData name="Deepa Tendulkar" userId="8ad4a0888cd6c695" providerId="Windows Live" clId="Web-{DC63D7B9-BBC6-43CF-AA22-89ECA6B3ED0F}" dt="2024-07-05T08:16:34.636" v="12" actId="20577"/>
        <pc:sldMkLst>
          <pc:docMk/>
          <pc:sldMk cId="2343745827" sldId="370"/>
        </pc:sldMkLst>
        <pc:spChg chg="mod">
          <ac:chgData name="Deepa Tendulkar" userId="8ad4a0888cd6c695" providerId="Windows Live" clId="Web-{DC63D7B9-BBC6-43CF-AA22-89ECA6B3ED0F}" dt="2024-07-05T08:16:34.636" v="12" actId="20577"/>
          <ac:spMkLst>
            <pc:docMk/>
            <pc:sldMk cId="2343745827" sldId="370"/>
            <ac:spMk id="6" creationId="{D5A1FA76-537B-98F3-35A0-A7A976C17613}"/>
          </ac:spMkLst>
        </pc:spChg>
      </pc:sldChg>
      <pc:sldChg chg="modSp">
        <pc:chgData name="Deepa Tendulkar" userId="8ad4a0888cd6c695" providerId="Windows Live" clId="Web-{DC63D7B9-BBC6-43CF-AA22-89ECA6B3ED0F}" dt="2024-07-05T08:14:18.162" v="9" actId="20577"/>
        <pc:sldMkLst>
          <pc:docMk/>
          <pc:sldMk cId="3056966860" sldId="379"/>
        </pc:sldMkLst>
        <pc:spChg chg="mod">
          <ac:chgData name="Deepa Tendulkar" userId="8ad4a0888cd6c695" providerId="Windows Live" clId="Web-{DC63D7B9-BBC6-43CF-AA22-89ECA6B3ED0F}" dt="2024-07-05T08:14:18.162" v="9" actId="20577"/>
          <ac:spMkLst>
            <pc:docMk/>
            <pc:sldMk cId="3056966860" sldId="379"/>
            <ac:spMk id="6" creationId="{1DDEB292-4C87-D5DC-48A8-A5BFBC44D2FB}"/>
          </ac:spMkLst>
        </pc:spChg>
      </pc:sldChg>
      <pc:sldChg chg="new del">
        <pc:chgData name="Deepa Tendulkar" userId="8ad4a0888cd6c695" providerId="Windows Live" clId="Web-{DC63D7B9-BBC6-43CF-AA22-89ECA6B3ED0F}" dt="2024-07-05T08:16:53.558" v="14"/>
        <pc:sldMkLst>
          <pc:docMk/>
          <pc:sldMk cId="552720051" sldId="391"/>
        </pc:sldMkLst>
      </pc:sldChg>
    </pc:docChg>
  </pc:docChgLst>
  <pc:docChgLst>
    <pc:chgData name="Anjali K S" userId="c1304ea05355ab29" providerId="LiveId" clId="{6FD07219-268F-494B-9D6A-047DEA5A0BFA}"/>
    <pc:docChg chg="undo redo custSel addSld delSld modSld sldOrd addSection modSection">
      <pc:chgData name="Anjali K S" userId="c1304ea05355ab29" providerId="LiveId" clId="{6FD07219-268F-494B-9D6A-047DEA5A0BFA}" dt="2024-07-31T15:15:45.934" v="664" actId="2711"/>
      <pc:docMkLst>
        <pc:docMk/>
      </pc:docMkLst>
      <pc:sldChg chg="modSp mod">
        <pc:chgData name="Anjali K S" userId="c1304ea05355ab29" providerId="LiveId" clId="{6FD07219-268F-494B-9D6A-047DEA5A0BFA}" dt="2024-07-31T13:40:39.926" v="8" actId="1076"/>
        <pc:sldMkLst>
          <pc:docMk/>
          <pc:sldMk cId="1240072907" sldId="355"/>
        </pc:sldMkLst>
        <pc:spChg chg="mod">
          <ac:chgData name="Anjali K S" userId="c1304ea05355ab29" providerId="LiveId" clId="{6FD07219-268F-494B-9D6A-047DEA5A0BFA}" dt="2024-07-31T13:40:39.926" v="8" actId="1076"/>
          <ac:spMkLst>
            <pc:docMk/>
            <pc:sldMk cId="1240072907" sldId="355"/>
            <ac:spMk id="7" creationId="{00000000-0000-0000-0000-000000000000}"/>
          </ac:spMkLst>
        </pc:spChg>
      </pc:sldChg>
      <pc:sldChg chg="modSp mod">
        <pc:chgData name="Anjali K S" userId="c1304ea05355ab29" providerId="LiveId" clId="{6FD07219-268F-494B-9D6A-047DEA5A0BFA}" dt="2024-07-31T13:41:14.220" v="21" actId="113"/>
        <pc:sldMkLst>
          <pc:docMk/>
          <pc:sldMk cId="1240072907" sldId="356"/>
        </pc:sldMkLst>
        <pc:spChg chg="mod">
          <ac:chgData name="Anjali K S" userId="c1304ea05355ab29" providerId="LiveId" clId="{6FD07219-268F-494B-9D6A-047DEA5A0BFA}" dt="2024-07-31T13:41:14.220" v="21" actId="113"/>
          <ac:spMkLst>
            <pc:docMk/>
            <pc:sldMk cId="1240072907" sldId="356"/>
            <ac:spMk id="7" creationId="{00000000-0000-0000-0000-000000000000}"/>
          </ac:spMkLst>
        </pc:spChg>
      </pc:sldChg>
      <pc:sldChg chg="modSp mod">
        <pc:chgData name="Anjali K S" userId="c1304ea05355ab29" providerId="LiveId" clId="{6FD07219-268F-494B-9D6A-047DEA5A0BFA}" dt="2024-07-31T15:15:45.934" v="664" actId="2711"/>
        <pc:sldMkLst>
          <pc:docMk/>
          <pc:sldMk cId="1240072907" sldId="358"/>
        </pc:sldMkLst>
        <pc:spChg chg="mod">
          <ac:chgData name="Anjali K S" userId="c1304ea05355ab29" providerId="LiveId" clId="{6FD07219-268F-494B-9D6A-047DEA5A0BFA}" dt="2024-07-31T15:15:45.934" v="664" actId="2711"/>
          <ac:spMkLst>
            <pc:docMk/>
            <pc:sldMk cId="1240072907" sldId="358"/>
            <ac:spMk id="7" creationId="{00000000-0000-0000-0000-000000000000}"/>
          </ac:spMkLst>
        </pc:spChg>
      </pc:sldChg>
      <pc:sldChg chg="modSp mod">
        <pc:chgData name="Anjali K S" userId="c1304ea05355ab29" providerId="LiveId" clId="{6FD07219-268F-494B-9D6A-047DEA5A0BFA}" dt="2024-07-31T14:11:46.344" v="436" actId="20577"/>
        <pc:sldMkLst>
          <pc:docMk/>
          <pc:sldMk cId="1240072907" sldId="361"/>
        </pc:sldMkLst>
        <pc:graphicFrameChg chg="modGraphic">
          <ac:chgData name="Anjali K S" userId="c1304ea05355ab29" providerId="LiveId" clId="{6FD07219-268F-494B-9D6A-047DEA5A0BFA}" dt="2024-07-31T14:11:46.344" v="436" actId="20577"/>
          <ac:graphicFrameMkLst>
            <pc:docMk/>
            <pc:sldMk cId="1240072907" sldId="361"/>
            <ac:graphicFrameMk id="8" creationId="{00000000-0000-0000-0000-000000000000}"/>
          </ac:graphicFrameMkLst>
        </pc:graphicFrameChg>
      </pc:sldChg>
      <pc:sldChg chg="modSp mod">
        <pc:chgData name="Anjali K S" userId="c1304ea05355ab29" providerId="LiveId" clId="{6FD07219-268F-494B-9D6A-047DEA5A0BFA}" dt="2024-07-31T13:42:20.797" v="47" actId="403"/>
        <pc:sldMkLst>
          <pc:docMk/>
          <pc:sldMk cId="1240072907" sldId="363"/>
        </pc:sldMkLst>
        <pc:spChg chg="mod">
          <ac:chgData name="Anjali K S" userId="c1304ea05355ab29" providerId="LiveId" clId="{6FD07219-268F-494B-9D6A-047DEA5A0BFA}" dt="2024-07-31T13:42:20.797" v="47" actId="403"/>
          <ac:spMkLst>
            <pc:docMk/>
            <pc:sldMk cId="1240072907" sldId="363"/>
            <ac:spMk id="7" creationId="{00000000-0000-0000-0000-000000000000}"/>
          </ac:spMkLst>
        </pc:spChg>
      </pc:sldChg>
      <pc:sldChg chg="modSp mod">
        <pc:chgData name="Anjali K S" userId="c1304ea05355ab29" providerId="LiveId" clId="{6FD07219-268F-494B-9D6A-047DEA5A0BFA}" dt="2024-07-31T13:42:30.050" v="49" actId="404"/>
        <pc:sldMkLst>
          <pc:docMk/>
          <pc:sldMk cId="1240072907" sldId="364"/>
        </pc:sldMkLst>
        <pc:spChg chg="mod">
          <ac:chgData name="Anjali K S" userId="c1304ea05355ab29" providerId="LiveId" clId="{6FD07219-268F-494B-9D6A-047DEA5A0BFA}" dt="2024-07-31T13:42:30.050" v="49" actId="404"/>
          <ac:spMkLst>
            <pc:docMk/>
            <pc:sldMk cId="1240072907" sldId="364"/>
            <ac:spMk id="7" creationId="{00000000-0000-0000-0000-000000000000}"/>
          </ac:spMkLst>
        </pc:spChg>
      </pc:sldChg>
      <pc:sldChg chg="modSp del mod">
        <pc:chgData name="Anjali K S" userId="c1304ea05355ab29" providerId="LiveId" clId="{6FD07219-268F-494B-9D6A-047DEA5A0BFA}" dt="2024-07-31T13:41:16.919" v="22" actId="47"/>
        <pc:sldMkLst>
          <pc:docMk/>
          <pc:sldMk cId="3360896297" sldId="369"/>
        </pc:sldMkLst>
        <pc:spChg chg="mod">
          <ac:chgData name="Anjali K S" userId="c1304ea05355ab29" providerId="LiveId" clId="{6FD07219-268F-494B-9D6A-047DEA5A0BFA}" dt="2024-07-31T13:40:53.201" v="12" actId="21"/>
          <ac:spMkLst>
            <pc:docMk/>
            <pc:sldMk cId="3360896297" sldId="369"/>
            <ac:spMk id="6" creationId="{C7C7DCFE-E8C6-8093-36F3-1F705A050739}"/>
          </ac:spMkLst>
        </pc:spChg>
      </pc:sldChg>
      <pc:sldChg chg="modSp del mod">
        <pc:chgData name="Anjali K S" userId="c1304ea05355ab29" providerId="LiveId" clId="{6FD07219-268F-494B-9D6A-047DEA5A0BFA}" dt="2024-07-31T13:40:22.629" v="6" actId="47"/>
        <pc:sldMkLst>
          <pc:docMk/>
          <pc:sldMk cId="191473003" sldId="371"/>
        </pc:sldMkLst>
        <pc:spChg chg="mod">
          <ac:chgData name="Anjali K S" userId="c1304ea05355ab29" providerId="LiveId" clId="{6FD07219-268F-494B-9D6A-047DEA5A0BFA}" dt="2024-07-31T13:40:09.087" v="1" actId="21"/>
          <ac:spMkLst>
            <pc:docMk/>
            <pc:sldMk cId="191473003" sldId="371"/>
            <ac:spMk id="6" creationId="{62804AC7-80FB-A8FD-F5C1-625221154D4E}"/>
          </ac:spMkLst>
        </pc:spChg>
      </pc:sldChg>
      <pc:sldChg chg="modSp del mod">
        <pc:chgData name="Anjali K S" userId="c1304ea05355ab29" providerId="LiveId" clId="{6FD07219-268F-494B-9D6A-047DEA5A0BFA}" dt="2024-07-31T15:14:25.109" v="642" actId="47"/>
        <pc:sldMkLst>
          <pc:docMk/>
          <pc:sldMk cId="4105221814" sldId="377"/>
        </pc:sldMkLst>
        <pc:spChg chg="mod">
          <ac:chgData name="Anjali K S" userId="c1304ea05355ab29" providerId="LiveId" clId="{6FD07219-268F-494B-9D6A-047DEA5A0BFA}" dt="2024-07-31T15:13:55.180" v="627" actId="20577"/>
          <ac:spMkLst>
            <pc:docMk/>
            <pc:sldMk cId="4105221814" sldId="377"/>
            <ac:spMk id="6" creationId="{11FC1860-AF1E-671E-1D8F-48AD1EED8238}"/>
          </ac:spMkLst>
        </pc:spChg>
      </pc:sldChg>
      <pc:sldChg chg="modSp del mod">
        <pc:chgData name="Anjali K S" userId="c1304ea05355ab29" providerId="LiveId" clId="{6FD07219-268F-494B-9D6A-047DEA5A0BFA}" dt="2024-07-31T13:41:27.761" v="24" actId="47"/>
        <pc:sldMkLst>
          <pc:docMk/>
          <pc:sldMk cId="3056966860" sldId="379"/>
        </pc:sldMkLst>
        <pc:spChg chg="mod">
          <ac:chgData name="Anjali K S" userId="c1304ea05355ab29" providerId="LiveId" clId="{6FD07219-268F-494B-9D6A-047DEA5A0BFA}" dt="2024-07-31T13:41:25.644" v="23" actId="21"/>
          <ac:spMkLst>
            <pc:docMk/>
            <pc:sldMk cId="3056966860" sldId="379"/>
            <ac:spMk id="6" creationId="{1DDEB292-4C87-D5DC-48A8-A5BFBC44D2FB}"/>
          </ac:spMkLst>
        </pc:spChg>
      </pc:sldChg>
      <pc:sldChg chg="modSp del mod">
        <pc:chgData name="Anjali K S" userId="c1304ea05355ab29" providerId="LiveId" clId="{6FD07219-268F-494B-9D6A-047DEA5A0BFA}" dt="2024-07-31T15:15:34.762" v="660" actId="47"/>
        <pc:sldMkLst>
          <pc:docMk/>
          <pc:sldMk cId="3014933939" sldId="380"/>
        </pc:sldMkLst>
        <pc:spChg chg="mod">
          <ac:chgData name="Anjali K S" userId="c1304ea05355ab29" providerId="LiveId" clId="{6FD07219-268F-494B-9D6A-047DEA5A0BFA}" dt="2024-07-31T15:15:02.937" v="643" actId="21"/>
          <ac:spMkLst>
            <pc:docMk/>
            <pc:sldMk cId="3014933939" sldId="380"/>
            <ac:spMk id="6" creationId="{C23BC0BE-2050-F242-9864-7E0931626701}"/>
          </ac:spMkLst>
        </pc:spChg>
      </pc:sldChg>
      <pc:sldChg chg="modSp del mod">
        <pc:chgData name="Anjali K S" userId="c1304ea05355ab29" providerId="LiveId" clId="{6FD07219-268F-494B-9D6A-047DEA5A0BFA}" dt="2024-07-31T15:13:47.895" v="625" actId="47"/>
        <pc:sldMkLst>
          <pc:docMk/>
          <pc:sldMk cId="863683649" sldId="381"/>
        </pc:sldMkLst>
        <pc:spChg chg="mod">
          <ac:chgData name="Anjali K S" userId="c1304ea05355ab29" providerId="LiveId" clId="{6FD07219-268F-494B-9D6A-047DEA5A0BFA}" dt="2024-07-31T15:13:09.973" v="608" actId="21"/>
          <ac:spMkLst>
            <pc:docMk/>
            <pc:sldMk cId="863683649" sldId="381"/>
            <ac:spMk id="6" creationId="{ABFF7CC4-7580-D4A4-6123-E45049CACAAC}"/>
          </ac:spMkLst>
        </pc:spChg>
      </pc:sldChg>
      <pc:sldChg chg="modSp mod">
        <pc:chgData name="Anjali K S" userId="c1304ea05355ab29" providerId="LiveId" clId="{6FD07219-268F-494B-9D6A-047DEA5A0BFA}" dt="2024-07-31T14:16:18.330" v="464" actId="12"/>
        <pc:sldMkLst>
          <pc:docMk/>
          <pc:sldMk cId="932175788" sldId="383"/>
        </pc:sldMkLst>
        <pc:spChg chg="mod">
          <ac:chgData name="Anjali K S" userId="c1304ea05355ab29" providerId="LiveId" clId="{6FD07219-268F-494B-9D6A-047DEA5A0BFA}" dt="2024-07-31T14:16:18.330" v="464" actId="12"/>
          <ac:spMkLst>
            <pc:docMk/>
            <pc:sldMk cId="932175788" sldId="383"/>
            <ac:spMk id="6" creationId="{73467058-86E1-9E5E-902A-B3BB51F4066E}"/>
          </ac:spMkLst>
        </pc:spChg>
      </pc:sldChg>
      <pc:sldChg chg="modSp mod">
        <pc:chgData name="Anjali K S" userId="c1304ea05355ab29" providerId="LiveId" clId="{6FD07219-268F-494B-9D6A-047DEA5A0BFA}" dt="2024-07-31T14:09:53.381" v="433"/>
        <pc:sldMkLst>
          <pc:docMk/>
          <pc:sldMk cId="2860391741" sldId="404"/>
        </pc:sldMkLst>
        <pc:spChg chg="mod">
          <ac:chgData name="Anjali K S" userId="c1304ea05355ab29" providerId="LiveId" clId="{6FD07219-268F-494B-9D6A-047DEA5A0BFA}" dt="2024-07-31T14:09:53.381" v="433"/>
          <ac:spMkLst>
            <pc:docMk/>
            <pc:sldMk cId="2860391741" sldId="404"/>
            <ac:spMk id="6" creationId="{179AF10A-7A94-7187-108F-7AD61A0819AA}"/>
          </ac:spMkLst>
        </pc:spChg>
      </pc:sldChg>
      <pc:sldChg chg="del ord">
        <pc:chgData name="Anjali K S" userId="c1304ea05355ab29" providerId="LiveId" clId="{6FD07219-268F-494B-9D6A-047DEA5A0BFA}" dt="2024-07-31T14:05:35.315" v="379" actId="47"/>
        <pc:sldMkLst>
          <pc:docMk/>
          <pc:sldMk cId="3520727287" sldId="405"/>
        </pc:sldMkLst>
      </pc:sldChg>
      <pc:sldChg chg="addSp delSp modSp mod">
        <pc:chgData name="Anjali K S" userId="c1304ea05355ab29" providerId="LiveId" clId="{6FD07219-268F-494B-9D6A-047DEA5A0BFA}" dt="2024-07-31T14:04:17.814" v="374" actId="12"/>
        <pc:sldMkLst>
          <pc:docMk/>
          <pc:sldMk cId="1596811219" sldId="409"/>
        </pc:sldMkLst>
        <pc:spChg chg="mod">
          <ac:chgData name="Anjali K S" userId="c1304ea05355ab29" providerId="LiveId" clId="{6FD07219-268F-494B-9D6A-047DEA5A0BFA}" dt="2024-07-31T13:50:41.264" v="71" actId="1076"/>
          <ac:spMkLst>
            <pc:docMk/>
            <pc:sldMk cId="1596811219" sldId="409"/>
            <ac:spMk id="2" creationId="{234D04EB-3D2E-E41A-D539-F6C90F2544DD}"/>
          </ac:spMkLst>
        </pc:spChg>
        <pc:spChg chg="del mod">
          <ac:chgData name="Anjali K S" userId="c1304ea05355ab29" providerId="LiveId" clId="{6FD07219-268F-494B-9D6A-047DEA5A0BFA}" dt="2024-07-31T13:50:12.569" v="69"/>
          <ac:spMkLst>
            <pc:docMk/>
            <pc:sldMk cId="1596811219" sldId="409"/>
            <ac:spMk id="6" creationId="{4581C8B9-84DC-CE1C-41FB-60F72EFC4978}"/>
          </ac:spMkLst>
        </pc:spChg>
        <pc:spChg chg="add mod">
          <ac:chgData name="Anjali K S" userId="c1304ea05355ab29" providerId="LiveId" clId="{6FD07219-268F-494B-9D6A-047DEA5A0BFA}" dt="2024-07-31T14:04:17.814" v="374" actId="12"/>
          <ac:spMkLst>
            <pc:docMk/>
            <pc:sldMk cId="1596811219" sldId="409"/>
            <ac:spMk id="8" creationId="{2CA79C18-C539-B0AF-D464-3E68EDCD70A1}"/>
          </ac:spMkLst>
        </pc:spChg>
        <pc:picChg chg="add mod">
          <ac:chgData name="Anjali K S" userId="c1304ea05355ab29" providerId="LiveId" clId="{6FD07219-268F-494B-9D6A-047DEA5A0BFA}" dt="2024-07-31T13:58:21.628" v="336" actId="1076"/>
          <ac:picMkLst>
            <pc:docMk/>
            <pc:sldMk cId="1596811219" sldId="409"/>
            <ac:picMk id="7" creationId="{3FA35B94-6C34-A84E-014D-C27D23ED7484}"/>
          </ac:picMkLst>
        </pc:picChg>
      </pc:sldChg>
      <pc:sldChg chg="del">
        <pc:chgData name="Anjali K S" userId="c1304ea05355ab29" providerId="LiveId" clId="{6FD07219-268F-494B-9D6A-047DEA5A0BFA}" dt="2024-07-31T14:05:23.797" v="375" actId="47"/>
        <pc:sldMkLst>
          <pc:docMk/>
          <pc:sldMk cId="985335191" sldId="411"/>
        </pc:sldMkLst>
      </pc:sldChg>
      <pc:sldChg chg="del">
        <pc:chgData name="Anjali K S" userId="c1304ea05355ab29" providerId="LiveId" clId="{6FD07219-268F-494B-9D6A-047DEA5A0BFA}" dt="2024-07-31T14:05:27.643" v="376" actId="47"/>
        <pc:sldMkLst>
          <pc:docMk/>
          <pc:sldMk cId="2473854855" sldId="412"/>
        </pc:sldMkLst>
      </pc:sldChg>
      <pc:sldChg chg="addSp delSp modSp mod">
        <pc:chgData name="Anjali K S" userId="c1304ea05355ab29" providerId="LiveId" clId="{6FD07219-268F-494B-9D6A-047DEA5A0BFA}" dt="2024-07-31T14:49:12.352" v="498" actId="1076"/>
        <pc:sldMkLst>
          <pc:docMk/>
          <pc:sldMk cId="3236828597" sldId="415"/>
        </pc:sldMkLst>
        <pc:spChg chg="del mod">
          <ac:chgData name="Anjali K S" userId="c1304ea05355ab29" providerId="LiveId" clId="{6FD07219-268F-494B-9D6A-047DEA5A0BFA}" dt="2024-07-31T14:43:40.828" v="467"/>
          <ac:spMkLst>
            <pc:docMk/>
            <pc:sldMk cId="3236828597" sldId="415"/>
            <ac:spMk id="6" creationId="{524B12C4-94BD-995C-69F1-DDABA85DFEED}"/>
          </ac:spMkLst>
        </pc:spChg>
        <pc:picChg chg="add mod">
          <ac:chgData name="Anjali K S" userId="c1304ea05355ab29" providerId="LiveId" clId="{6FD07219-268F-494B-9D6A-047DEA5A0BFA}" dt="2024-07-31T14:49:12.352" v="498" actId="1076"/>
          <ac:picMkLst>
            <pc:docMk/>
            <pc:sldMk cId="3236828597" sldId="415"/>
            <ac:picMk id="7" creationId="{6518BC18-451E-2FC0-9943-563423AA16E1}"/>
          </ac:picMkLst>
        </pc:picChg>
        <pc:picChg chg="add mod">
          <ac:chgData name="Anjali K S" userId="c1304ea05355ab29" providerId="LiveId" clId="{6FD07219-268F-494B-9D6A-047DEA5A0BFA}" dt="2024-07-31T14:49:09.862" v="497" actId="1076"/>
          <ac:picMkLst>
            <pc:docMk/>
            <pc:sldMk cId="3236828597" sldId="415"/>
            <ac:picMk id="8" creationId="{CE4AD204-B92D-BE5E-77BF-AF51C01964F2}"/>
          </ac:picMkLst>
        </pc:picChg>
      </pc:sldChg>
      <pc:sldChg chg="addSp delSp modSp add mod">
        <pc:chgData name="Anjali K S" userId="c1304ea05355ab29" providerId="LiveId" clId="{6FD07219-268F-494B-9D6A-047DEA5A0BFA}" dt="2024-07-31T14:04:02" v="373" actId="12"/>
        <pc:sldMkLst>
          <pc:docMk/>
          <pc:sldMk cId="1630624482" sldId="422"/>
        </pc:sldMkLst>
        <pc:spChg chg="mod">
          <ac:chgData name="Anjali K S" userId="c1304ea05355ab29" providerId="LiveId" clId="{6FD07219-268F-494B-9D6A-047DEA5A0BFA}" dt="2024-07-31T13:51:31.718" v="83" actId="20577"/>
          <ac:spMkLst>
            <pc:docMk/>
            <pc:sldMk cId="1630624482" sldId="422"/>
            <ac:spMk id="2" creationId="{234D04EB-3D2E-E41A-D539-F6C90F2544DD}"/>
          </ac:spMkLst>
        </pc:spChg>
        <pc:spChg chg="add del mod">
          <ac:chgData name="Anjali K S" userId="c1304ea05355ab29" providerId="LiveId" clId="{6FD07219-268F-494B-9D6A-047DEA5A0BFA}" dt="2024-07-31T13:52:04.748" v="86"/>
          <ac:spMkLst>
            <pc:docMk/>
            <pc:sldMk cId="1630624482" sldId="422"/>
            <ac:spMk id="8" creationId="{93DD4451-A392-F661-CCF2-F60FEE0BDD15}"/>
          </ac:spMkLst>
        </pc:spChg>
        <pc:spChg chg="add mod">
          <ac:chgData name="Anjali K S" userId="c1304ea05355ab29" providerId="LiveId" clId="{6FD07219-268F-494B-9D6A-047DEA5A0BFA}" dt="2024-07-31T14:04:02" v="373" actId="12"/>
          <ac:spMkLst>
            <pc:docMk/>
            <pc:sldMk cId="1630624482" sldId="422"/>
            <ac:spMk id="11" creationId="{8A6D3C7F-F87F-8F03-41F5-ECE19DC35BB3}"/>
          </ac:spMkLst>
        </pc:spChg>
        <pc:picChg chg="del">
          <ac:chgData name="Anjali K S" userId="c1304ea05355ab29" providerId="LiveId" clId="{6FD07219-268F-494B-9D6A-047DEA5A0BFA}" dt="2024-07-31T13:51:23.591" v="73" actId="478"/>
          <ac:picMkLst>
            <pc:docMk/>
            <pc:sldMk cId="1630624482" sldId="422"/>
            <ac:picMk id="7" creationId="{3FA35B94-6C34-A84E-014D-C27D23ED7484}"/>
          </ac:picMkLst>
        </pc:picChg>
        <pc:picChg chg="add mod">
          <ac:chgData name="Anjali K S" userId="c1304ea05355ab29" providerId="LiveId" clId="{6FD07219-268F-494B-9D6A-047DEA5A0BFA}" dt="2024-07-31T13:51:50.824" v="85"/>
          <ac:picMkLst>
            <pc:docMk/>
            <pc:sldMk cId="1630624482" sldId="422"/>
            <ac:picMk id="9" creationId="{58B26EAC-2E9A-B9AD-140D-4DECF996946C}"/>
          </ac:picMkLst>
        </pc:picChg>
        <pc:picChg chg="add mod">
          <ac:chgData name="Anjali K S" userId="c1304ea05355ab29" providerId="LiveId" clId="{6FD07219-268F-494B-9D6A-047DEA5A0BFA}" dt="2024-07-31T14:00:10.331" v="350" actId="14100"/>
          <ac:picMkLst>
            <pc:docMk/>
            <pc:sldMk cId="1630624482" sldId="422"/>
            <ac:picMk id="10" creationId="{FD6ED173-02BB-2FF6-8584-9EE1B2E153B9}"/>
          </ac:picMkLst>
        </pc:picChg>
      </pc:sldChg>
      <pc:sldChg chg="addSp delSp modSp add mod ord">
        <pc:chgData name="Anjali K S" userId="c1304ea05355ab29" providerId="LiveId" clId="{6FD07219-268F-494B-9D6A-047DEA5A0BFA}" dt="2024-07-31T14:49:43.268" v="506"/>
        <pc:sldMkLst>
          <pc:docMk/>
          <pc:sldMk cId="761489100" sldId="423"/>
        </pc:sldMkLst>
        <pc:spChg chg="mod">
          <ac:chgData name="Anjali K S" userId="c1304ea05355ab29" providerId="LiveId" clId="{6FD07219-268F-494B-9D6A-047DEA5A0BFA}" dt="2024-07-31T14:01:34.692" v="357" actId="1076"/>
          <ac:spMkLst>
            <pc:docMk/>
            <pc:sldMk cId="761489100" sldId="423"/>
            <ac:spMk id="2" creationId="{234D04EB-3D2E-E41A-D539-F6C90F2544DD}"/>
          </ac:spMkLst>
        </pc:spChg>
        <pc:spChg chg="add del mod">
          <ac:chgData name="Anjali K S" userId="c1304ea05355ab29" providerId="LiveId" clId="{6FD07219-268F-494B-9D6A-047DEA5A0BFA}" dt="2024-07-31T13:52:49.119" v="98"/>
          <ac:spMkLst>
            <pc:docMk/>
            <pc:sldMk cId="761489100" sldId="423"/>
            <ac:spMk id="7" creationId="{472F65C0-DD7E-DA1F-2A00-8A6CACC94A94}"/>
          </ac:spMkLst>
        </pc:spChg>
        <pc:spChg chg="add del mod">
          <ac:chgData name="Anjali K S" userId="c1304ea05355ab29" providerId="LiveId" clId="{6FD07219-268F-494B-9D6A-047DEA5A0BFA}" dt="2024-07-31T14:01:05.751" v="356"/>
          <ac:spMkLst>
            <pc:docMk/>
            <pc:sldMk cId="761489100" sldId="423"/>
            <ac:spMk id="9" creationId="{94925741-5A27-58B0-8B30-5D38809047C5}"/>
          </ac:spMkLst>
        </pc:spChg>
        <pc:spChg chg="add mod">
          <ac:chgData name="Anjali K S" userId="c1304ea05355ab29" providerId="LiveId" clId="{6FD07219-268F-494B-9D6A-047DEA5A0BFA}" dt="2024-07-31T14:03:48.373" v="372" actId="12"/>
          <ac:spMkLst>
            <pc:docMk/>
            <pc:sldMk cId="761489100" sldId="423"/>
            <ac:spMk id="11" creationId="{190436A8-F73E-7185-6AB0-6D9C3E681C7B}"/>
          </ac:spMkLst>
        </pc:spChg>
        <pc:picChg chg="add mod">
          <ac:chgData name="Anjali K S" userId="c1304ea05355ab29" providerId="LiveId" clId="{6FD07219-268F-494B-9D6A-047DEA5A0BFA}" dt="2024-07-31T14:02:38.108" v="362" actId="1076"/>
          <ac:picMkLst>
            <pc:docMk/>
            <pc:sldMk cId="761489100" sldId="423"/>
            <ac:picMk id="8" creationId="{E808CEBE-BC5A-28E4-ADA3-56BF39CE8020}"/>
          </ac:picMkLst>
        </pc:picChg>
        <pc:picChg chg="del">
          <ac:chgData name="Anjali K S" userId="c1304ea05355ab29" providerId="LiveId" clId="{6FD07219-268F-494B-9D6A-047DEA5A0BFA}" dt="2024-07-31T13:52:23.016" v="89" actId="478"/>
          <ac:picMkLst>
            <pc:docMk/>
            <pc:sldMk cId="761489100" sldId="423"/>
            <ac:picMk id="10" creationId="{FD6ED173-02BB-2FF6-8584-9EE1B2E153B9}"/>
          </ac:picMkLst>
        </pc:picChg>
      </pc:sldChg>
      <pc:sldChg chg="addSp delSp modSp add mod">
        <pc:chgData name="Anjali K S" userId="c1304ea05355ab29" providerId="LiveId" clId="{6FD07219-268F-494B-9D6A-047DEA5A0BFA}" dt="2024-07-31T14:49:18.800" v="500" actId="1076"/>
        <pc:sldMkLst>
          <pc:docMk/>
          <pc:sldMk cId="2057126548" sldId="424"/>
        </pc:sldMkLst>
        <pc:spChg chg="add del mod">
          <ac:chgData name="Anjali K S" userId="c1304ea05355ab29" providerId="LiveId" clId="{6FD07219-268F-494B-9D6A-047DEA5A0BFA}" dt="2024-07-31T14:44:34.801" v="479"/>
          <ac:spMkLst>
            <pc:docMk/>
            <pc:sldMk cId="2057126548" sldId="424"/>
            <ac:spMk id="8" creationId="{CFE3246A-5F8D-829C-87E2-40A44FC58DFC}"/>
          </ac:spMkLst>
        </pc:spChg>
        <pc:picChg chg="del">
          <ac:chgData name="Anjali K S" userId="c1304ea05355ab29" providerId="LiveId" clId="{6FD07219-268F-494B-9D6A-047DEA5A0BFA}" dt="2024-07-31T14:44:25.356" v="478" actId="478"/>
          <ac:picMkLst>
            <pc:docMk/>
            <pc:sldMk cId="2057126548" sldId="424"/>
            <ac:picMk id="7" creationId="{6518BC18-451E-2FC0-9943-563423AA16E1}"/>
          </ac:picMkLst>
        </pc:picChg>
        <pc:picChg chg="add mod">
          <ac:chgData name="Anjali K S" userId="c1304ea05355ab29" providerId="LiveId" clId="{6FD07219-268F-494B-9D6A-047DEA5A0BFA}" dt="2024-07-31T14:49:15.860" v="499" actId="1076"/>
          <ac:picMkLst>
            <pc:docMk/>
            <pc:sldMk cId="2057126548" sldId="424"/>
            <ac:picMk id="9" creationId="{4554BC7A-201D-4B92-542D-EB00A8ED1D4D}"/>
          </ac:picMkLst>
        </pc:picChg>
        <pc:picChg chg="add mod">
          <ac:chgData name="Anjali K S" userId="c1304ea05355ab29" providerId="LiveId" clId="{6FD07219-268F-494B-9D6A-047DEA5A0BFA}" dt="2024-07-31T14:49:18.800" v="500" actId="1076"/>
          <ac:picMkLst>
            <pc:docMk/>
            <pc:sldMk cId="2057126548" sldId="424"/>
            <ac:picMk id="10" creationId="{AF07B2E6-92A9-4A48-82AA-D24826B6BF28}"/>
          </ac:picMkLst>
        </pc:picChg>
      </pc:sldChg>
      <pc:sldChg chg="addSp delSp modSp add mod">
        <pc:chgData name="Anjali K S" userId="c1304ea05355ab29" providerId="LiveId" clId="{6FD07219-268F-494B-9D6A-047DEA5A0BFA}" dt="2024-07-31T14:49:26.455" v="502" actId="1076"/>
        <pc:sldMkLst>
          <pc:docMk/>
          <pc:sldMk cId="1748099158" sldId="425"/>
        </pc:sldMkLst>
        <pc:spChg chg="add del mod">
          <ac:chgData name="Anjali K S" userId="c1304ea05355ab29" providerId="LiveId" clId="{6FD07219-268F-494B-9D6A-047DEA5A0BFA}" dt="2024-07-31T14:48:35.012" v="487"/>
          <ac:spMkLst>
            <pc:docMk/>
            <pc:sldMk cId="1748099158" sldId="425"/>
            <ac:spMk id="8" creationId="{CC2DA989-04BC-0540-FD87-27B192B44446}"/>
          </ac:spMkLst>
        </pc:spChg>
        <pc:picChg chg="del">
          <ac:chgData name="Anjali K S" userId="c1304ea05355ab29" providerId="LiveId" clId="{6FD07219-268F-494B-9D6A-047DEA5A0BFA}" dt="2024-07-31T14:48:24.128" v="486" actId="478"/>
          <ac:picMkLst>
            <pc:docMk/>
            <pc:sldMk cId="1748099158" sldId="425"/>
            <ac:picMk id="7" creationId="{6518BC18-451E-2FC0-9943-563423AA16E1}"/>
          </ac:picMkLst>
        </pc:picChg>
        <pc:picChg chg="add mod">
          <ac:chgData name="Anjali K S" userId="c1304ea05355ab29" providerId="LiveId" clId="{6FD07219-268F-494B-9D6A-047DEA5A0BFA}" dt="2024-07-31T14:49:23.474" v="501" actId="1076"/>
          <ac:picMkLst>
            <pc:docMk/>
            <pc:sldMk cId="1748099158" sldId="425"/>
            <ac:picMk id="9" creationId="{62162912-34DF-B8F9-0DFB-B498431E1B34}"/>
          </ac:picMkLst>
        </pc:picChg>
        <pc:picChg chg="add mod">
          <ac:chgData name="Anjali K S" userId="c1304ea05355ab29" providerId="LiveId" clId="{6FD07219-268F-494B-9D6A-047DEA5A0BFA}" dt="2024-07-31T14:49:26.455" v="502" actId="1076"/>
          <ac:picMkLst>
            <pc:docMk/>
            <pc:sldMk cId="1748099158" sldId="425"/>
            <ac:picMk id="10" creationId="{44E4F071-1237-D3CA-F7F2-7D88E8A6184D}"/>
          </ac:picMkLst>
        </pc:picChg>
      </pc:sldChg>
      <pc:sldChg chg="add del">
        <pc:chgData name="Anjali K S" userId="c1304ea05355ab29" providerId="LiveId" clId="{6FD07219-268F-494B-9D6A-047DEA5A0BFA}" dt="2024-07-31T14:49:41.247" v="504" actId="47"/>
        <pc:sldMkLst>
          <pc:docMk/>
          <pc:sldMk cId="45136366" sldId="426"/>
        </pc:sldMkLst>
      </pc:sldChg>
      <pc:sldChg chg="addSp delSp modSp add mod ord">
        <pc:chgData name="Anjali K S" userId="c1304ea05355ab29" providerId="LiveId" clId="{6FD07219-268F-494B-9D6A-047DEA5A0BFA}" dt="2024-07-31T14:53:12.476" v="567"/>
        <pc:sldMkLst>
          <pc:docMk/>
          <pc:sldMk cId="3498828245" sldId="426"/>
        </pc:sldMkLst>
        <pc:spChg chg="mod">
          <ac:chgData name="Anjali K S" userId="c1304ea05355ab29" providerId="LiveId" clId="{6FD07219-268F-494B-9D6A-047DEA5A0BFA}" dt="2024-07-31T14:50:36.340" v="561" actId="20577"/>
          <ac:spMkLst>
            <pc:docMk/>
            <pc:sldMk cId="3498828245" sldId="426"/>
            <ac:spMk id="2" creationId="{234D04EB-3D2E-E41A-D539-F6C90F2544DD}"/>
          </ac:spMkLst>
        </pc:spChg>
        <pc:spChg chg="add del mod">
          <ac:chgData name="Anjali K S" userId="c1304ea05355ab29" providerId="LiveId" clId="{6FD07219-268F-494B-9D6A-047DEA5A0BFA}" dt="2024-07-31T14:52:42.754" v="562"/>
          <ac:spMkLst>
            <pc:docMk/>
            <pc:sldMk cId="3498828245" sldId="426"/>
            <ac:spMk id="7" creationId="{ECE3B05F-857C-2EC7-64DC-FB348A91A0C5}"/>
          </ac:spMkLst>
        </pc:spChg>
        <pc:spChg chg="add mod">
          <ac:chgData name="Anjali K S" userId="c1304ea05355ab29" providerId="LiveId" clId="{6FD07219-268F-494B-9D6A-047DEA5A0BFA}" dt="2024-07-31T14:53:12.476" v="567"/>
          <ac:spMkLst>
            <pc:docMk/>
            <pc:sldMk cId="3498828245" sldId="426"/>
            <ac:spMk id="10" creationId="{6201D9A8-4485-0245-8522-60070CA0B408}"/>
          </ac:spMkLst>
        </pc:spChg>
        <pc:spChg chg="del mod">
          <ac:chgData name="Anjali K S" userId="c1304ea05355ab29" providerId="LiveId" clId="{6FD07219-268F-494B-9D6A-047DEA5A0BFA}" dt="2024-07-31T14:49:52.536" v="513"/>
          <ac:spMkLst>
            <pc:docMk/>
            <pc:sldMk cId="3498828245" sldId="426"/>
            <ac:spMk id="11" creationId="{190436A8-F73E-7185-6AB0-6D9C3E681C7B}"/>
          </ac:spMkLst>
        </pc:spChg>
        <pc:picChg chg="del">
          <ac:chgData name="Anjali K S" userId="c1304ea05355ab29" providerId="LiveId" clId="{6FD07219-268F-494B-9D6A-047DEA5A0BFA}" dt="2024-07-31T14:49:52.520" v="511" actId="478"/>
          <ac:picMkLst>
            <pc:docMk/>
            <pc:sldMk cId="3498828245" sldId="426"/>
            <ac:picMk id="8" creationId="{E808CEBE-BC5A-28E4-ADA3-56BF39CE8020}"/>
          </ac:picMkLst>
        </pc:picChg>
        <pc:picChg chg="add mod">
          <ac:chgData name="Anjali K S" userId="c1304ea05355ab29" providerId="LiveId" clId="{6FD07219-268F-494B-9D6A-047DEA5A0BFA}" dt="2024-07-31T14:52:51.426" v="565" actId="1076"/>
          <ac:picMkLst>
            <pc:docMk/>
            <pc:sldMk cId="3498828245" sldId="426"/>
            <ac:picMk id="9" creationId="{A7DC9B34-A3FC-B558-3F0A-D29530B19BED}"/>
          </ac:picMkLst>
        </pc:picChg>
      </pc:sldChg>
      <pc:sldChg chg="addSp delSp modSp add mod">
        <pc:chgData name="Anjali K S" userId="c1304ea05355ab29" providerId="LiveId" clId="{6FD07219-268F-494B-9D6A-047DEA5A0BFA}" dt="2024-07-31T14:54:13.049" v="579" actId="1076"/>
        <pc:sldMkLst>
          <pc:docMk/>
          <pc:sldMk cId="3796386832" sldId="427"/>
        </pc:sldMkLst>
        <pc:spChg chg="add del mod">
          <ac:chgData name="Anjali K S" userId="c1304ea05355ab29" providerId="LiveId" clId="{6FD07219-268F-494B-9D6A-047DEA5A0BFA}" dt="2024-07-31T14:53:48.881" v="572" actId="478"/>
          <ac:spMkLst>
            <pc:docMk/>
            <pc:sldMk cId="3796386832" sldId="427"/>
            <ac:spMk id="7" creationId="{7181D0D0-4CCE-A779-BFFF-B54E213FD575}"/>
          </ac:spMkLst>
        </pc:spChg>
        <pc:spChg chg="mod">
          <ac:chgData name="Anjali K S" userId="c1304ea05355ab29" providerId="LiveId" clId="{6FD07219-268F-494B-9D6A-047DEA5A0BFA}" dt="2024-07-31T14:54:13.049" v="579" actId="1076"/>
          <ac:spMkLst>
            <pc:docMk/>
            <pc:sldMk cId="3796386832" sldId="427"/>
            <ac:spMk id="10" creationId="{6201D9A8-4485-0245-8522-60070CA0B408}"/>
          </ac:spMkLst>
        </pc:spChg>
        <pc:picChg chg="add mod">
          <ac:chgData name="Anjali K S" userId="c1304ea05355ab29" providerId="LiveId" clId="{6FD07219-268F-494B-9D6A-047DEA5A0BFA}" dt="2024-07-31T14:53:55.404" v="575" actId="1076"/>
          <ac:picMkLst>
            <pc:docMk/>
            <pc:sldMk cId="3796386832" sldId="427"/>
            <ac:picMk id="8" creationId="{8C014738-F937-04C6-BF39-0C36735FF8A4}"/>
          </ac:picMkLst>
        </pc:picChg>
        <pc:picChg chg="del">
          <ac:chgData name="Anjali K S" userId="c1304ea05355ab29" providerId="LiveId" clId="{6FD07219-268F-494B-9D6A-047DEA5A0BFA}" dt="2024-07-31T14:53:40.439" v="569" actId="478"/>
          <ac:picMkLst>
            <pc:docMk/>
            <pc:sldMk cId="3796386832" sldId="427"/>
            <ac:picMk id="9" creationId="{A7DC9B34-A3FC-B558-3F0A-D29530B19BED}"/>
          </ac:picMkLst>
        </pc:picChg>
      </pc:sldChg>
    </pc:docChg>
  </pc:docChgLst>
  <pc:docChgLst>
    <pc:chgData name="Anjali K S" userId="c1304ea05355ab29" providerId="Windows Live" clId="Web-{1299B0DA-991F-4928-93AC-AD30F06E9BA1}"/>
    <pc:docChg chg="delSld modSld">
      <pc:chgData name="Anjali K S" userId="c1304ea05355ab29" providerId="Windows Live" clId="Web-{1299B0DA-991F-4928-93AC-AD30F06E9BA1}" dt="2024-07-08T16:00:56.536" v="50"/>
      <pc:docMkLst>
        <pc:docMk/>
      </pc:docMkLst>
      <pc:sldChg chg="modSp">
        <pc:chgData name="Anjali K S" userId="c1304ea05355ab29" providerId="Windows Live" clId="Web-{1299B0DA-991F-4928-93AC-AD30F06E9BA1}" dt="2024-07-08T15:59:05.970" v="41" actId="20577"/>
        <pc:sldMkLst>
          <pc:docMk/>
          <pc:sldMk cId="1240072907" sldId="355"/>
        </pc:sldMkLst>
        <pc:spChg chg="mod">
          <ac:chgData name="Anjali K S" userId="c1304ea05355ab29" providerId="Windows Live" clId="Web-{1299B0DA-991F-4928-93AC-AD30F06E9BA1}" dt="2024-07-08T15:59:05.970" v="41" actId="20577"/>
          <ac:spMkLst>
            <pc:docMk/>
            <pc:sldMk cId="1240072907" sldId="355"/>
            <ac:spMk id="7" creationId="{00000000-0000-0000-0000-000000000000}"/>
          </ac:spMkLst>
        </pc:spChg>
      </pc:sldChg>
      <pc:sldChg chg="modSp">
        <pc:chgData name="Anjali K S" userId="c1304ea05355ab29" providerId="Windows Live" clId="Web-{1299B0DA-991F-4928-93AC-AD30F06E9BA1}" dt="2024-07-08T16:00:52.521" v="49" actId="20577"/>
        <pc:sldMkLst>
          <pc:docMk/>
          <pc:sldMk cId="1240072907" sldId="364"/>
        </pc:sldMkLst>
        <pc:spChg chg="mod">
          <ac:chgData name="Anjali K S" userId="c1304ea05355ab29" providerId="Windows Live" clId="Web-{1299B0DA-991F-4928-93AC-AD30F06E9BA1}" dt="2024-07-08T16:00:52.521" v="49" actId="20577"/>
          <ac:spMkLst>
            <pc:docMk/>
            <pc:sldMk cId="1240072907" sldId="364"/>
            <ac:spMk id="7" creationId="{00000000-0000-0000-0000-000000000000}"/>
          </ac:spMkLst>
        </pc:spChg>
      </pc:sldChg>
      <pc:sldChg chg="modSp del">
        <pc:chgData name="Anjali K S" userId="c1304ea05355ab29" providerId="Windows Live" clId="Web-{1299B0DA-991F-4928-93AC-AD30F06E9BA1}" dt="2024-07-08T16:00:56.536" v="50"/>
        <pc:sldMkLst>
          <pc:docMk/>
          <pc:sldMk cId="2343745827" sldId="370"/>
        </pc:sldMkLst>
        <pc:spChg chg="mod">
          <ac:chgData name="Anjali K S" userId="c1304ea05355ab29" providerId="Windows Live" clId="Web-{1299B0DA-991F-4928-93AC-AD30F06E9BA1}" dt="2024-07-08T16:00:34.661" v="45" actId="20577"/>
          <ac:spMkLst>
            <pc:docMk/>
            <pc:sldMk cId="2343745827" sldId="370"/>
            <ac:spMk id="6" creationId="{D5A1FA76-537B-98F3-35A0-A7A976C17613}"/>
          </ac:spMkLst>
        </pc:spChg>
      </pc:sldChg>
    </pc:docChg>
  </pc:docChgLst>
  <pc:docChgLst>
    <pc:chgData name="BHAVANA HALLIKERI" userId="6865315b608d512b" providerId="Windows Live" clId="Web-{B3246E48-526C-4B31-95D8-0A6A07AC1AE5}"/>
    <pc:docChg chg="modSld">
      <pc:chgData name="BHAVANA HALLIKERI" userId="6865315b608d512b" providerId="Windows Live" clId="Web-{B3246E48-526C-4B31-95D8-0A6A07AC1AE5}" dt="2024-07-04T17:26:30.676" v="38" actId="1076"/>
      <pc:docMkLst>
        <pc:docMk/>
      </pc:docMkLst>
      <pc:sldChg chg="modSp">
        <pc:chgData name="BHAVANA HALLIKERI" userId="6865315b608d512b" providerId="Windows Live" clId="Web-{B3246E48-526C-4B31-95D8-0A6A07AC1AE5}" dt="2024-07-04T17:25:56.425" v="33" actId="1076"/>
        <pc:sldMkLst>
          <pc:docMk/>
          <pc:sldMk cId="1240072907" sldId="356"/>
        </pc:sldMkLst>
        <pc:spChg chg="mod">
          <ac:chgData name="BHAVANA HALLIKERI" userId="6865315b608d512b" providerId="Windows Live" clId="Web-{B3246E48-526C-4B31-95D8-0A6A07AC1AE5}" dt="2024-07-04T17:25:56.425" v="33" actId="1076"/>
          <ac:spMkLst>
            <pc:docMk/>
            <pc:sldMk cId="1240072907" sldId="356"/>
            <ac:spMk id="7" creationId="{00000000-0000-0000-0000-000000000000}"/>
          </ac:spMkLst>
        </pc:spChg>
      </pc:sldChg>
      <pc:sldChg chg="modSp">
        <pc:chgData name="BHAVANA HALLIKERI" userId="6865315b608d512b" providerId="Windows Live" clId="Web-{B3246E48-526C-4B31-95D8-0A6A07AC1AE5}" dt="2024-07-04T17:23:26.826" v="30" actId="1076"/>
        <pc:sldMkLst>
          <pc:docMk/>
          <pc:sldMk cId="1240072907" sldId="360"/>
        </pc:sldMkLst>
        <pc:spChg chg="mod">
          <ac:chgData name="BHAVANA HALLIKERI" userId="6865315b608d512b" providerId="Windows Live" clId="Web-{B3246E48-526C-4B31-95D8-0A6A07AC1AE5}" dt="2024-07-04T17:23:26.826" v="30" actId="1076"/>
          <ac:spMkLst>
            <pc:docMk/>
            <pc:sldMk cId="1240072907" sldId="360"/>
            <ac:spMk id="7" creationId="{00000000-0000-0000-0000-000000000000}"/>
          </ac:spMkLst>
        </pc:spChg>
      </pc:sldChg>
      <pc:sldChg chg="modSp">
        <pc:chgData name="BHAVANA HALLIKERI" userId="6865315b608d512b" providerId="Windows Live" clId="Web-{B3246E48-526C-4B31-95D8-0A6A07AC1AE5}" dt="2024-07-04T17:26:18.035" v="36" actId="14100"/>
        <pc:sldMkLst>
          <pc:docMk/>
          <pc:sldMk cId="1240072907" sldId="363"/>
        </pc:sldMkLst>
        <pc:spChg chg="mod">
          <ac:chgData name="BHAVANA HALLIKERI" userId="6865315b608d512b" providerId="Windows Live" clId="Web-{B3246E48-526C-4B31-95D8-0A6A07AC1AE5}" dt="2024-07-04T17:26:18.035" v="36" actId="14100"/>
          <ac:spMkLst>
            <pc:docMk/>
            <pc:sldMk cId="1240072907" sldId="363"/>
            <ac:spMk id="7" creationId="{00000000-0000-0000-0000-000000000000}"/>
          </ac:spMkLst>
        </pc:spChg>
      </pc:sldChg>
      <pc:sldChg chg="modSp">
        <pc:chgData name="BHAVANA HALLIKERI" userId="6865315b608d512b" providerId="Windows Live" clId="Web-{B3246E48-526C-4B31-95D8-0A6A07AC1AE5}" dt="2024-07-04T17:26:08.863" v="35" actId="1076"/>
        <pc:sldMkLst>
          <pc:docMk/>
          <pc:sldMk cId="3360896297" sldId="369"/>
        </pc:sldMkLst>
        <pc:spChg chg="mod">
          <ac:chgData name="BHAVANA HALLIKERI" userId="6865315b608d512b" providerId="Windows Live" clId="Web-{B3246E48-526C-4B31-95D8-0A6A07AC1AE5}" dt="2024-07-04T17:26:08.863" v="35" actId="1076"/>
          <ac:spMkLst>
            <pc:docMk/>
            <pc:sldMk cId="3360896297" sldId="369"/>
            <ac:spMk id="6" creationId="{C7C7DCFE-E8C6-8093-36F3-1F705A050739}"/>
          </ac:spMkLst>
        </pc:spChg>
      </pc:sldChg>
      <pc:sldChg chg="modSp">
        <pc:chgData name="BHAVANA HALLIKERI" userId="6865315b608d512b" providerId="Windows Live" clId="Web-{B3246E48-526C-4B31-95D8-0A6A07AC1AE5}" dt="2024-07-04T17:23:10.826" v="28" actId="1076"/>
        <pc:sldMkLst>
          <pc:docMk/>
          <pc:sldMk cId="2299400029" sldId="372"/>
        </pc:sldMkLst>
        <pc:spChg chg="mod">
          <ac:chgData name="BHAVANA HALLIKERI" userId="6865315b608d512b" providerId="Windows Live" clId="Web-{B3246E48-526C-4B31-95D8-0A6A07AC1AE5}" dt="2024-07-04T17:23:10.826" v="28" actId="1076"/>
          <ac:spMkLst>
            <pc:docMk/>
            <pc:sldMk cId="2299400029" sldId="372"/>
            <ac:spMk id="6" creationId="{8EF39ADA-D616-9787-89D6-405592D474EA}"/>
          </ac:spMkLst>
        </pc:spChg>
      </pc:sldChg>
      <pc:sldChg chg="modSp">
        <pc:chgData name="BHAVANA HALLIKERI" userId="6865315b608d512b" providerId="Windows Live" clId="Web-{B3246E48-526C-4B31-95D8-0A6A07AC1AE5}" dt="2024-07-04T17:26:30.676" v="38" actId="1076"/>
        <pc:sldMkLst>
          <pc:docMk/>
          <pc:sldMk cId="3056966860" sldId="379"/>
        </pc:sldMkLst>
        <pc:spChg chg="mod">
          <ac:chgData name="BHAVANA HALLIKERI" userId="6865315b608d512b" providerId="Windows Live" clId="Web-{B3246E48-526C-4B31-95D8-0A6A07AC1AE5}" dt="2024-07-04T17:26:30.676" v="38" actId="1076"/>
          <ac:spMkLst>
            <pc:docMk/>
            <pc:sldMk cId="3056966860" sldId="379"/>
            <ac:spMk id="6" creationId="{1DDEB292-4C87-D5DC-48A8-A5BFBC44D2FB}"/>
          </ac:spMkLst>
        </pc:spChg>
      </pc:sldChg>
    </pc:docChg>
  </pc:docChgLst>
  <pc:docChgLst>
    <pc:chgData name="Aditi Das" userId="c5caea52ba8e7d81" providerId="Windows Live" clId="Web-{22F586CB-D061-462E-A019-E71CB3504D17}"/>
    <pc:docChg chg="addSld modSld">
      <pc:chgData name="Aditi Das" userId="c5caea52ba8e7d81" providerId="Windows Live" clId="Web-{22F586CB-D061-462E-A019-E71CB3504D17}" dt="2024-07-04T16:08:54.116" v="137" actId="20577"/>
      <pc:docMkLst>
        <pc:docMk/>
      </pc:docMkLst>
      <pc:sldChg chg="modSp">
        <pc:chgData name="Aditi Das" userId="c5caea52ba8e7d81" providerId="Windows Live" clId="Web-{22F586CB-D061-462E-A019-E71CB3504D17}" dt="2024-07-04T16:08:38.209" v="97" actId="20577"/>
        <pc:sldMkLst>
          <pc:docMk/>
          <pc:sldMk cId="1240072907" sldId="346"/>
        </pc:sldMkLst>
        <pc:spChg chg="mod">
          <ac:chgData name="Aditi Das" userId="c5caea52ba8e7d81" providerId="Windows Live" clId="Web-{22F586CB-D061-462E-A019-E71CB3504D17}" dt="2024-07-04T16:08:38.209" v="97" actId="20577"/>
          <ac:spMkLst>
            <pc:docMk/>
            <pc:sldMk cId="1240072907" sldId="346"/>
            <ac:spMk id="7" creationId="{00000000-0000-0000-0000-000000000000}"/>
          </ac:spMkLst>
        </pc:spChg>
      </pc:sldChg>
      <pc:sldChg chg="modSp">
        <pc:chgData name="Aditi Das" userId="c5caea52ba8e7d81" providerId="Windows Live" clId="Web-{22F586CB-D061-462E-A019-E71CB3504D17}" dt="2024-07-04T15:45:18.712" v="2" actId="20577"/>
        <pc:sldMkLst>
          <pc:docMk/>
          <pc:sldMk cId="1240072907" sldId="363"/>
        </pc:sldMkLst>
        <pc:spChg chg="mod">
          <ac:chgData name="Aditi Das" userId="c5caea52ba8e7d81" providerId="Windows Live" clId="Web-{22F586CB-D061-462E-A019-E71CB3504D17}" dt="2024-07-04T15:45:18.712" v="2" actId="20577"/>
          <ac:spMkLst>
            <pc:docMk/>
            <pc:sldMk cId="1240072907" sldId="363"/>
            <ac:spMk id="7" creationId="{00000000-0000-0000-0000-000000000000}"/>
          </ac:spMkLst>
        </pc:spChg>
      </pc:sldChg>
      <pc:sldChg chg="modSp">
        <pc:chgData name="Aditi Das" userId="c5caea52ba8e7d81" providerId="Windows Live" clId="Web-{22F586CB-D061-462E-A019-E71CB3504D17}" dt="2024-07-04T15:44:53.211" v="1" actId="20577"/>
        <pc:sldMkLst>
          <pc:docMk/>
          <pc:sldMk cId="2343745827" sldId="370"/>
        </pc:sldMkLst>
        <pc:spChg chg="mod">
          <ac:chgData name="Aditi Das" userId="c5caea52ba8e7d81" providerId="Windows Live" clId="Web-{22F586CB-D061-462E-A019-E71CB3504D17}" dt="2024-07-04T15:44:53.211" v="1" actId="20577"/>
          <ac:spMkLst>
            <pc:docMk/>
            <pc:sldMk cId="2343745827" sldId="370"/>
            <ac:spMk id="6" creationId="{D5A1FA76-537B-98F3-35A0-A7A976C17613}"/>
          </ac:spMkLst>
        </pc:spChg>
      </pc:sldChg>
      <pc:sldChg chg="modSp new">
        <pc:chgData name="Aditi Das" userId="c5caea52ba8e7d81" providerId="Windows Live" clId="Web-{22F586CB-D061-462E-A019-E71CB3504D17}" dt="2024-07-04T16:08:54.116" v="137" actId="20577"/>
        <pc:sldMkLst>
          <pc:docMk/>
          <pc:sldMk cId="2954149696" sldId="378"/>
        </pc:sldMkLst>
        <pc:spChg chg="mod">
          <ac:chgData name="Aditi Das" userId="c5caea52ba8e7d81" providerId="Windows Live" clId="Web-{22F586CB-D061-462E-A019-E71CB3504D17}" dt="2024-07-04T16:03:52.450" v="66" actId="1076"/>
          <ac:spMkLst>
            <pc:docMk/>
            <pc:sldMk cId="2954149696" sldId="378"/>
            <ac:spMk id="2" creationId="{376E0252-72AD-C1AC-A080-1E372BCCCA06}"/>
          </ac:spMkLst>
        </pc:spChg>
        <pc:spChg chg="mod">
          <ac:chgData name="Aditi Das" userId="c5caea52ba8e7d81" providerId="Windows Live" clId="Web-{22F586CB-D061-462E-A019-E71CB3504D17}" dt="2024-07-04T16:08:54.116" v="137" actId="20577"/>
          <ac:spMkLst>
            <pc:docMk/>
            <pc:sldMk cId="2954149696" sldId="378"/>
            <ac:spMk id="6" creationId="{73467058-86E1-9E5E-902A-B3BB51F4066E}"/>
          </ac:spMkLst>
        </pc:spChg>
      </pc:sldChg>
    </pc:docChg>
  </pc:docChgLst>
  <pc:docChgLst>
    <pc:chgData name="Aditi Das" userId="c5caea52ba8e7d81" providerId="Windows Live" clId="Web-{A8710E81-02B1-4F17-85B1-0A1ACFBA2CB7}"/>
    <pc:docChg chg="addSld delSld modSld">
      <pc:chgData name="Aditi Das" userId="c5caea52ba8e7d81" providerId="Windows Live" clId="Web-{A8710E81-02B1-4F17-85B1-0A1ACFBA2CB7}" dt="2024-07-26T16:18:53.864" v="8" actId="20577"/>
      <pc:docMkLst>
        <pc:docMk/>
      </pc:docMkLst>
      <pc:sldChg chg="modSp mod chgLayout">
        <pc:chgData name="Aditi Das" userId="c5caea52ba8e7d81" providerId="Windows Live" clId="Web-{A8710E81-02B1-4F17-85B1-0A1ACFBA2CB7}" dt="2024-07-26T16:18:11.675" v="3"/>
        <pc:sldMkLst>
          <pc:docMk/>
          <pc:sldMk cId="0" sldId="269"/>
        </pc:sldMkLst>
        <pc:spChg chg="mod ord">
          <ac:chgData name="Aditi Das" userId="c5caea52ba8e7d81" providerId="Windows Live" clId="Web-{A8710E81-02B1-4F17-85B1-0A1ACFBA2CB7}" dt="2024-07-26T16:18:11.675" v="3"/>
          <ac:spMkLst>
            <pc:docMk/>
            <pc:sldMk cId="0" sldId="269"/>
            <ac:spMk id="2" creationId="{00000000-0000-0000-0000-000000000000}"/>
          </ac:spMkLst>
        </pc:spChg>
        <pc:spChg chg="mod ord">
          <ac:chgData name="Aditi Das" userId="c5caea52ba8e7d81" providerId="Windows Live" clId="Web-{A8710E81-02B1-4F17-85B1-0A1ACFBA2CB7}" dt="2024-07-26T16:18:11.675" v="3"/>
          <ac:spMkLst>
            <pc:docMk/>
            <pc:sldMk cId="0" sldId="269"/>
            <ac:spMk id="3" creationId="{00000000-0000-0000-0000-000000000000}"/>
          </ac:spMkLst>
        </pc:spChg>
        <pc:spChg chg="mod ord">
          <ac:chgData name="Aditi Das" userId="c5caea52ba8e7d81" providerId="Windows Live" clId="Web-{A8710E81-02B1-4F17-85B1-0A1ACFBA2CB7}" dt="2024-07-26T16:18:11.675" v="3"/>
          <ac:spMkLst>
            <pc:docMk/>
            <pc:sldMk cId="0" sldId="269"/>
            <ac:spMk id="4" creationId="{FB58F06D-E2E1-4AA5-B277-69CBA7492610}"/>
          </ac:spMkLst>
        </pc:spChg>
        <pc:spChg chg="mod ord">
          <ac:chgData name="Aditi Das" userId="c5caea52ba8e7d81" providerId="Windows Live" clId="Web-{A8710E81-02B1-4F17-85B1-0A1ACFBA2CB7}" dt="2024-07-26T16:18:11.675" v="3"/>
          <ac:spMkLst>
            <pc:docMk/>
            <pc:sldMk cId="0" sldId="269"/>
            <ac:spMk id="5" creationId="{00000000-0000-0000-0000-000000000000}"/>
          </ac:spMkLst>
        </pc:spChg>
        <pc:spChg chg="mod ord">
          <ac:chgData name="Aditi Das" userId="c5caea52ba8e7d81" providerId="Windows Live" clId="Web-{A8710E81-02B1-4F17-85B1-0A1ACFBA2CB7}" dt="2024-07-26T16:18:11.675" v="3"/>
          <ac:spMkLst>
            <pc:docMk/>
            <pc:sldMk cId="0" sldId="269"/>
            <ac:spMk id="6" creationId="{D56E0ECF-14A5-47C1-9346-455E2EE0ED69}"/>
          </ac:spMkLst>
        </pc:spChg>
      </pc:sldChg>
      <pc:sldChg chg="modSp new mod chgLayout">
        <pc:chgData name="Aditi Das" userId="c5caea52ba8e7d81" providerId="Windows Live" clId="Web-{A8710E81-02B1-4F17-85B1-0A1ACFBA2CB7}" dt="2024-07-26T16:18:53.864" v="8" actId="20577"/>
        <pc:sldMkLst>
          <pc:docMk/>
          <pc:sldMk cId="309140314" sldId="402"/>
        </pc:sldMkLst>
        <pc:spChg chg="mod ord">
          <ac:chgData name="Aditi Das" userId="c5caea52ba8e7d81" providerId="Windows Live" clId="Web-{A8710E81-02B1-4F17-85B1-0A1ACFBA2CB7}" dt="2024-07-26T16:18:53.864" v="8" actId="20577"/>
          <ac:spMkLst>
            <pc:docMk/>
            <pc:sldMk cId="309140314" sldId="402"/>
            <ac:spMk id="2" creationId="{3BB665BB-FA19-8469-AD7A-6E8B71117036}"/>
          </ac:spMkLst>
        </pc:spChg>
        <pc:spChg chg="mod ord">
          <ac:chgData name="Aditi Das" userId="c5caea52ba8e7d81" providerId="Windows Live" clId="Web-{A8710E81-02B1-4F17-85B1-0A1ACFBA2CB7}" dt="2024-07-26T16:18:19.909" v="5"/>
          <ac:spMkLst>
            <pc:docMk/>
            <pc:sldMk cId="309140314" sldId="402"/>
            <ac:spMk id="3" creationId="{52446DC7-03C7-B4D6-7F09-9E1A5D29B115}"/>
          </ac:spMkLst>
        </pc:spChg>
        <pc:spChg chg="mod ord">
          <ac:chgData name="Aditi Das" userId="c5caea52ba8e7d81" providerId="Windows Live" clId="Web-{A8710E81-02B1-4F17-85B1-0A1ACFBA2CB7}" dt="2024-07-26T16:18:19.909" v="5"/>
          <ac:spMkLst>
            <pc:docMk/>
            <pc:sldMk cId="309140314" sldId="402"/>
            <ac:spMk id="4" creationId="{5FCCD1E6-4251-DEFA-17E5-12AA63DA4FD0}"/>
          </ac:spMkLst>
        </pc:spChg>
        <pc:spChg chg="mod ord">
          <ac:chgData name="Aditi Das" userId="c5caea52ba8e7d81" providerId="Windows Live" clId="Web-{A8710E81-02B1-4F17-85B1-0A1ACFBA2CB7}" dt="2024-07-26T16:18:19.909" v="5"/>
          <ac:spMkLst>
            <pc:docMk/>
            <pc:sldMk cId="309140314" sldId="402"/>
            <ac:spMk id="5" creationId="{34BC9665-B98A-8B7F-4C48-355185100840}"/>
          </ac:spMkLst>
        </pc:spChg>
        <pc:spChg chg="mod ord">
          <ac:chgData name="Aditi Das" userId="c5caea52ba8e7d81" providerId="Windows Live" clId="Web-{A8710E81-02B1-4F17-85B1-0A1ACFBA2CB7}" dt="2024-07-26T16:18:19.909" v="5"/>
          <ac:spMkLst>
            <pc:docMk/>
            <pc:sldMk cId="309140314" sldId="402"/>
            <ac:spMk id="6" creationId="{58F58646-7227-384D-1AB6-2485D742B86D}"/>
          </ac:spMkLst>
        </pc:spChg>
      </pc:sldChg>
      <pc:sldChg chg="add del replId">
        <pc:chgData name="Aditi Das" userId="c5caea52ba8e7d81" providerId="Windows Live" clId="Web-{A8710E81-02B1-4F17-85B1-0A1ACFBA2CB7}" dt="2024-07-26T16:18:00.831" v="1"/>
        <pc:sldMkLst>
          <pc:docMk/>
          <pc:sldMk cId="1379677734" sldId="402"/>
        </pc:sldMkLst>
      </pc:sldChg>
    </pc:docChg>
  </pc:docChgLst>
  <pc:docChgLst>
    <pc:chgData name="Deepa Tendulkar" userId="8ad4a0888cd6c695" providerId="Windows Live" clId="Web-{612BB15A-EBC7-4F5F-97CA-19201AAD2ECB}"/>
    <pc:docChg chg="modSld">
      <pc:chgData name="Deepa Tendulkar" userId="8ad4a0888cd6c695" providerId="Windows Live" clId="Web-{612BB15A-EBC7-4F5F-97CA-19201AAD2ECB}" dt="2024-07-04T17:15:24.224" v="80"/>
      <pc:docMkLst>
        <pc:docMk/>
      </pc:docMkLst>
      <pc:sldChg chg="modSp">
        <pc:chgData name="Deepa Tendulkar" userId="8ad4a0888cd6c695" providerId="Windows Live" clId="Web-{612BB15A-EBC7-4F5F-97CA-19201AAD2ECB}" dt="2024-07-04T17:15:24.224" v="80"/>
        <pc:sldMkLst>
          <pc:docMk/>
          <pc:sldMk cId="1240072907" sldId="361"/>
        </pc:sldMkLst>
        <pc:graphicFrameChg chg="mod modGraphic">
          <ac:chgData name="Deepa Tendulkar" userId="8ad4a0888cd6c695" providerId="Windows Live" clId="Web-{612BB15A-EBC7-4F5F-97CA-19201AAD2ECB}" dt="2024-07-04T17:15:24.224" v="80"/>
          <ac:graphicFrameMkLst>
            <pc:docMk/>
            <pc:sldMk cId="1240072907" sldId="361"/>
            <ac:graphicFrameMk id="8" creationId="{00000000-0000-0000-0000-000000000000}"/>
          </ac:graphicFrameMkLst>
        </pc:graphicFrameChg>
      </pc:sldChg>
    </pc:docChg>
  </pc:docChgLst>
  <pc:docChgLst>
    <pc:chgData name="Anjali K S" userId="c1304ea05355ab29" providerId="Windows Live" clId="Web-{EC4D422F-B6A0-478E-BC22-FA8E14446813}"/>
    <pc:docChg chg="modSld">
      <pc:chgData name="Anjali K S" userId="c1304ea05355ab29" providerId="Windows Live" clId="Web-{EC4D422F-B6A0-478E-BC22-FA8E14446813}" dt="2024-07-05T07:45:13.450" v="0" actId="1076"/>
      <pc:docMkLst>
        <pc:docMk/>
      </pc:docMkLst>
      <pc:sldChg chg="modSp">
        <pc:chgData name="Anjali K S" userId="c1304ea05355ab29" providerId="Windows Live" clId="Web-{EC4D422F-B6A0-478E-BC22-FA8E14446813}" dt="2024-07-05T07:45:13.450" v="0" actId="1076"/>
        <pc:sldMkLst>
          <pc:docMk/>
          <pc:sldMk cId="1240072907" sldId="358"/>
        </pc:sldMkLst>
        <pc:spChg chg="mod">
          <ac:chgData name="Anjali K S" userId="c1304ea05355ab29" providerId="Windows Live" clId="Web-{EC4D422F-B6A0-478E-BC22-FA8E14446813}" dt="2024-07-05T07:45:13.450" v="0" actId="1076"/>
          <ac:spMkLst>
            <pc:docMk/>
            <pc:sldMk cId="1240072907" sldId="358"/>
            <ac:spMk id="7" creationId="{00000000-0000-0000-0000-000000000000}"/>
          </ac:spMkLst>
        </pc:spChg>
      </pc:sldChg>
    </pc:docChg>
  </pc:docChgLst>
  <pc:docChgLst>
    <pc:chgData name="Aditi Das" userId="c5caea52ba8e7d81" providerId="Windows Live" clId="Web-{94B621FF-6561-4C03-BC60-876AC0681F9B}"/>
    <pc:docChg chg="addSld delSld modSld">
      <pc:chgData name="Aditi Das" userId="c5caea52ba8e7d81" providerId="Windows Live" clId="Web-{94B621FF-6561-4C03-BC60-876AC0681F9B}" dt="2024-07-02T17:13:55.311" v="112"/>
      <pc:docMkLst>
        <pc:docMk/>
      </pc:docMkLst>
      <pc:sldChg chg="modSp">
        <pc:chgData name="Aditi Das" userId="c5caea52ba8e7d81" providerId="Windows Live" clId="Web-{94B621FF-6561-4C03-BC60-876AC0681F9B}" dt="2024-07-02T17:02:45.942" v="9" actId="20577"/>
        <pc:sldMkLst>
          <pc:docMk/>
          <pc:sldMk cId="0" sldId="269"/>
        </pc:sldMkLst>
        <pc:spChg chg="mod">
          <ac:chgData name="Aditi Das" userId="c5caea52ba8e7d81" providerId="Windows Live" clId="Web-{94B621FF-6561-4C03-BC60-876AC0681F9B}" dt="2024-07-02T17:02:45.942" v="9" actId="20577"/>
          <ac:spMkLst>
            <pc:docMk/>
            <pc:sldMk cId="0" sldId="269"/>
            <ac:spMk id="3" creationId="{00000000-0000-0000-0000-000000000000}"/>
          </ac:spMkLst>
        </pc:spChg>
      </pc:sldChg>
      <pc:sldChg chg="modSp">
        <pc:chgData name="Aditi Das" userId="c5caea52ba8e7d81" providerId="Windows Live" clId="Web-{94B621FF-6561-4C03-BC60-876AC0681F9B}" dt="2024-07-02T17:02:25.301" v="7" actId="1076"/>
        <pc:sldMkLst>
          <pc:docMk/>
          <pc:sldMk cId="1698253571" sldId="344"/>
        </pc:sldMkLst>
        <pc:spChg chg="mod">
          <ac:chgData name="Aditi Das" userId="c5caea52ba8e7d81" providerId="Windows Live" clId="Web-{94B621FF-6561-4C03-BC60-876AC0681F9B}" dt="2024-07-02T17:02:25.301" v="7" actId="1076"/>
          <ac:spMkLst>
            <pc:docMk/>
            <pc:sldMk cId="1698253571" sldId="344"/>
            <ac:spMk id="5" creationId="{69A3E08B-466D-43CD-B372-6849C5A44F11}"/>
          </ac:spMkLst>
        </pc:spChg>
      </pc:sldChg>
      <pc:sldChg chg="addSp delSp modSp">
        <pc:chgData name="Aditi Das" userId="c5caea52ba8e7d81" providerId="Windows Live" clId="Web-{94B621FF-6561-4C03-BC60-876AC0681F9B}" dt="2024-07-02T17:13:45.358" v="111"/>
        <pc:sldMkLst>
          <pc:docMk/>
          <pc:sldMk cId="1240072907" sldId="361"/>
        </pc:sldMkLst>
        <pc:spChg chg="add del">
          <ac:chgData name="Aditi Das" userId="c5caea52ba8e7d81" providerId="Windows Live" clId="Web-{94B621FF-6561-4C03-BC60-876AC0681F9B}" dt="2024-07-02T17:11:00.650" v="104"/>
          <ac:spMkLst>
            <pc:docMk/>
            <pc:sldMk cId="1240072907" sldId="361"/>
            <ac:spMk id="7" creationId="{00000000-0000-0000-0000-000000000000}"/>
          </ac:spMkLst>
        </pc:spChg>
        <pc:graphicFrameChg chg="mod modGraphic">
          <ac:chgData name="Aditi Das" userId="c5caea52ba8e7d81" providerId="Windows Live" clId="Web-{94B621FF-6561-4C03-BC60-876AC0681F9B}" dt="2024-07-02T17:13:45.358" v="111"/>
          <ac:graphicFrameMkLst>
            <pc:docMk/>
            <pc:sldMk cId="1240072907" sldId="361"/>
            <ac:graphicFrameMk id="8" creationId="{00000000-0000-0000-0000-000000000000}"/>
          </ac:graphicFrameMkLst>
        </pc:graphicFrameChg>
      </pc:sldChg>
      <pc:sldChg chg="new del">
        <pc:chgData name="Aditi Das" userId="c5caea52ba8e7d81" providerId="Windows Live" clId="Web-{94B621FF-6561-4C03-BC60-876AC0681F9B}" dt="2024-07-02T17:01:38.816" v="2"/>
        <pc:sldMkLst>
          <pc:docMk/>
          <pc:sldMk cId="657928307" sldId="375"/>
        </pc:sldMkLst>
      </pc:sldChg>
      <pc:sldChg chg="modSp add replId">
        <pc:chgData name="Aditi Das" userId="c5caea52ba8e7d81" providerId="Windows Live" clId="Web-{94B621FF-6561-4C03-BC60-876AC0681F9B}" dt="2024-07-02T17:13:55.311" v="112"/>
        <pc:sldMkLst>
          <pc:docMk/>
          <pc:sldMk cId="1070898372" sldId="376"/>
        </pc:sldMkLst>
        <pc:graphicFrameChg chg="mod modGraphic">
          <ac:chgData name="Aditi Das" userId="c5caea52ba8e7d81" providerId="Windows Live" clId="Web-{94B621FF-6561-4C03-BC60-876AC0681F9B}" dt="2024-07-02T17:13:55.311" v="112"/>
          <ac:graphicFrameMkLst>
            <pc:docMk/>
            <pc:sldMk cId="1070898372" sldId="376"/>
            <ac:graphicFrameMk id="8" creationId="{00000000-0000-0000-0000-000000000000}"/>
          </ac:graphicFrameMkLst>
        </pc:graphicFrameChg>
      </pc:sldChg>
    </pc:docChg>
  </pc:docChgLst>
  <pc:docChgLst>
    <pc:chgData name="Anjali K S" userId="c1304ea05355ab29" providerId="Windows Live" clId="Web-{581E0AF1-B3E4-40A1-8CC7-965CC05D17B5}"/>
    <pc:docChg chg="modSld modMainMaster">
      <pc:chgData name="Anjali K S" userId="c1304ea05355ab29" providerId="Windows Live" clId="Web-{581E0AF1-B3E4-40A1-8CC7-965CC05D17B5}" dt="2024-07-05T07:04:51.188" v="86"/>
      <pc:docMkLst>
        <pc:docMk/>
      </pc:docMkLst>
      <pc:sldChg chg="modSp">
        <pc:chgData name="Anjali K S" userId="c1304ea05355ab29" providerId="Windows Live" clId="Web-{581E0AF1-B3E4-40A1-8CC7-965CC05D17B5}" dt="2024-07-05T07:04:48.110" v="85"/>
        <pc:sldMkLst>
          <pc:docMk/>
          <pc:sldMk cId="0" sldId="269"/>
        </pc:sldMkLst>
        <pc:spChg chg="mod">
          <ac:chgData name="Anjali K S" userId="c1304ea05355ab29" providerId="Windows Live" clId="Web-{581E0AF1-B3E4-40A1-8CC7-965CC05D17B5}" dt="2024-07-05T07:04:48.110" v="85"/>
          <ac:spMkLst>
            <pc:docMk/>
            <pc:sldMk cId="0" sldId="269"/>
            <ac:spMk id="4" creationId="{FB58F06D-E2E1-4AA5-B277-69CBA7492610}"/>
          </ac:spMkLst>
        </pc:spChg>
      </pc:sldChg>
      <pc:sldChg chg="modSp">
        <pc:chgData name="Anjali K S" userId="c1304ea05355ab29" providerId="Windows Live" clId="Web-{581E0AF1-B3E4-40A1-8CC7-965CC05D17B5}" dt="2024-07-05T07:04:48.110" v="85"/>
        <pc:sldMkLst>
          <pc:docMk/>
          <pc:sldMk cId="0" sldId="284"/>
        </pc:sldMkLst>
        <pc:spChg chg="mod">
          <ac:chgData name="Anjali K S" userId="c1304ea05355ab29" providerId="Windows Live" clId="Web-{581E0AF1-B3E4-40A1-8CC7-965CC05D17B5}" dt="2024-07-05T07:04:48.110" v="85"/>
          <ac:spMkLst>
            <pc:docMk/>
            <pc:sldMk cId="0" sldId="284"/>
            <ac:spMk id="3" creationId="{17600914-9D9E-48B1-B763-346ABCEB9897}"/>
          </ac:spMkLst>
        </pc:spChg>
      </pc:sldChg>
      <pc:sldChg chg="modSp">
        <pc:chgData name="Anjali K S" userId="c1304ea05355ab29" providerId="Windows Live" clId="Web-{581E0AF1-B3E4-40A1-8CC7-965CC05D17B5}" dt="2024-07-05T07:04:48.110" v="85"/>
        <pc:sldMkLst>
          <pc:docMk/>
          <pc:sldMk cId="1698253571" sldId="344"/>
        </pc:sldMkLst>
        <pc:spChg chg="mod">
          <ac:chgData name="Anjali K S" userId="c1304ea05355ab29" providerId="Windows Live" clId="Web-{581E0AF1-B3E4-40A1-8CC7-965CC05D17B5}" dt="2024-07-05T07:04:48.110" v="85"/>
          <ac:spMkLst>
            <pc:docMk/>
            <pc:sldMk cId="1698253571" sldId="344"/>
            <ac:spMk id="3" creationId="{B65C9813-6F4D-4DE8-B169-8D3DEC556E2D}"/>
          </ac:spMkLst>
        </pc:spChg>
      </pc:sldChg>
      <pc:sldChg chg="modSp">
        <pc:chgData name="Anjali K S" userId="c1304ea05355ab29" providerId="Windows Live" clId="Web-{581E0AF1-B3E4-40A1-8CC7-965CC05D17B5}" dt="2024-07-05T07:04:48.110" v="85"/>
        <pc:sldMkLst>
          <pc:docMk/>
          <pc:sldMk cId="1240072907" sldId="355"/>
        </pc:sldMkLst>
        <pc:spChg chg="mod">
          <ac:chgData name="Anjali K S" userId="c1304ea05355ab29" providerId="Windows Live" clId="Web-{581E0AF1-B3E4-40A1-8CC7-965CC05D17B5}" dt="2024-07-05T07:04:48.110" v="85"/>
          <ac:spMkLst>
            <pc:docMk/>
            <pc:sldMk cId="1240072907" sldId="355"/>
            <ac:spMk id="4" creationId="{E231B28B-8D5F-4EEE-9DED-01678B3201A0}"/>
          </ac:spMkLst>
        </pc:spChg>
      </pc:sldChg>
      <pc:sldChg chg="modSp">
        <pc:chgData name="Anjali K S" userId="c1304ea05355ab29" providerId="Windows Live" clId="Web-{581E0AF1-B3E4-40A1-8CC7-965CC05D17B5}" dt="2024-07-05T07:04:48.110" v="85"/>
        <pc:sldMkLst>
          <pc:docMk/>
          <pc:sldMk cId="1240072907" sldId="356"/>
        </pc:sldMkLst>
        <pc:spChg chg="mod">
          <ac:chgData name="Anjali K S" userId="c1304ea05355ab29" providerId="Windows Live" clId="Web-{581E0AF1-B3E4-40A1-8CC7-965CC05D17B5}" dt="2024-07-05T07:04:48.110" v="85"/>
          <ac:spMkLst>
            <pc:docMk/>
            <pc:sldMk cId="1240072907" sldId="356"/>
            <ac:spMk id="4" creationId="{E231B28B-8D5F-4EEE-9DED-01678B3201A0}"/>
          </ac:spMkLst>
        </pc:spChg>
      </pc:sldChg>
      <pc:sldChg chg="modSp">
        <pc:chgData name="Anjali K S" userId="c1304ea05355ab29" providerId="Windows Live" clId="Web-{581E0AF1-B3E4-40A1-8CC7-965CC05D17B5}" dt="2024-07-05T07:04:48.110" v="85"/>
        <pc:sldMkLst>
          <pc:docMk/>
          <pc:sldMk cId="1240072907" sldId="358"/>
        </pc:sldMkLst>
        <pc:spChg chg="mod">
          <ac:chgData name="Anjali K S" userId="c1304ea05355ab29" providerId="Windows Live" clId="Web-{581E0AF1-B3E4-40A1-8CC7-965CC05D17B5}" dt="2024-07-05T07:04:48.110" v="85"/>
          <ac:spMkLst>
            <pc:docMk/>
            <pc:sldMk cId="1240072907" sldId="358"/>
            <ac:spMk id="4" creationId="{E231B28B-8D5F-4EEE-9DED-01678B3201A0}"/>
          </ac:spMkLst>
        </pc:spChg>
      </pc:sldChg>
      <pc:sldChg chg="modSp">
        <pc:chgData name="Anjali K S" userId="c1304ea05355ab29" providerId="Windows Live" clId="Web-{581E0AF1-B3E4-40A1-8CC7-965CC05D17B5}" dt="2024-07-05T07:04:48.110" v="85"/>
        <pc:sldMkLst>
          <pc:docMk/>
          <pc:sldMk cId="1240072907" sldId="360"/>
        </pc:sldMkLst>
        <pc:spChg chg="mod">
          <ac:chgData name="Anjali K S" userId="c1304ea05355ab29" providerId="Windows Live" clId="Web-{581E0AF1-B3E4-40A1-8CC7-965CC05D17B5}" dt="2024-07-05T07:04:48.110" v="85"/>
          <ac:spMkLst>
            <pc:docMk/>
            <pc:sldMk cId="1240072907" sldId="360"/>
            <ac:spMk id="4" creationId="{E231B28B-8D5F-4EEE-9DED-01678B3201A0}"/>
          </ac:spMkLst>
        </pc:spChg>
      </pc:sldChg>
      <pc:sldChg chg="modSp">
        <pc:chgData name="Anjali K S" userId="c1304ea05355ab29" providerId="Windows Live" clId="Web-{581E0AF1-B3E4-40A1-8CC7-965CC05D17B5}" dt="2024-07-05T07:04:48.110" v="85"/>
        <pc:sldMkLst>
          <pc:docMk/>
          <pc:sldMk cId="1240072907" sldId="361"/>
        </pc:sldMkLst>
        <pc:spChg chg="mod">
          <ac:chgData name="Anjali K S" userId="c1304ea05355ab29" providerId="Windows Live" clId="Web-{581E0AF1-B3E4-40A1-8CC7-965CC05D17B5}" dt="2024-07-05T07:04:48.110" v="85"/>
          <ac:spMkLst>
            <pc:docMk/>
            <pc:sldMk cId="1240072907" sldId="361"/>
            <ac:spMk id="4" creationId="{E231B28B-8D5F-4EEE-9DED-01678B3201A0}"/>
          </ac:spMkLst>
        </pc:spChg>
      </pc:sldChg>
      <pc:sldChg chg="modSp">
        <pc:chgData name="Anjali K S" userId="c1304ea05355ab29" providerId="Windows Live" clId="Web-{581E0AF1-B3E4-40A1-8CC7-965CC05D17B5}" dt="2024-07-05T07:04:48.110" v="85"/>
        <pc:sldMkLst>
          <pc:docMk/>
          <pc:sldMk cId="1240072907" sldId="363"/>
        </pc:sldMkLst>
        <pc:spChg chg="mod">
          <ac:chgData name="Anjali K S" userId="c1304ea05355ab29" providerId="Windows Live" clId="Web-{581E0AF1-B3E4-40A1-8CC7-965CC05D17B5}" dt="2024-07-05T07:04:48.110" v="85"/>
          <ac:spMkLst>
            <pc:docMk/>
            <pc:sldMk cId="1240072907" sldId="363"/>
            <ac:spMk id="4" creationId="{E231B28B-8D5F-4EEE-9DED-01678B3201A0}"/>
          </ac:spMkLst>
        </pc:spChg>
      </pc:sldChg>
      <pc:sldChg chg="modSp">
        <pc:chgData name="Anjali K S" userId="c1304ea05355ab29" providerId="Windows Live" clId="Web-{581E0AF1-B3E4-40A1-8CC7-965CC05D17B5}" dt="2024-07-05T07:04:48.110" v="85"/>
        <pc:sldMkLst>
          <pc:docMk/>
          <pc:sldMk cId="1240072907" sldId="364"/>
        </pc:sldMkLst>
        <pc:spChg chg="mod">
          <ac:chgData name="Anjali K S" userId="c1304ea05355ab29" providerId="Windows Live" clId="Web-{581E0AF1-B3E4-40A1-8CC7-965CC05D17B5}" dt="2024-07-05T07:04:48.110" v="85"/>
          <ac:spMkLst>
            <pc:docMk/>
            <pc:sldMk cId="1240072907" sldId="364"/>
            <ac:spMk id="4" creationId="{E231B28B-8D5F-4EEE-9DED-01678B3201A0}"/>
          </ac:spMkLst>
        </pc:spChg>
      </pc:sldChg>
      <pc:sldChg chg="modSp">
        <pc:chgData name="Anjali K S" userId="c1304ea05355ab29" providerId="Windows Live" clId="Web-{581E0AF1-B3E4-40A1-8CC7-965CC05D17B5}" dt="2024-07-05T07:04:42.875" v="84"/>
        <pc:sldMkLst>
          <pc:docMk/>
          <pc:sldMk cId="0" sldId="365"/>
        </pc:sldMkLst>
        <pc:spChg chg="mod">
          <ac:chgData name="Anjali K S" userId="c1304ea05355ab29" providerId="Windows Live" clId="Web-{581E0AF1-B3E4-40A1-8CC7-965CC05D17B5}" dt="2024-07-05T07:04:42.875" v="84"/>
          <ac:spMkLst>
            <pc:docMk/>
            <pc:sldMk cId="0" sldId="365"/>
            <ac:spMk id="2" creationId="{721410A0-0878-4426-97E0-94B482EC6971}"/>
          </ac:spMkLst>
        </pc:spChg>
        <pc:spChg chg="mod">
          <ac:chgData name="Anjali K S" userId="c1304ea05355ab29" providerId="Windows Live" clId="Web-{581E0AF1-B3E4-40A1-8CC7-965CC05D17B5}" dt="2024-07-05T06:58:08.926" v="10" actId="20577"/>
          <ac:spMkLst>
            <pc:docMk/>
            <pc:sldMk cId="0" sldId="365"/>
            <ac:spMk id="4" creationId="{00000000-0000-0000-0000-000000000000}"/>
          </ac:spMkLst>
        </pc:spChg>
      </pc:sldChg>
      <pc:sldChg chg="modSp">
        <pc:chgData name="Anjali K S" userId="c1304ea05355ab29" providerId="Windows Live" clId="Web-{581E0AF1-B3E4-40A1-8CC7-965CC05D17B5}" dt="2024-07-05T07:04:48.110" v="85"/>
        <pc:sldMkLst>
          <pc:docMk/>
          <pc:sldMk cId="1267915387" sldId="368"/>
        </pc:sldMkLst>
        <pc:spChg chg="mod">
          <ac:chgData name="Anjali K S" userId="c1304ea05355ab29" providerId="Windows Live" clId="Web-{581E0AF1-B3E4-40A1-8CC7-965CC05D17B5}" dt="2024-07-05T07:04:48.110" v="85"/>
          <ac:spMkLst>
            <pc:docMk/>
            <pc:sldMk cId="1267915387" sldId="368"/>
            <ac:spMk id="4" creationId="{06A1E9FB-00AB-C653-0C3D-F4515BF5C813}"/>
          </ac:spMkLst>
        </pc:spChg>
      </pc:sldChg>
      <pc:sldChg chg="modSp">
        <pc:chgData name="Anjali K S" userId="c1304ea05355ab29" providerId="Windows Live" clId="Web-{581E0AF1-B3E4-40A1-8CC7-965CC05D17B5}" dt="2024-07-05T07:04:48.110" v="85"/>
        <pc:sldMkLst>
          <pc:docMk/>
          <pc:sldMk cId="3360896297" sldId="369"/>
        </pc:sldMkLst>
        <pc:spChg chg="mod">
          <ac:chgData name="Anjali K S" userId="c1304ea05355ab29" providerId="Windows Live" clId="Web-{581E0AF1-B3E4-40A1-8CC7-965CC05D17B5}" dt="2024-07-05T07:04:48.110" v="85"/>
          <ac:spMkLst>
            <pc:docMk/>
            <pc:sldMk cId="3360896297" sldId="369"/>
            <ac:spMk id="4" creationId="{5A6EBEC4-AECF-DF17-0518-42B3FD1EFF5D}"/>
          </ac:spMkLst>
        </pc:spChg>
      </pc:sldChg>
      <pc:sldChg chg="modSp">
        <pc:chgData name="Anjali K S" userId="c1304ea05355ab29" providerId="Windows Live" clId="Web-{581E0AF1-B3E4-40A1-8CC7-965CC05D17B5}" dt="2024-07-05T07:04:48.110" v="85"/>
        <pc:sldMkLst>
          <pc:docMk/>
          <pc:sldMk cId="2343745827" sldId="370"/>
        </pc:sldMkLst>
        <pc:spChg chg="mod">
          <ac:chgData name="Anjali K S" userId="c1304ea05355ab29" providerId="Windows Live" clId="Web-{581E0AF1-B3E4-40A1-8CC7-965CC05D17B5}" dt="2024-07-05T07:04:48.110" v="85"/>
          <ac:spMkLst>
            <pc:docMk/>
            <pc:sldMk cId="2343745827" sldId="370"/>
            <ac:spMk id="4" creationId="{CAED88FB-0919-82FA-6029-2CE26E0DEF55}"/>
          </ac:spMkLst>
        </pc:spChg>
      </pc:sldChg>
      <pc:sldChg chg="modSp">
        <pc:chgData name="Anjali K S" userId="c1304ea05355ab29" providerId="Windows Live" clId="Web-{581E0AF1-B3E4-40A1-8CC7-965CC05D17B5}" dt="2024-07-05T07:04:48.110" v="85"/>
        <pc:sldMkLst>
          <pc:docMk/>
          <pc:sldMk cId="191473003" sldId="371"/>
        </pc:sldMkLst>
        <pc:spChg chg="mod">
          <ac:chgData name="Anjali K S" userId="c1304ea05355ab29" providerId="Windows Live" clId="Web-{581E0AF1-B3E4-40A1-8CC7-965CC05D17B5}" dt="2024-07-05T07:04:48.110" v="85"/>
          <ac:spMkLst>
            <pc:docMk/>
            <pc:sldMk cId="191473003" sldId="371"/>
            <ac:spMk id="4" creationId="{DA591CBB-9840-39DB-4058-3201D26391AA}"/>
          </ac:spMkLst>
        </pc:spChg>
      </pc:sldChg>
      <pc:sldChg chg="modSp">
        <pc:chgData name="Anjali K S" userId="c1304ea05355ab29" providerId="Windows Live" clId="Web-{581E0AF1-B3E4-40A1-8CC7-965CC05D17B5}" dt="2024-07-05T07:04:48.110" v="85"/>
        <pc:sldMkLst>
          <pc:docMk/>
          <pc:sldMk cId="2299400029" sldId="372"/>
        </pc:sldMkLst>
        <pc:spChg chg="mod">
          <ac:chgData name="Anjali K S" userId="c1304ea05355ab29" providerId="Windows Live" clId="Web-{581E0AF1-B3E4-40A1-8CC7-965CC05D17B5}" dt="2024-07-05T07:04:48.110" v="85"/>
          <ac:spMkLst>
            <pc:docMk/>
            <pc:sldMk cId="2299400029" sldId="372"/>
            <ac:spMk id="4" creationId="{D3C476E7-FEDA-B748-1D51-A6A1EDBAF6B4}"/>
          </ac:spMkLst>
        </pc:spChg>
      </pc:sldChg>
      <pc:sldChg chg="modSp">
        <pc:chgData name="Anjali K S" userId="c1304ea05355ab29" providerId="Windows Live" clId="Web-{581E0AF1-B3E4-40A1-8CC7-965CC05D17B5}" dt="2024-07-05T07:04:48.110" v="85"/>
        <pc:sldMkLst>
          <pc:docMk/>
          <pc:sldMk cId="1070898372" sldId="376"/>
        </pc:sldMkLst>
        <pc:spChg chg="mod">
          <ac:chgData name="Anjali K S" userId="c1304ea05355ab29" providerId="Windows Live" clId="Web-{581E0AF1-B3E4-40A1-8CC7-965CC05D17B5}" dt="2024-07-05T07:04:48.110" v="85"/>
          <ac:spMkLst>
            <pc:docMk/>
            <pc:sldMk cId="1070898372" sldId="376"/>
            <ac:spMk id="4" creationId="{E231B28B-8D5F-4EEE-9DED-01678B3201A0}"/>
          </ac:spMkLst>
        </pc:spChg>
      </pc:sldChg>
      <pc:sldChg chg="modSp">
        <pc:chgData name="Anjali K S" userId="c1304ea05355ab29" providerId="Windows Live" clId="Web-{581E0AF1-B3E4-40A1-8CC7-965CC05D17B5}" dt="2024-07-05T07:04:48.110" v="85"/>
        <pc:sldMkLst>
          <pc:docMk/>
          <pc:sldMk cId="4105221814" sldId="377"/>
        </pc:sldMkLst>
        <pc:spChg chg="mod">
          <ac:chgData name="Anjali K S" userId="c1304ea05355ab29" providerId="Windows Live" clId="Web-{581E0AF1-B3E4-40A1-8CC7-965CC05D17B5}" dt="2024-07-05T07:04:48.110" v="85"/>
          <ac:spMkLst>
            <pc:docMk/>
            <pc:sldMk cId="4105221814" sldId="377"/>
            <ac:spMk id="4" creationId="{594C0B4B-B855-E856-54F8-799BE17C8F79}"/>
          </ac:spMkLst>
        </pc:spChg>
      </pc:sldChg>
      <pc:sldChg chg="modSp">
        <pc:chgData name="Anjali K S" userId="c1304ea05355ab29" providerId="Windows Live" clId="Web-{581E0AF1-B3E4-40A1-8CC7-965CC05D17B5}" dt="2024-07-05T07:04:48.110" v="85"/>
        <pc:sldMkLst>
          <pc:docMk/>
          <pc:sldMk cId="3056966860" sldId="379"/>
        </pc:sldMkLst>
        <pc:spChg chg="mod">
          <ac:chgData name="Anjali K S" userId="c1304ea05355ab29" providerId="Windows Live" clId="Web-{581E0AF1-B3E4-40A1-8CC7-965CC05D17B5}" dt="2024-07-05T07:04:48.110" v="85"/>
          <ac:spMkLst>
            <pc:docMk/>
            <pc:sldMk cId="3056966860" sldId="379"/>
            <ac:spMk id="4" creationId="{6934FBB3-84DB-087E-3DCA-31E5653C0021}"/>
          </ac:spMkLst>
        </pc:spChg>
      </pc:sldChg>
      <pc:sldChg chg="modSp">
        <pc:chgData name="Anjali K S" userId="c1304ea05355ab29" providerId="Windows Live" clId="Web-{581E0AF1-B3E4-40A1-8CC7-965CC05D17B5}" dt="2024-07-05T07:04:48.110" v="85"/>
        <pc:sldMkLst>
          <pc:docMk/>
          <pc:sldMk cId="3014933939" sldId="380"/>
        </pc:sldMkLst>
        <pc:spChg chg="mod">
          <ac:chgData name="Anjali K S" userId="c1304ea05355ab29" providerId="Windows Live" clId="Web-{581E0AF1-B3E4-40A1-8CC7-965CC05D17B5}" dt="2024-07-05T07:04:48.110" v="85"/>
          <ac:spMkLst>
            <pc:docMk/>
            <pc:sldMk cId="3014933939" sldId="380"/>
            <ac:spMk id="4" creationId="{9D1CD4A0-3DED-CF95-ABDD-FBAA0DD17D99}"/>
          </ac:spMkLst>
        </pc:spChg>
      </pc:sldChg>
      <pc:sldChg chg="modSp">
        <pc:chgData name="Anjali K S" userId="c1304ea05355ab29" providerId="Windows Live" clId="Web-{581E0AF1-B3E4-40A1-8CC7-965CC05D17B5}" dt="2024-07-05T07:04:48.110" v="85"/>
        <pc:sldMkLst>
          <pc:docMk/>
          <pc:sldMk cId="863683649" sldId="381"/>
        </pc:sldMkLst>
        <pc:spChg chg="mod">
          <ac:chgData name="Anjali K S" userId="c1304ea05355ab29" providerId="Windows Live" clId="Web-{581E0AF1-B3E4-40A1-8CC7-965CC05D17B5}" dt="2024-07-05T07:04:48.110" v="85"/>
          <ac:spMkLst>
            <pc:docMk/>
            <pc:sldMk cId="863683649" sldId="381"/>
            <ac:spMk id="4" creationId="{0F04FA39-9DAD-C4BC-7675-14DBC19C6203}"/>
          </ac:spMkLst>
        </pc:spChg>
      </pc:sldChg>
      <pc:sldChg chg="modSp">
        <pc:chgData name="Anjali K S" userId="c1304ea05355ab29" providerId="Windows Live" clId="Web-{581E0AF1-B3E4-40A1-8CC7-965CC05D17B5}" dt="2024-07-05T07:04:48.110" v="85"/>
        <pc:sldMkLst>
          <pc:docMk/>
          <pc:sldMk cId="3046037482" sldId="382"/>
        </pc:sldMkLst>
        <pc:spChg chg="mod">
          <ac:chgData name="Anjali K S" userId="c1304ea05355ab29" providerId="Windows Live" clId="Web-{581E0AF1-B3E4-40A1-8CC7-965CC05D17B5}" dt="2024-07-05T07:04:48.110" v="85"/>
          <ac:spMkLst>
            <pc:docMk/>
            <pc:sldMk cId="3046037482" sldId="382"/>
            <ac:spMk id="4" creationId="{E231B28B-8D5F-4EEE-9DED-01678B3201A0}"/>
          </ac:spMkLst>
        </pc:spChg>
      </pc:sldChg>
      <pc:sldChg chg="modSp">
        <pc:chgData name="Anjali K S" userId="c1304ea05355ab29" providerId="Windows Live" clId="Web-{581E0AF1-B3E4-40A1-8CC7-965CC05D17B5}" dt="2024-07-05T07:04:48.110" v="85"/>
        <pc:sldMkLst>
          <pc:docMk/>
          <pc:sldMk cId="932175788" sldId="383"/>
        </pc:sldMkLst>
        <pc:spChg chg="mod">
          <ac:chgData name="Anjali K S" userId="c1304ea05355ab29" providerId="Windows Live" clId="Web-{581E0AF1-B3E4-40A1-8CC7-965CC05D17B5}" dt="2024-07-05T07:04:48.110" v="85"/>
          <ac:spMkLst>
            <pc:docMk/>
            <pc:sldMk cId="932175788" sldId="383"/>
            <ac:spMk id="4" creationId="{DA9288C0-6C5C-CC89-0243-6937E66C268D}"/>
          </ac:spMkLst>
        </pc:spChg>
      </pc:sldChg>
      <pc:sldChg chg="modSp">
        <pc:chgData name="Anjali K S" userId="c1304ea05355ab29" providerId="Windows Live" clId="Web-{581E0AF1-B3E4-40A1-8CC7-965CC05D17B5}" dt="2024-07-05T07:04:48.110" v="85"/>
        <pc:sldMkLst>
          <pc:docMk/>
          <pc:sldMk cId="3378605311" sldId="384"/>
        </pc:sldMkLst>
        <pc:spChg chg="mod">
          <ac:chgData name="Anjali K S" userId="c1304ea05355ab29" providerId="Windows Live" clId="Web-{581E0AF1-B3E4-40A1-8CC7-965CC05D17B5}" dt="2024-07-05T07:04:48.110" v="85"/>
          <ac:spMkLst>
            <pc:docMk/>
            <pc:sldMk cId="3378605311" sldId="384"/>
            <ac:spMk id="4" creationId="{8B9284C9-578F-600C-ADE6-AB04B79CE9A2}"/>
          </ac:spMkLst>
        </pc:spChg>
      </pc:sldChg>
      <pc:sldChg chg="modSp">
        <pc:chgData name="Anjali K S" userId="c1304ea05355ab29" providerId="Windows Live" clId="Web-{581E0AF1-B3E4-40A1-8CC7-965CC05D17B5}" dt="2024-07-05T07:04:48.110" v="85"/>
        <pc:sldMkLst>
          <pc:docMk/>
          <pc:sldMk cId="318448397" sldId="386"/>
        </pc:sldMkLst>
        <pc:spChg chg="mod">
          <ac:chgData name="Anjali K S" userId="c1304ea05355ab29" providerId="Windows Live" clId="Web-{581E0AF1-B3E4-40A1-8CC7-965CC05D17B5}" dt="2024-07-05T07:04:48.110" v="85"/>
          <ac:spMkLst>
            <pc:docMk/>
            <pc:sldMk cId="318448397" sldId="386"/>
            <ac:spMk id="4" creationId="{B8CF5DE3-C60E-F9A1-9D3E-E9F0C0C34252}"/>
          </ac:spMkLst>
        </pc:spChg>
      </pc:sldChg>
      <pc:sldChg chg="modSp">
        <pc:chgData name="Anjali K S" userId="c1304ea05355ab29" providerId="Windows Live" clId="Web-{581E0AF1-B3E4-40A1-8CC7-965CC05D17B5}" dt="2024-07-05T07:04:48.110" v="85"/>
        <pc:sldMkLst>
          <pc:docMk/>
          <pc:sldMk cId="3984795892" sldId="387"/>
        </pc:sldMkLst>
        <pc:spChg chg="mod">
          <ac:chgData name="Anjali K S" userId="c1304ea05355ab29" providerId="Windows Live" clId="Web-{581E0AF1-B3E4-40A1-8CC7-965CC05D17B5}" dt="2024-07-05T07:04:48.110" v="85"/>
          <ac:spMkLst>
            <pc:docMk/>
            <pc:sldMk cId="3984795892" sldId="387"/>
            <ac:spMk id="4" creationId="{E231B28B-8D5F-4EEE-9DED-01678B3201A0}"/>
          </ac:spMkLst>
        </pc:spChg>
      </pc:sldChg>
      <pc:sldChg chg="modSp">
        <pc:chgData name="Anjali K S" userId="c1304ea05355ab29" providerId="Windows Live" clId="Web-{581E0AF1-B3E4-40A1-8CC7-965CC05D17B5}" dt="2024-07-05T07:04:48.110" v="85"/>
        <pc:sldMkLst>
          <pc:docMk/>
          <pc:sldMk cId="3025163598" sldId="388"/>
        </pc:sldMkLst>
        <pc:spChg chg="mod">
          <ac:chgData name="Anjali K S" userId="c1304ea05355ab29" providerId="Windows Live" clId="Web-{581E0AF1-B3E4-40A1-8CC7-965CC05D17B5}" dt="2024-07-05T07:04:48.110" v="85"/>
          <ac:spMkLst>
            <pc:docMk/>
            <pc:sldMk cId="3025163598" sldId="388"/>
            <ac:spMk id="4" creationId="{E231B28B-8D5F-4EEE-9DED-01678B3201A0}"/>
          </ac:spMkLst>
        </pc:spChg>
      </pc:sldChg>
      <pc:sldChg chg="modSp">
        <pc:chgData name="Anjali K S" userId="c1304ea05355ab29" providerId="Windows Live" clId="Web-{581E0AF1-B3E4-40A1-8CC7-965CC05D17B5}" dt="2024-07-05T07:04:48.110" v="85"/>
        <pc:sldMkLst>
          <pc:docMk/>
          <pc:sldMk cId="736329924" sldId="390"/>
        </pc:sldMkLst>
        <pc:spChg chg="mod">
          <ac:chgData name="Anjali K S" userId="c1304ea05355ab29" providerId="Windows Live" clId="Web-{581E0AF1-B3E4-40A1-8CC7-965CC05D17B5}" dt="2024-07-05T07:04:48.110" v="85"/>
          <ac:spMkLst>
            <pc:docMk/>
            <pc:sldMk cId="736329924" sldId="390"/>
            <ac:spMk id="4" creationId="{E231B28B-8D5F-4EEE-9DED-01678B3201A0}"/>
          </ac:spMkLst>
        </pc:spChg>
      </pc:sldChg>
      <pc:sldMasterChg chg="modSp mod modSldLayout">
        <pc:chgData name="Anjali K S" userId="c1304ea05355ab29" providerId="Windows Live" clId="Web-{581E0AF1-B3E4-40A1-8CC7-965CC05D17B5}" dt="2024-07-05T07:04:51.188" v="86"/>
        <pc:sldMasterMkLst>
          <pc:docMk/>
          <pc:sldMasterMk cId="0" sldId="2147483732"/>
        </pc:sldMasterMkLst>
        <pc:spChg chg="mod">
          <ac:chgData name="Anjali K S" userId="c1304ea05355ab29" providerId="Windows Live" clId="Web-{581E0AF1-B3E4-40A1-8CC7-965CC05D17B5}" dt="2024-07-05T07:04:48.110" v="85"/>
          <ac:spMkLst>
            <pc:docMk/>
            <pc:sldMasterMk cId="0" sldId="2147483732"/>
            <ac:spMk id="3" creationId="{00000000-0000-0000-0000-000000000000}"/>
          </ac:spMkLst>
        </pc:spChg>
        <pc:sldLayoutChg chg="modSp mod">
          <pc:chgData name="Anjali K S" userId="c1304ea05355ab29" providerId="Windows Live" clId="Web-{581E0AF1-B3E4-40A1-8CC7-965CC05D17B5}" dt="2024-07-05T07:04:51.188" v="86"/>
          <pc:sldLayoutMkLst>
            <pc:docMk/>
            <pc:sldMasterMk cId="0" sldId="2147483732"/>
            <pc:sldLayoutMk cId="0" sldId="2147483733"/>
          </pc:sldLayoutMkLst>
          <pc:spChg chg="mod">
            <ac:chgData name="Anjali K S" userId="c1304ea05355ab29" providerId="Windows Live" clId="Web-{581E0AF1-B3E4-40A1-8CC7-965CC05D17B5}" dt="2024-07-05T07:04:48.110" v="85"/>
            <ac:spMkLst>
              <pc:docMk/>
              <pc:sldMasterMk cId="0" sldId="2147483732"/>
              <pc:sldLayoutMk cId="0" sldId="2147483733"/>
              <ac:spMk id="17" creationId="{00000000-0000-0000-0000-000000000000}"/>
            </ac:spMkLst>
          </pc:spChg>
        </pc:sldLayoutChg>
        <pc:sldLayoutChg chg="modSp mod">
          <pc:chgData name="Anjali K S" userId="c1304ea05355ab29" providerId="Windows Live" clId="Web-{581E0AF1-B3E4-40A1-8CC7-965CC05D17B5}" dt="2024-07-05T07:04:51.188" v="86"/>
          <pc:sldLayoutMkLst>
            <pc:docMk/>
            <pc:sldMasterMk cId="0" sldId="2147483732"/>
            <pc:sldLayoutMk cId="0" sldId="2147483734"/>
          </pc:sldLayoutMkLst>
          <pc:spChg chg="mod">
            <ac:chgData name="Anjali K S" userId="c1304ea05355ab29" providerId="Windows Live" clId="Web-{581E0AF1-B3E4-40A1-8CC7-965CC05D17B5}" dt="2024-07-05T07:04:48.110" v="85"/>
            <ac:spMkLst>
              <pc:docMk/>
              <pc:sldMasterMk cId="0" sldId="2147483732"/>
              <pc:sldLayoutMk cId="0" sldId="2147483734"/>
              <ac:spMk id="5" creationId="{00000000-0000-0000-0000-000000000000}"/>
            </ac:spMkLst>
          </pc:spChg>
        </pc:sldLayoutChg>
        <pc:sldLayoutChg chg="modSp mod">
          <pc:chgData name="Anjali K S" userId="c1304ea05355ab29" providerId="Windows Live" clId="Web-{581E0AF1-B3E4-40A1-8CC7-965CC05D17B5}" dt="2024-07-05T07:04:51.188" v="86"/>
          <pc:sldLayoutMkLst>
            <pc:docMk/>
            <pc:sldMasterMk cId="0" sldId="2147483732"/>
            <pc:sldLayoutMk cId="0" sldId="2147483735"/>
          </pc:sldLayoutMkLst>
          <pc:spChg chg="mod">
            <ac:chgData name="Anjali K S" userId="c1304ea05355ab29" providerId="Windows Live" clId="Web-{581E0AF1-B3E4-40A1-8CC7-965CC05D17B5}" dt="2024-07-05T07:04:48.110" v="85"/>
            <ac:spMkLst>
              <pc:docMk/>
              <pc:sldMasterMk cId="0" sldId="2147483732"/>
              <pc:sldLayoutMk cId="0" sldId="2147483735"/>
              <ac:spMk id="5" creationId="{00000000-0000-0000-0000-000000000000}"/>
            </ac:spMkLst>
          </pc:spChg>
        </pc:sldLayoutChg>
        <pc:sldLayoutChg chg="modSp mod">
          <pc:chgData name="Anjali K S" userId="c1304ea05355ab29" providerId="Windows Live" clId="Web-{581E0AF1-B3E4-40A1-8CC7-965CC05D17B5}" dt="2024-07-05T07:04:51.188" v="86"/>
          <pc:sldLayoutMkLst>
            <pc:docMk/>
            <pc:sldMasterMk cId="0" sldId="2147483732"/>
            <pc:sldLayoutMk cId="0" sldId="2147483736"/>
          </pc:sldLayoutMkLst>
          <pc:spChg chg="mod">
            <ac:chgData name="Anjali K S" userId="c1304ea05355ab29" providerId="Windows Live" clId="Web-{581E0AF1-B3E4-40A1-8CC7-965CC05D17B5}" dt="2024-07-05T07:04:48.110" v="85"/>
            <ac:spMkLst>
              <pc:docMk/>
              <pc:sldMasterMk cId="0" sldId="2147483732"/>
              <pc:sldLayoutMk cId="0" sldId="2147483736"/>
              <ac:spMk id="6" creationId="{00000000-0000-0000-0000-000000000000}"/>
            </ac:spMkLst>
          </pc:spChg>
        </pc:sldLayoutChg>
        <pc:sldLayoutChg chg="modSp mod">
          <pc:chgData name="Anjali K S" userId="c1304ea05355ab29" providerId="Windows Live" clId="Web-{581E0AF1-B3E4-40A1-8CC7-965CC05D17B5}" dt="2024-07-05T07:04:51.188" v="86"/>
          <pc:sldLayoutMkLst>
            <pc:docMk/>
            <pc:sldMasterMk cId="0" sldId="2147483732"/>
            <pc:sldLayoutMk cId="0" sldId="2147483737"/>
          </pc:sldLayoutMkLst>
          <pc:spChg chg="mod">
            <ac:chgData name="Anjali K S" userId="c1304ea05355ab29" providerId="Windows Live" clId="Web-{581E0AF1-B3E4-40A1-8CC7-965CC05D17B5}" dt="2024-07-05T07:04:48.110" v="85"/>
            <ac:spMkLst>
              <pc:docMk/>
              <pc:sldMasterMk cId="0" sldId="2147483732"/>
              <pc:sldLayoutMk cId="0" sldId="2147483737"/>
              <ac:spMk id="8" creationId="{00000000-0000-0000-0000-000000000000}"/>
            </ac:spMkLst>
          </pc:spChg>
        </pc:sldLayoutChg>
        <pc:sldLayoutChg chg="modSp mod">
          <pc:chgData name="Anjali K S" userId="c1304ea05355ab29" providerId="Windows Live" clId="Web-{581E0AF1-B3E4-40A1-8CC7-965CC05D17B5}" dt="2024-07-05T07:04:51.188" v="86"/>
          <pc:sldLayoutMkLst>
            <pc:docMk/>
            <pc:sldMasterMk cId="0" sldId="2147483732"/>
            <pc:sldLayoutMk cId="0" sldId="2147483738"/>
          </pc:sldLayoutMkLst>
          <pc:spChg chg="mod">
            <ac:chgData name="Anjali K S" userId="c1304ea05355ab29" providerId="Windows Live" clId="Web-{581E0AF1-B3E4-40A1-8CC7-965CC05D17B5}" dt="2024-07-05T07:04:48.110" v="85"/>
            <ac:spMkLst>
              <pc:docMk/>
              <pc:sldMasterMk cId="0" sldId="2147483732"/>
              <pc:sldLayoutMk cId="0" sldId="2147483738"/>
              <ac:spMk id="4" creationId="{00000000-0000-0000-0000-000000000000}"/>
            </ac:spMkLst>
          </pc:spChg>
        </pc:sldLayoutChg>
        <pc:sldLayoutChg chg="modSp mod">
          <pc:chgData name="Anjali K S" userId="c1304ea05355ab29" providerId="Windows Live" clId="Web-{581E0AF1-B3E4-40A1-8CC7-965CC05D17B5}" dt="2024-07-05T07:04:51.188" v="86"/>
          <pc:sldLayoutMkLst>
            <pc:docMk/>
            <pc:sldMasterMk cId="0" sldId="2147483732"/>
            <pc:sldLayoutMk cId="0" sldId="2147483739"/>
          </pc:sldLayoutMkLst>
          <pc:spChg chg="mod">
            <ac:chgData name="Anjali K S" userId="c1304ea05355ab29" providerId="Windows Live" clId="Web-{581E0AF1-B3E4-40A1-8CC7-965CC05D17B5}" dt="2024-07-05T07:04:48.110" v="85"/>
            <ac:spMkLst>
              <pc:docMk/>
              <pc:sldMasterMk cId="0" sldId="2147483732"/>
              <pc:sldLayoutMk cId="0" sldId="2147483739"/>
              <ac:spMk id="3" creationId="{00000000-0000-0000-0000-000000000000}"/>
            </ac:spMkLst>
          </pc:spChg>
        </pc:sldLayoutChg>
        <pc:sldLayoutChg chg="modSp mod">
          <pc:chgData name="Anjali K S" userId="c1304ea05355ab29" providerId="Windows Live" clId="Web-{581E0AF1-B3E4-40A1-8CC7-965CC05D17B5}" dt="2024-07-05T07:04:51.188" v="86"/>
          <pc:sldLayoutMkLst>
            <pc:docMk/>
            <pc:sldMasterMk cId="0" sldId="2147483732"/>
            <pc:sldLayoutMk cId="0" sldId="2147483740"/>
          </pc:sldLayoutMkLst>
          <pc:spChg chg="mod">
            <ac:chgData name="Anjali K S" userId="c1304ea05355ab29" providerId="Windows Live" clId="Web-{581E0AF1-B3E4-40A1-8CC7-965CC05D17B5}" dt="2024-07-05T07:04:48.110" v="85"/>
            <ac:spMkLst>
              <pc:docMk/>
              <pc:sldMasterMk cId="0" sldId="2147483732"/>
              <pc:sldLayoutMk cId="0" sldId="2147483740"/>
              <ac:spMk id="6" creationId="{00000000-0000-0000-0000-000000000000}"/>
            </ac:spMkLst>
          </pc:spChg>
        </pc:sldLayoutChg>
        <pc:sldLayoutChg chg="modSp mod">
          <pc:chgData name="Anjali K S" userId="c1304ea05355ab29" providerId="Windows Live" clId="Web-{581E0AF1-B3E4-40A1-8CC7-965CC05D17B5}" dt="2024-07-05T07:04:51.188" v="86"/>
          <pc:sldLayoutMkLst>
            <pc:docMk/>
            <pc:sldMasterMk cId="0" sldId="2147483732"/>
            <pc:sldLayoutMk cId="0" sldId="2147483741"/>
          </pc:sldLayoutMkLst>
          <pc:spChg chg="mod">
            <ac:chgData name="Anjali K S" userId="c1304ea05355ab29" providerId="Windows Live" clId="Web-{581E0AF1-B3E4-40A1-8CC7-965CC05D17B5}" dt="2024-07-05T07:04:48.110" v="85"/>
            <ac:spMkLst>
              <pc:docMk/>
              <pc:sldMasterMk cId="0" sldId="2147483732"/>
              <pc:sldLayoutMk cId="0" sldId="2147483741"/>
              <ac:spMk id="6" creationId="{00000000-0000-0000-0000-000000000000}"/>
            </ac:spMkLst>
          </pc:spChg>
        </pc:sldLayoutChg>
        <pc:sldLayoutChg chg="modSp mod">
          <pc:chgData name="Anjali K S" userId="c1304ea05355ab29" providerId="Windows Live" clId="Web-{581E0AF1-B3E4-40A1-8CC7-965CC05D17B5}" dt="2024-07-05T07:04:51.188" v="86"/>
          <pc:sldLayoutMkLst>
            <pc:docMk/>
            <pc:sldMasterMk cId="0" sldId="2147483732"/>
            <pc:sldLayoutMk cId="0" sldId="2147483742"/>
          </pc:sldLayoutMkLst>
          <pc:spChg chg="mod">
            <ac:chgData name="Anjali K S" userId="c1304ea05355ab29" providerId="Windows Live" clId="Web-{581E0AF1-B3E4-40A1-8CC7-965CC05D17B5}" dt="2024-07-05T07:04:48.110" v="85"/>
            <ac:spMkLst>
              <pc:docMk/>
              <pc:sldMasterMk cId="0" sldId="2147483732"/>
              <pc:sldLayoutMk cId="0" sldId="2147483742"/>
              <ac:spMk id="5" creationId="{00000000-0000-0000-0000-000000000000}"/>
            </ac:spMkLst>
          </pc:spChg>
        </pc:sldLayoutChg>
        <pc:sldLayoutChg chg="modSp mod">
          <pc:chgData name="Anjali K S" userId="c1304ea05355ab29" providerId="Windows Live" clId="Web-{581E0AF1-B3E4-40A1-8CC7-965CC05D17B5}" dt="2024-07-05T07:04:51.188" v="86"/>
          <pc:sldLayoutMkLst>
            <pc:docMk/>
            <pc:sldMasterMk cId="0" sldId="2147483732"/>
            <pc:sldLayoutMk cId="0" sldId="2147483743"/>
          </pc:sldLayoutMkLst>
          <pc:spChg chg="mod">
            <ac:chgData name="Anjali K S" userId="c1304ea05355ab29" providerId="Windows Live" clId="Web-{581E0AF1-B3E4-40A1-8CC7-965CC05D17B5}" dt="2024-07-05T07:04:48.110" v="85"/>
            <ac:spMkLst>
              <pc:docMk/>
              <pc:sldMasterMk cId="0" sldId="2147483732"/>
              <pc:sldLayoutMk cId="0" sldId="2147483743"/>
              <ac:spMk id="5" creationId="{00000000-0000-0000-0000-000000000000}"/>
            </ac:spMkLst>
          </pc:spChg>
        </pc:sldLayoutChg>
      </pc:sldMasterChg>
    </pc:docChg>
  </pc:docChgLst>
  <pc:docChgLst>
    <pc:chgData name="Aditi Das" userId="c5caea52ba8e7d81" providerId="Windows Live" clId="Web-{ABD80B96-2CD0-426E-AEAC-4CF6C0BDA3DF}"/>
    <pc:docChg chg="modSld">
      <pc:chgData name="Aditi Das" userId="c5caea52ba8e7d81" providerId="Windows Live" clId="Web-{ABD80B96-2CD0-426E-AEAC-4CF6C0BDA3DF}" dt="2024-07-05T07:14:34.858" v="6" actId="1076"/>
      <pc:docMkLst>
        <pc:docMk/>
      </pc:docMkLst>
      <pc:sldChg chg="modSp">
        <pc:chgData name="Aditi Das" userId="c5caea52ba8e7d81" providerId="Windows Live" clId="Web-{ABD80B96-2CD0-426E-AEAC-4CF6C0BDA3DF}" dt="2024-07-05T07:14:34.858" v="6" actId="1076"/>
        <pc:sldMkLst>
          <pc:docMk/>
          <pc:sldMk cId="1698253571" sldId="344"/>
        </pc:sldMkLst>
        <pc:spChg chg="mod">
          <ac:chgData name="Aditi Das" userId="c5caea52ba8e7d81" providerId="Windows Live" clId="Web-{ABD80B96-2CD0-426E-AEAC-4CF6C0BDA3DF}" dt="2024-07-05T07:14:34.858" v="6" actId="1076"/>
          <ac:spMkLst>
            <pc:docMk/>
            <pc:sldMk cId="1698253571" sldId="344"/>
            <ac:spMk id="5" creationId="{69A3E08B-466D-43CD-B372-6849C5A44F11}"/>
          </ac:spMkLst>
        </pc:spChg>
      </pc:sldChg>
      <pc:sldChg chg="modSp">
        <pc:chgData name="Aditi Das" userId="c5caea52ba8e7d81" providerId="Windows Live" clId="Web-{ABD80B96-2CD0-426E-AEAC-4CF6C0BDA3DF}" dt="2024-07-05T07:13:31.231" v="0" actId="1076"/>
        <pc:sldMkLst>
          <pc:docMk/>
          <pc:sldMk cId="1267915387" sldId="368"/>
        </pc:sldMkLst>
        <pc:spChg chg="mod">
          <ac:chgData name="Aditi Das" userId="c5caea52ba8e7d81" providerId="Windows Live" clId="Web-{ABD80B96-2CD0-426E-AEAC-4CF6C0BDA3DF}" dt="2024-07-05T07:13:31.231" v="0" actId="1076"/>
          <ac:spMkLst>
            <pc:docMk/>
            <pc:sldMk cId="1267915387" sldId="368"/>
            <ac:spMk id="2" creationId="{4D166986-64AF-669A-DDCD-16C745E6F829}"/>
          </ac:spMkLst>
        </pc:spChg>
      </pc:sldChg>
      <pc:sldChg chg="modSp">
        <pc:chgData name="Aditi Das" userId="c5caea52ba8e7d81" providerId="Windows Live" clId="Web-{ABD80B96-2CD0-426E-AEAC-4CF6C0BDA3DF}" dt="2024-07-05T07:14:17.092" v="5" actId="14100"/>
        <pc:sldMkLst>
          <pc:docMk/>
          <pc:sldMk cId="3360896297" sldId="369"/>
        </pc:sldMkLst>
        <pc:spChg chg="mod">
          <ac:chgData name="Aditi Das" userId="c5caea52ba8e7d81" providerId="Windows Live" clId="Web-{ABD80B96-2CD0-426E-AEAC-4CF6C0BDA3DF}" dt="2024-07-05T07:14:17.092" v="5" actId="14100"/>
          <ac:spMkLst>
            <pc:docMk/>
            <pc:sldMk cId="3360896297" sldId="369"/>
            <ac:spMk id="6" creationId="{C7C7DCFE-E8C6-8093-36F3-1F705A050739}"/>
          </ac:spMkLst>
        </pc:spChg>
      </pc:sldChg>
      <pc:sldChg chg="modSp">
        <pc:chgData name="Aditi Das" userId="c5caea52ba8e7d81" providerId="Windows Live" clId="Web-{ABD80B96-2CD0-426E-AEAC-4CF6C0BDA3DF}" dt="2024-07-05T07:14:06.639" v="4" actId="1076"/>
        <pc:sldMkLst>
          <pc:docMk/>
          <pc:sldMk cId="191473003" sldId="371"/>
        </pc:sldMkLst>
        <pc:spChg chg="mod">
          <ac:chgData name="Aditi Das" userId="c5caea52ba8e7d81" providerId="Windows Live" clId="Web-{ABD80B96-2CD0-426E-AEAC-4CF6C0BDA3DF}" dt="2024-07-05T07:14:06.639" v="4" actId="1076"/>
          <ac:spMkLst>
            <pc:docMk/>
            <pc:sldMk cId="191473003" sldId="371"/>
            <ac:spMk id="6" creationId="{62804AC7-80FB-A8FD-F5C1-625221154D4E}"/>
          </ac:spMkLst>
        </pc:spChg>
      </pc:sldChg>
      <pc:sldChg chg="modSp">
        <pc:chgData name="Aditi Das" userId="c5caea52ba8e7d81" providerId="Windows Live" clId="Web-{ABD80B96-2CD0-426E-AEAC-4CF6C0BDA3DF}" dt="2024-07-05T07:13:46.247" v="1" actId="1076"/>
        <pc:sldMkLst>
          <pc:docMk/>
          <pc:sldMk cId="736329924" sldId="390"/>
        </pc:sldMkLst>
        <pc:spChg chg="mod">
          <ac:chgData name="Aditi Das" userId="c5caea52ba8e7d81" providerId="Windows Live" clId="Web-{ABD80B96-2CD0-426E-AEAC-4CF6C0BDA3DF}" dt="2024-07-05T07:13:46.247" v="1" actId="1076"/>
          <ac:spMkLst>
            <pc:docMk/>
            <pc:sldMk cId="736329924" sldId="390"/>
            <ac:spMk id="2" creationId="{00000000-0000-0000-0000-000000000000}"/>
          </ac:spMkLst>
        </pc:spChg>
      </pc:sldChg>
    </pc:docChg>
  </pc:docChgLst>
  <pc:docChgLst>
    <pc:chgData name="Deepa Tendulkar" userId="8ad4a0888cd6c695" providerId="Windows Live" clId="Web-{5F0D24BC-877A-4D88-B944-F980A23F4E22}"/>
    <pc:docChg chg="modSld">
      <pc:chgData name="Deepa Tendulkar" userId="8ad4a0888cd6c695" providerId="Windows Live" clId="Web-{5F0D24BC-877A-4D88-B944-F980A23F4E22}" dt="2024-07-05T08:13:29.002" v="11" actId="20577"/>
      <pc:docMkLst>
        <pc:docMk/>
      </pc:docMkLst>
      <pc:sldChg chg="modSp">
        <pc:chgData name="Deepa Tendulkar" userId="8ad4a0888cd6c695" providerId="Windows Live" clId="Web-{5F0D24BC-877A-4D88-B944-F980A23F4E22}" dt="2024-07-05T08:13:29.002" v="11" actId="20577"/>
        <pc:sldMkLst>
          <pc:docMk/>
          <pc:sldMk cId="3056966860" sldId="379"/>
        </pc:sldMkLst>
        <pc:spChg chg="mod">
          <ac:chgData name="Deepa Tendulkar" userId="8ad4a0888cd6c695" providerId="Windows Live" clId="Web-{5F0D24BC-877A-4D88-B944-F980A23F4E22}" dt="2024-07-05T08:13:29.002" v="11" actId="20577"/>
          <ac:spMkLst>
            <pc:docMk/>
            <pc:sldMk cId="3056966860" sldId="379"/>
            <ac:spMk id="6" creationId="{1DDEB292-4C87-D5DC-48A8-A5BFBC44D2FB}"/>
          </ac:spMkLst>
        </pc:spChg>
      </pc:sldChg>
    </pc:docChg>
  </pc:docChgLst>
  <pc:docChgLst>
    <pc:chgData name="BHAVANA HALLIKERI" userId="6865315b608d512b" providerId="Windows Live" clId="Web-{1D3A7DEA-E949-4FD2-AD97-7441D1DE9DC2}"/>
    <pc:docChg chg="addSld modSld">
      <pc:chgData name="BHAVANA HALLIKERI" userId="6865315b608d512b" providerId="Windows Live" clId="Web-{1D3A7DEA-E949-4FD2-AD97-7441D1DE9DC2}" dt="2024-07-04T16:25:02.983" v="109" actId="14100"/>
      <pc:docMkLst>
        <pc:docMk/>
      </pc:docMkLst>
      <pc:sldChg chg="modSp">
        <pc:chgData name="BHAVANA HALLIKERI" userId="6865315b608d512b" providerId="Windows Live" clId="Web-{1D3A7DEA-E949-4FD2-AD97-7441D1DE9DC2}" dt="2024-07-04T16:01:45.741" v="6" actId="20577"/>
        <pc:sldMkLst>
          <pc:docMk/>
          <pc:sldMk cId="1240072907" sldId="355"/>
        </pc:sldMkLst>
        <pc:spChg chg="mod">
          <ac:chgData name="BHAVANA HALLIKERI" userId="6865315b608d512b" providerId="Windows Live" clId="Web-{1D3A7DEA-E949-4FD2-AD97-7441D1DE9DC2}" dt="2024-07-04T16:01:45.741" v="6" actId="20577"/>
          <ac:spMkLst>
            <pc:docMk/>
            <pc:sldMk cId="1240072907" sldId="355"/>
            <ac:spMk id="7" creationId="{00000000-0000-0000-0000-000000000000}"/>
          </ac:spMkLst>
        </pc:spChg>
      </pc:sldChg>
      <pc:sldChg chg="modSp">
        <pc:chgData name="BHAVANA HALLIKERI" userId="6865315b608d512b" providerId="Windows Live" clId="Web-{1D3A7DEA-E949-4FD2-AD97-7441D1DE9DC2}" dt="2024-07-04T16:02:38.680" v="13" actId="20577"/>
        <pc:sldMkLst>
          <pc:docMk/>
          <pc:sldMk cId="1240072907" sldId="356"/>
        </pc:sldMkLst>
        <pc:spChg chg="mod">
          <ac:chgData name="BHAVANA HALLIKERI" userId="6865315b608d512b" providerId="Windows Live" clId="Web-{1D3A7DEA-E949-4FD2-AD97-7441D1DE9DC2}" dt="2024-07-04T16:02:38.680" v="13" actId="20577"/>
          <ac:spMkLst>
            <pc:docMk/>
            <pc:sldMk cId="1240072907" sldId="356"/>
            <ac:spMk id="7" creationId="{00000000-0000-0000-0000-000000000000}"/>
          </ac:spMkLst>
        </pc:spChg>
      </pc:sldChg>
      <pc:sldChg chg="modSp">
        <pc:chgData name="BHAVANA HALLIKERI" userId="6865315b608d512b" providerId="Windows Live" clId="Web-{1D3A7DEA-E949-4FD2-AD97-7441D1DE9DC2}" dt="2024-07-04T16:23:31.917" v="106" actId="1076"/>
        <pc:sldMkLst>
          <pc:docMk/>
          <pc:sldMk cId="1240072907" sldId="358"/>
        </pc:sldMkLst>
        <pc:spChg chg="mod">
          <ac:chgData name="BHAVANA HALLIKERI" userId="6865315b608d512b" providerId="Windows Live" clId="Web-{1D3A7DEA-E949-4FD2-AD97-7441D1DE9DC2}" dt="2024-07-04T16:23:31.917" v="106" actId="1076"/>
          <ac:spMkLst>
            <pc:docMk/>
            <pc:sldMk cId="1240072907" sldId="358"/>
            <ac:spMk id="7" creationId="{00000000-0000-0000-0000-000000000000}"/>
          </ac:spMkLst>
        </pc:spChg>
      </pc:sldChg>
      <pc:sldChg chg="modSp">
        <pc:chgData name="BHAVANA HALLIKERI" userId="6865315b608d512b" providerId="Windows Live" clId="Web-{1D3A7DEA-E949-4FD2-AD97-7441D1DE9DC2}" dt="2024-07-04T16:07:41.175" v="24" actId="20577"/>
        <pc:sldMkLst>
          <pc:docMk/>
          <pc:sldMk cId="1240072907" sldId="363"/>
        </pc:sldMkLst>
        <pc:spChg chg="mod">
          <ac:chgData name="BHAVANA HALLIKERI" userId="6865315b608d512b" providerId="Windows Live" clId="Web-{1D3A7DEA-E949-4FD2-AD97-7441D1DE9DC2}" dt="2024-07-04T16:07:41.175" v="24" actId="20577"/>
          <ac:spMkLst>
            <pc:docMk/>
            <pc:sldMk cId="1240072907" sldId="363"/>
            <ac:spMk id="7" creationId="{00000000-0000-0000-0000-000000000000}"/>
          </ac:spMkLst>
        </pc:spChg>
      </pc:sldChg>
      <pc:sldChg chg="modSp">
        <pc:chgData name="BHAVANA HALLIKERI" userId="6865315b608d512b" providerId="Windows Live" clId="Web-{1D3A7DEA-E949-4FD2-AD97-7441D1DE9DC2}" dt="2024-07-04T16:22:51.040" v="101" actId="20577"/>
        <pc:sldMkLst>
          <pc:docMk/>
          <pc:sldMk cId="1886080683" sldId="367"/>
        </pc:sldMkLst>
        <pc:spChg chg="mod">
          <ac:chgData name="BHAVANA HALLIKERI" userId="6865315b608d512b" providerId="Windows Live" clId="Web-{1D3A7DEA-E949-4FD2-AD97-7441D1DE9DC2}" dt="2024-07-04T16:22:51.040" v="101" actId="20577"/>
          <ac:spMkLst>
            <pc:docMk/>
            <pc:sldMk cId="1886080683" sldId="367"/>
            <ac:spMk id="6" creationId="{05B4059B-F23E-5099-FCB8-965FA38CCF0E}"/>
          </ac:spMkLst>
        </pc:spChg>
      </pc:sldChg>
      <pc:sldChg chg="modSp">
        <pc:chgData name="BHAVANA HALLIKERI" userId="6865315b608d512b" providerId="Windows Live" clId="Web-{1D3A7DEA-E949-4FD2-AD97-7441D1DE9DC2}" dt="2024-07-04T16:02:45.462" v="14" actId="20577"/>
        <pc:sldMkLst>
          <pc:docMk/>
          <pc:sldMk cId="3360896297" sldId="369"/>
        </pc:sldMkLst>
        <pc:spChg chg="mod">
          <ac:chgData name="BHAVANA HALLIKERI" userId="6865315b608d512b" providerId="Windows Live" clId="Web-{1D3A7DEA-E949-4FD2-AD97-7441D1DE9DC2}" dt="2024-07-04T16:02:45.462" v="14" actId="20577"/>
          <ac:spMkLst>
            <pc:docMk/>
            <pc:sldMk cId="3360896297" sldId="369"/>
            <ac:spMk id="6" creationId="{C7C7DCFE-E8C6-8093-36F3-1F705A050739}"/>
          </ac:spMkLst>
        </pc:spChg>
      </pc:sldChg>
      <pc:sldChg chg="modSp">
        <pc:chgData name="BHAVANA HALLIKERI" userId="6865315b608d512b" providerId="Windows Live" clId="Web-{1D3A7DEA-E949-4FD2-AD97-7441D1DE9DC2}" dt="2024-07-04T16:02:08.132" v="9" actId="20577"/>
        <pc:sldMkLst>
          <pc:docMk/>
          <pc:sldMk cId="191473003" sldId="371"/>
        </pc:sldMkLst>
        <pc:spChg chg="mod">
          <ac:chgData name="BHAVANA HALLIKERI" userId="6865315b608d512b" providerId="Windows Live" clId="Web-{1D3A7DEA-E949-4FD2-AD97-7441D1DE9DC2}" dt="2024-07-04T16:02:08.132" v="9" actId="20577"/>
          <ac:spMkLst>
            <pc:docMk/>
            <pc:sldMk cId="191473003" sldId="371"/>
            <ac:spMk id="6" creationId="{62804AC7-80FB-A8FD-F5C1-625221154D4E}"/>
          </ac:spMkLst>
        </pc:spChg>
      </pc:sldChg>
      <pc:sldChg chg="modSp">
        <pc:chgData name="BHAVANA HALLIKERI" userId="6865315b608d512b" providerId="Windows Live" clId="Web-{1D3A7DEA-E949-4FD2-AD97-7441D1DE9DC2}" dt="2024-07-04T16:23:12.494" v="102" actId="14100"/>
        <pc:sldMkLst>
          <pc:docMk/>
          <pc:sldMk cId="4105221814" sldId="377"/>
        </pc:sldMkLst>
        <pc:spChg chg="mod">
          <ac:chgData name="BHAVANA HALLIKERI" userId="6865315b608d512b" providerId="Windows Live" clId="Web-{1D3A7DEA-E949-4FD2-AD97-7441D1DE9DC2}" dt="2024-07-04T16:21:00.753" v="97" actId="1076"/>
          <ac:spMkLst>
            <pc:docMk/>
            <pc:sldMk cId="4105221814" sldId="377"/>
            <ac:spMk id="2" creationId="{20A367B1-A7C0-F9A1-F4DE-EC0B55426B1C}"/>
          </ac:spMkLst>
        </pc:spChg>
        <pc:spChg chg="mod">
          <ac:chgData name="BHAVANA HALLIKERI" userId="6865315b608d512b" providerId="Windows Live" clId="Web-{1D3A7DEA-E949-4FD2-AD97-7441D1DE9DC2}" dt="2024-07-04T16:23:12.494" v="102" actId="14100"/>
          <ac:spMkLst>
            <pc:docMk/>
            <pc:sldMk cId="4105221814" sldId="377"/>
            <ac:spMk id="6" creationId="{11FC1860-AF1E-671E-1D8F-48AD1EED8238}"/>
          </ac:spMkLst>
        </pc:spChg>
      </pc:sldChg>
      <pc:sldChg chg="modSp new">
        <pc:chgData name="BHAVANA HALLIKERI" userId="6865315b608d512b" providerId="Windows Live" clId="Web-{1D3A7DEA-E949-4FD2-AD97-7441D1DE9DC2}" dt="2024-07-04T16:25:02.983" v="109" actId="14100"/>
        <pc:sldMkLst>
          <pc:docMk/>
          <pc:sldMk cId="3056966860" sldId="379"/>
        </pc:sldMkLst>
        <pc:spChg chg="mod">
          <ac:chgData name="BHAVANA HALLIKERI" userId="6865315b608d512b" providerId="Windows Live" clId="Web-{1D3A7DEA-E949-4FD2-AD97-7441D1DE9DC2}" dt="2024-07-04T16:07:26.347" v="22" actId="20577"/>
          <ac:spMkLst>
            <pc:docMk/>
            <pc:sldMk cId="3056966860" sldId="379"/>
            <ac:spMk id="2" creationId="{FF659BB2-24CE-FDE1-F6C7-EBDE33A45C3E}"/>
          </ac:spMkLst>
        </pc:spChg>
        <pc:spChg chg="mod">
          <ac:chgData name="BHAVANA HALLIKERI" userId="6865315b608d512b" providerId="Windows Live" clId="Web-{1D3A7DEA-E949-4FD2-AD97-7441D1DE9DC2}" dt="2024-07-04T16:25:02.983" v="109" actId="14100"/>
          <ac:spMkLst>
            <pc:docMk/>
            <pc:sldMk cId="3056966860" sldId="379"/>
            <ac:spMk id="6" creationId="{1DDEB292-4C87-D5DC-48A8-A5BFBC44D2FB}"/>
          </ac:spMkLst>
        </pc:spChg>
      </pc:sldChg>
      <pc:sldChg chg="modSp new">
        <pc:chgData name="BHAVANA HALLIKERI" userId="6865315b608d512b" providerId="Windows Live" clId="Web-{1D3A7DEA-E949-4FD2-AD97-7441D1DE9DC2}" dt="2024-07-04T16:20:39.955" v="93" actId="1076"/>
        <pc:sldMkLst>
          <pc:docMk/>
          <pc:sldMk cId="3014933939" sldId="380"/>
        </pc:sldMkLst>
        <pc:spChg chg="mod">
          <ac:chgData name="BHAVANA HALLIKERI" userId="6865315b608d512b" providerId="Windows Live" clId="Web-{1D3A7DEA-E949-4FD2-AD97-7441D1DE9DC2}" dt="2024-07-04T16:20:27.783" v="91" actId="20577"/>
          <ac:spMkLst>
            <pc:docMk/>
            <pc:sldMk cId="3014933939" sldId="380"/>
            <ac:spMk id="2" creationId="{3ABD5F5C-005E-BD6A-7487-9BBCB49498E8}"/>
          </ac:spMkLst>
        </pc:spChg>
        <pc:spChg chg="mod">
          <ac:chgData name="BHAVANA HALLIKERI" userId="6865315b608d512b" providerId="Windows Live" clId="Web-{1D3A7DEA-E949-4FD2-AD97-7441D1DE9DC2}" dt="2024-07-04T16:20:39.955" v="93" actId="1076"/>
          <ac:spMkLst>
            <pc:docMk/>
            <pc:sldMk cId="3014933939" sldId="380"/>
            <ac:spMk id="6" creationId="{C23BC0BE-2050-F242-9864-7E0931626701}"/>
          </ac:spMkLst>
        </pc:spChg>
      </pc:sldChg>
      <pc:sldChg chg="modSp">
        <pc:chgData name="BHAVANA HALLIKERI" userId="6865315b608d512b" providerId="Windows Live" clId="Web-{1D3A7DEA-E949-4FD2-AD97-7441D1DE9DC2}" dt="2024-07-04T16:23:22.807" v="104" actId="1076"/>
        <pc:sldMkLst>
          <pc:docMk/>
          <pc:sldMk cId="863683649" sldId="381"/>
        </pc:sldMkLst>
        <pc:spChg chg="mod">
          <ac:chgData name="BHAVANA HALLIKERI" userId="6865315b608d512b" providerId="Windows Live" clId="Web-{1D3A7DEA-E949-4FD2-AD97-7441D1DE9DC2}" dt="2024-07-04T16:23:22.807" v="104" actId="1076"/>
          <ac:spMkLst>
            <pc:docMk/>
            <pc:sldMk cId="863683649" sldId="381"/>
            <ac:spMk id="6" creationId="{ABFF7CC4-7580-D4A4-6123-E45049CACAAC}"/>
          </ac:spMkLst>
        </pc:spChg>
      </pc:sldChg>
    </pc:docChg>
  </pc:docChgLst>
  <pc:docChgLst>
    <pc:chgData name="Anjali K S" userId="c1304ea05355ab29" providerId="Windows Live" clId="Web-{E91D2C3A-106A-470F-AC98-F76F51E7CCBE}"/>
    <pc:docChg chg="addSld modSld">
      <pc:chgData name="Anjali K S" userId="c1304ea05355ab29" providerId="Windows Live" clId="Web-{E91D2C3A-106A-470F-AC98-F76F51E7CCBE}" dt="2024-07-04T16:29:50.532" v="268" actId="20577"/>
      <pc:docMkLst>
        <pc:docMk/>
      </pc:docMkLst>
      <pc:sldChg chg="modSp">
        <pc:chgData name="Anjali K S" userId="c1304ea05355ab29" providerId="Windows Live" clId="Web-{E91D2C3A-106A-470F-AC98-F76F51E7CCBE}" dt="2024-07-04T16:05:17.350" v="134" actId="14100"/>
        <pc:sldMkLst>
          <pc:docMk/>
          <pc:sldMk cId="0" sldId="269"/>
        </pc:sldMkLst>
        <pc:spChg chg="mod">
          <ac:chgData name="Anjali K S" userId="c1304ea05355ab29" providerId="Windows Live" clId="Web-{E91D2C3A-106A-470F-AC98-F76F51E7CCBE}" dt="2024-07-04T16:05:17.350" v="134" actId="14100"/>
          <ac:spMkLst>
            <pc:docMk/>
            <pc:sldMk cId="0" sldId="269"/>
            <ac:spMk id="3" creationId="{00000000-0000-0000-0000-000000000000}"/>
          </ac:spMkLst>
        </pc:spChg>
      </pc:sldChg>
      <pc:sldChg chg="modSp">
        <pc:chgData name="Anjali K S" userId="c1304ea05355ab29" providerId="Windows Live" clId="Web-{E91D2C3A-106A-470F-AC98-F76F51E7CCBE}" dt="2024-07-04T16:12:51.916" v="198" actId="20577"/>
        <pc:sldMkLst>
          <pc:docMk/>
          <pc:sldMk cId="1698253571" sldId="344"/>
        </pc:sldMkLst>
        <pc:spChg chg="mod">
          <ac:chgData name="Anjali K S" userId="c1304ea05355ab29" providerId="Windows Live" clId="Web-{E91D2C3A-106A-470F-AC98-F76F51E7CCBE}" dt="2024-07-04T16:12:51.916" v="198" actId="20577"/>
          <ac:spMkLst>
            <pc:docMk/>
            <pc:sldMk cId="1698253571" sldId="344"/>
            <ac:spMk id="6" creationId="{94F0BB82-6C52-4FF7-9ECC-8FDBC011B958}"/>
          </ac:spMkLst>
        </pc:spChg>
      </pc:sldChg>
      <pc:sldChg chg="modSp">
        <pc:chgData name="Anjali K S" userId="c1304ea05355ab29" providerId="Windows Live" clId="Web-{E91D2C3A-106A-470F-AC98-F76F51E7CCBE}" dt="2024-07-04T16:22:56.812" v="259" actId="20577"/>
        <pc:sldMkLst>
          <pc:docMk/>
          <pc:sldMk cId="1240072907" sldId="346"/>
        </pc:sldMkLst>
        <pc:spChg chg="mod">
          <ac:chgData name="Anjali K S" userId="c1304ea05355ab29" providerId="Windows Live" clId="Web-{E91D2C3A-106A-470F-AC98-F76F51E7CCBE}" dt="2024-07-04T16:17:31.097" v="225" actId="20577"/>
          <ac:spMkLst>
            <pc:docMk/>
            <pc:sldMk cId="1240072907" sldId="346"/>
            <ac:spMk id="2" creationId="{00000000-0000-0000-0000-000000000000}"/>
          </ac:spMkLst>
        </pc:spChg>
        <pc:spChg chg="mod">
          <ac:chgData name="Anjali K S" userId="c1304ea05355ab29" providerId="Windows Live" clId="Web-{E91D2C3A-106A-470F-AC98-F76F51E7CCBE}" dt="2024-07-04T16:22:56.812" v="259" actId="20577"/>
          <ac:spMkLst>
            <pc:docMk/>
            <pc:sldMk cId="1240072907" sldId="346"/>
            <ac:spMk id="7" creationId="{00000000-0000-0000-0000-000000000000}"/>
          </ac:spMkLst>
        </pc:spChg>
      </pc:sldChg>
      <pc:sldChg chg="modSp">
        <pc:chgData name="Anjali K S" userId="c1304ea05355ab29" providerId="Windows Live" clId="Web-{E91D2C3A-106A-470F-AC98-F76F51E7CCBE}" dt="2024-07-04T16:14:22.231" v="205" actId="20577"/>
        <pc:sldMkLst>
          <pc:docMk/>
          <pc:sldMk cId="1240072907" sldId="355"/>
        </pc:sldMkLst>
        <pc:spChg chg="mod">
          <ac:chgData name="Anjali K S" userId="c1304ea05355ab29" providerId="Windows Live" clId="Web-{E91D2C3A-106A-470F-AC98-F76F51E7CCBE}" dt="2024-07-04T16:14:22.231" v="205" actId="20577"/>
          <ac:spMkLst>
            <pc:docMk/>
            <pc:sldMk cId="1240072907" sldId="355"/>
            <ac:spMk id="2" creationId="{00000000-0000-0000-0000-000000000000}"/>
          </ac:spMkLst>
        </pc:spChg>
        <pc:spChg chg="mod">
          <ac:chgData name="Anjali K S" userId="c1304ea05355ab29" providerId="Windows Live" clId="Web-{E91D2C3A-106A-470F-AC98-F76F51E7CCBE}" dt="2024-07-04T16:06:35.293" v="147" actId="14100"/>
          <ac:spMkLst>
            <pc:docMk/>
            <pc:sldMk cId="1240072907" sldId="355"/>
            <ac:spMk id="7" creationId="{00000000-0000-0000-0000-000000000000}"/>
          </ac:spMkLst>
        </pc:spChg>
      </pc:sldChg>
      <pc:sldChg chg="modSp">
        <pc:chgData name="Anjali K S" userId="c1304ea05355ab29" providerId="Windows Live" clId="Web-{E91D2C3A-106A-470F-AC98-F76F51E7CCBE}" dt="2024-07-04T16:07:30.201" v="156" actId="20577"/>
        <pc:sldMkLst>
          <pc:docMk/>
          <pc:sldMk cId="1240072907" sldId="356"/>
        </pc:sldMkLst>
        <pc:spChg chg="mod">
          <ac:chgData name="Anjali K S" userId="c1304ea05355ab29" providerId="Windows Live" clId="Web-{E91D2C3A-106A-470F-AC98-F76F51E7CCBE}" dt="2024-07-04T16:07:30.201" v="156" actId="20577"/>
          <ac:spMkLst>
            <pc:docMk/>
            <pc:sldMk cId="1240072907" sldId="356"/>
            <ac:spMk id="2" creationId="{00000000-0000-0000-0000-000000000000}"/>
          </ac:spMkLst>
        </pc:spChg>
        <pc:spChg chg="mod">
          <ac:chgData name="Anjali K S" userId="c1304ea05355ab29" providerId="Windows Live" clId="Web-{E91D2C3A-106A-470F-AC98-F76F51E7CCBE}" dt="2024-07-04T16:07:23.186" v="155" actId="20577"/>
          <ac:spMkLst>
            <pc:docMk/>
            <pc:sldMk cId="1240072907" sldId="356"/>
            <ac:spMk id="7" creationId="{00000000-0000-0000-0000-000000000000}"/>
          </ac:spMkLst>
        </pc:spChg>
      </pc:sldChg>
      <pc:sldChg chg="modSp">
        <pc:chgData name="Anjali K S" userId="c1304ea05355ab29" providerId="Windows Live" clId="Web-{E91D2C3A-106A-470F-AC98-F76F51E7CCBE}" dt="2024-07-04T16:15:37.250" v="216" actId="1076"/>
        <pc:sldMkLst>
          <pc:docMk/>
          <pc:sldMk cId="1240072907" sldId="358"/>
        </pc:sldMkLst>
        <pc:spChg chg="mod">
          <ac:chgData name="Anjali K S" userId="c1304ea05355ab29" providerId="Windows Live" clId="Web-{E91D2C3A-106A-470F-AC98-F76F51E7CCBE}" dt="2024-07-04T16:15:37.250" v="216" actId="1076"/>
          <ac:spMkLst>
            <pc:docMk/>
            <pc:sldMk cId="1240072907" sldId="358"/>
            <ac:spMk id="2" creationId="{00000000-0000-0000-0000-000000000000}"/>
          </ac:spMkLst>
        </pc:spChg>
        <pc:spChg chg="mod">
          <ac:chgData name="Anjali K S" userId="c1304ea05355ab29" providerId="Windows Live" clId="Web-{E91D2C3A-106A-470F-AC98-F76F51E7CCBE}" dt="2024-07-04T16:15:29.890" v="215" actId="1076"/>
          <ac:spMkLst>
            <pc:docMk/>
            <pc:sldMk cId="1240072907" sldId="358"/>
            <ac:spMk id="7" creationId="{00000000-0000-0000-0000-000000000000}"/>
          </ac:spMkLst>
        </pc:spChg>
      </pc:sldChg>
      <pc:sldChg chg="modSp">
        <pc:chgData name="Anjali K S" userId="c1304ea05355ab29" providerId="Windows Live" clId="Web-{E91D2C3A-106A-470F-AC98-F76F51E7CCBE}" dt="2024-07-04T16:11:01.943" v="186" actId="1076"/>
        <pc:sldMkLst>
          <pc:docMk/>
          <pc:sldMk cId="1240072907" sldId="360"/>
        </pc:sldMkLst>
        <pc:spChg chg="mod">
          <ac:chgData name="Anjali K S" userId="c1304ea05355ab29" providerId="Windows Live" clId="Web-{E91D2C3A-106A-470F-AC98-F76F51E7CCBE}" dt="2024-07-04T16:09:03.330" v="172" actId="14100"/>
          <ac:spMkLst>
            <pc:docMk/>
            <pc:sldMk cId="1240072907" sldId="360"/>
            <ac:spMk id="2" creationId="{00000000-0000-0000-0000-000000000000}"/>
          </ac:spMkLst>
        </pc:spChg>
        <pc:spChg chg="mod">
          <ac:chgData name="Anjali K S" userId="c1304ea05355ab29" providerId="Windows Live" clId="Web-{E91D2C3A-106A-470F-AC98-F76F51E7CCBE}" dt="2024-07-04T16:11:01.943" v="186" actId="1076"/>
          <ac:spMkLst>
            <pc:docMk/>
            <pc:sldMk cId="1240072907" sldId="360"/>
            <ac:spMk id="7" creationId="{00000000-0000-0000-0000-000000000000}"/>
          </ac:spMkLst>
        </pc:spChg>
      </pc:sldChg>
      <pc:sldChg chg="modSp">
        <pc:chgData name="Anjali K S" userId="c1304ea05355ab29" providerId="Windows Live" clId="Web-{E91D2C3A-106A-470F-AC98-F76F51E7CCBE}" dt="2024-07-04T16:13:51.277" v="203" actId="20577"/>
        <pc:sldMkLst>
          <pc:docMk/>
          <pc:sldMk cId="1240072907" sldId="363"/>
        </pc:sldMkLst>
        <pc:spChg chg="mod">
          <ac:chgData name="Anjali K S" userId="c1304ea05355ab29" providerId="Windows Live" clId="Web-{E91D2C3A-106A-470F-AC98-F76F51E7CCBE}" dt="2024-07-04T16:13:51.277" v="203" actId="20577"/>
          <ac:spMkLst>
            <pc:docMk/>
            <pc:sldMk cId="1240072907" sldId="363"/>
            <ac:spMk id="2" creationId="{00000000-0000-0000-0000-000000000000}"/>
          </ac:spMkLst>
        </pc:spChg>
        <pc:spChg chg="mod">
          <ac:chgData name="Anjali K S" userId="c1304ea05355ab29" providerId="Windows Live" clId="Web-{E91D2C3A-106A-470F-AC98-F76F51E7CCBE}" dt="2024-07-04T16:03:45.581" v="126" actId="20577"/>
          <ac:spMkLst>
            <pc:docMk/>
            <pc:sldMk cId="1240072907" sldId="363"/>
            <ac:spMk id="7" creationId="{00000000-0000-0000-0000-000000000000}"/>
          </ac:spMkLst>
        </pc:spChg>
      </pc:sldChg>
      <pc:sldChg chg="modSp">
        <pc:chgData name="Anjali K S" userId="c1304ea05355ab29" providerId="Windows Live" clId="Web-{E91D2C3A-106A-470F-AC98-F76F51E7CCBE}" dt="2024-07-04T16:13:21.932" v="199" actId="20577"/>
        <pc:sldMkLst>
          <pc:docMk/>
          <pc:sldMk cId="1240072907" sldId="364"/>
        </pc:sldMkLst>
        <pc:spChg chg="mod">
          <ac:chgData name="Anjali K S" userId="c1304ea05355ab29" providerId="Windows Live" clId="Web-{E91D2C3A-106A-470F-AC98-F76F51E7CCBE}" dt="2024-07-04T16:13:21.932" v="199" actId="20577"/>
          <ac:spMkLst>
            <pc:docMk/>
            <pc:sldMk cId="1240072907" sldId="364"/>
            <ac:spMk id="2" creationId="{00000000-0000-0000-0000-000000000000}"/>
          </ac:spMkLst>
        </pc:spChg>
        <pc:spChg chg="mod">
          <ac:chgData name="Anjali K S" userId="c1304ea05355ab29" providerId="Windows Live" clId="Web-{E91D2C3A-106A-470F-AC98-F76F51E7CCBE}" dt="2024-07-04T16:02:11.963" v="111" actId="20577"/>
          <ac:spMkLst>
            <pc:docMk/>
            <pc:sldMk cId="1240072907" sldId="364"/>
            <ac:spMk id="7" creationId="{00000000-0000-0000-0000-000000000000}"/>
          </ac:spMkLst>
        </pc:spChg>
      </pc:sldChg>
      <pc:sldChg chg="modSp">
        <pc:chgData name="Anjali K S" userId="c1304ea05355ab29" providerId="Windows Live" clId="Web-{E91D2C3A-106A-470F-AC98-F76F51E7CCBE}" dt="2024-07-04T16:20:23.806" v="252" actId="20577"/>
        <pc:sldMkLst>
          <pc:docMk/>
          <pc:sldMk cId="1886080683" sldId="367"/>
        </pc:sldMkLst>
        <pc:spChg chg="mod">
          <ac:chgData name="Anjali K S" userId="c1304ea05355ab29" providerId="Windows Live" clId="Web-{E91D2C3A-106A-470F-AC98-F76F51E7CCBE}" dt="2024-07-04T16:20:03.056" v="248" actId="20577"/>
          <ac:spMkLst>
            <pc:docMk/>
            <pc:sldMk cId="1886080683" sldId="367"/>
            <ac:spMk id="2" creationId="{CE9C0C87-1EE7-5537-60FB-25A3603EA2FD}"/>
          </ac:spMkLst>
        </pc:spChg>
        <pc:spChg chg="mod">
          <ac:chgData name="Anjali K S" userId="c1304ea05355ab29" providerId="Windows Live" clId="Web-{E91D2C3A-106A-470F-AC98-F76F51E7CCBE}" dt="2024-07-04T16:20:23.806" v="252" actId="20577"/>
          <ac:spMkLst>
            <pc:docMk/>
            <pc:sldMk cId="1886080683" sldId="367"/>
            <ac:spMk id="6" creationId="{05B4059B-F23E-5099-FCB8-965FA38CCF0E}"/>
          </ac:spMkLst>
        </pc:spChg>
      </pc:sldChg>
      <pc:sldChg chg="modSp">
        <pc:chgData name="Anjali K S" userId="c1304ea05355ab29" providerId="Windows Live" clId="Web-{E91D2C3A-106A-470F-AC98-F76F51E7CCBE}" dt="2024-07-04T16:20:44.588" v="255" actId="20577"/>
        <pc:sldMkLst>
          <pc:docMk/>
          <pc:sldMk cId="1267915387" sldId="368"/>
        </pc:sldMkLst>
        <pc:spChg chg="mod">
          <ac:chgData name="Anjali K S" userId="c1304ea05355ab29" providerId="Windows Live" clId="Web-{E91D2C3A-106A-470F-AC98-F76F51E7CCBE}" dt="2024-07-04T16:20:44.588" v="255" actId="20577"/>
          <ac:spMkLst>
            <pc:docMk/>
            <pc:sldMk cId="1267915387" sldId="368"/>
            <ac:spMk id="2" creationId="{4D166986-64AF-669A-DDCD-16C745E6F829}"/>
          </ac:spMkLst>
        </pc:spChg>
        <pc:spChg chg="mod">
          <ac:chgData name="Anjali K S" userId="c1304ea05355ab29" providerId="Windows Live" clId="Web-{E91D2C3A-106A-470F-AC98-F76F51E7CCBE}" dt="2024-07-04T16:06:21.618" v="145" actId="14100"/>
          <ac:spMkLst>
            <pc:docMk/>
            <pc:sldMk cId="1267915387" sldId="368"/>
            <ac:spMk id="6" creationId="{E97E90BE-A06D-F1CE-7327-29016D445E2A}"/>
          </ac:spMkLst>
        </pc:spChg>
      </pc:sldChg>
      <pc:sldChg chg="modSp">
        <pc:chgData name="Anjali K S" userId="c1304ea05355ab29" providerId="Windows Live" clId="Web-{E91D2C3A-106A-470F-AC98-F76F51E7CCBE}" dt="2024-07-04T16:08:13.109" v="168" actId="20577"/>
        <pc:sldMkLst>
          <pc:docMk/>
          <pc:sldMk cId="3360896297" sldId="369"/>
        </pc:sldMkLst>
        <pc:spChg chg="mod">
          <ac:chgData name="Anjali K S" userId="c1304ea05355ab29" providerId="Windows Live" clId="Web-{E91D2C3A-106A-470F-AC98-F76F51E7CCBE}" dt="2024-07-04T16:07:59.249" v="161" actId="14100"/>
          <ac:spMkLst>
            <pc:docMk/>
            <pc:sldMk cId="3360896297" sldId="369"/>
            <ac:spMk id="2" creationId="{947604AA-5C23-A2A0-5DD3-AB0F91151A49}"/>
          </ac:spMkLst>
        </pc:spChg>
        <pc:spChg chg="mod">
          <ac:chgData name="Anjali K S" userId="c1304ea05355ab29" providerId="Windows Live" clId="Web-{E91D2C3A-106A-470F-AC98-F76F51E7CCBE}" dt="2024-07-04T16:08:13.109" v="168" actId="20577"/>
          <ac:spMkLst>
            <pc:docMk/>
            <pc:sldMk cId="3360896297" sldId="369"/>
            <ac:spMk id="6" creationId="{C7C7DCFE-E8C6-8093-36F3-1F705A050739}"/>
          </ac:spMkLst>
        </pc:spChg>
      </pc:sldChg>
      <pc:sldChg chg="modSp">
        <pc:chgData name="Anjali K S" userId="c1304ea05355ab29" providerId="Windows Live" clId="Web-{E91D2C3A-106A-470F-AC98-F76F51E7CCBE}" dt="2024-07-04T16:12:35.024" v="196" actId="20577"/>
        <pc:sldMkLst>
          <pc:docMk/>
          <pc:sldMk cId="2343745827" sldId="370"/>
        </pc:sldMkLst>
        <pc:spChg chg="mod">
          <ac:chgData name="Anjali K S" userId="c1304ea05355ab29" providerId="Windows Live" clId="Web-{E91D2C3A-106A-470F-AC98-F76F51E7CCBE}" dt="2024-07-04T16:12:35.024" v="196" actId="20577"/>
          <ac:spMkLst>
            <pc:docMk/>
            <pc:sldMk cId="2343745827" sldId="370"/>
            <ac:spMk id="2" creationId="{53C82D98-6596-D3C9-4F9C-4A551739046C}"/>
          </ac:spMkLst>
        </pc:spChg>
        <pc:spChg chg="mod">
          <ac:chgData name="Anjali K S" userId="c1304ea05355ab29" providerId="Windows Live" clId="Web-{E91D2C3A-106A-470F-AC98-F76F51E7CCBE}" dt="2024-07-04T16:02:26.310" v="114" actId="14100"/>
          <ac:spMkLst>
            <pc:docMk/>
            <pc:sldMk cId="2343745827" sldId="370"/>
            <ac:spMk id="6" creationId="{D5A1FA76-537B-98F3-35A0-A7A976C17613}"/>
          </ac:spMkLst>
        </pc:spChg>
      </pc:sldChg>
      <pc:sldChg chg="modSp">
        <pc:chgData name="Anjali K S" userId="c1304ea05355ab29" providerId="Windows Live" clId="Web-{E91D2C3A-106A-470F-AC98-F76F51E7CCBE}" dt="2024-07-04T16:14:07.418" v="204" actId="20577"/>
        <pc:sldMkLst>
          <pc:docMk/>
          <pc:sldMk cId="191473003" sldId="371"/>
        </pc:sldMkLst>
        <pc:spChg chg="mod">
          <ac:chgData name="Anjali K S" userId="c1304ea05355ab29" providerId="Windows Live" clId="Web-{E91D2C3A-106A-470F-AC98-F76F51E7CCBE}" dt="2024-07-04T16:14:07.418" v="204" actId="20577"/>
          <ac:spMkLst>
            <pc:docMk/>
            <pc:sldMk cId="191473003" sldId="371"/>
            <ac:spMk id="2" creationId="{9BA607E4-9F4B-4559-28D6-4AC8FD6287A1}"/>
          </ac:spMkLst>
        </pc:spChg>
        <pc:spChg chg="mod">
          <ac:chgData name="Anjali K S" userId="c1304ea05355ab29" providerId="Windows Live" clId="Web-{E91D2C3A-106A-470F-AC98-F76F51E7CCBE}" dt="2024-07-04T16:07:03.200" v="151" actId="20577"/>
          <ac:spMkLst>
            <pc:docMk/>
            <pc:sldMk cId="191473003" sldId="371"/>
            <ac:spMk id="6" creationId="{62804AC7-80FB-A8FD-F5C1-625221154D4E}"/>
          </ac:spMkLst>
        </pc:spChg>
      </pc:sldChg>
      <pc:sldChg chg="modSp">
        <pc:chgData name="Anjali K S" userId="c1304ea05355ab29" providerId="Windows Live" clId="Web-{E91D2C3A-106A-470F-AC98-F76F51E7CCBE}" dt="2024-07-04T16:11:30.366" v="188" actId="20577"/>
        <pc:sldMkLst>
          <pc:docMk/>
          <pc:sldMk cId="2299400029" sldId="372"/>
        </pc:sldMkLst>
        <pc:spChg chg="mod">
          <ac:chgData name="Anjali K S" userId="c1304ea05355ab29" providerId="Windows Live" clId="Web-{E91D2C3A-106A-470F-AC98-F76F51E7CCBE}" dt="2024-07-04T16:11:30.366" v="188" actId="20577"/>
          <ac:spMkLst>
            <pc:docMk/>
            <pc:sldMk cId="2299400029" sldId="372"/>
            <ac:spMk id="2" creationId="{918C3576-D3DF-C0BD-74CA-41550F75D9E4}"/>
          </ac:spMkLst>
        </pc:spChg>
        <pc:spChg chg="mod">
          <ac:chgData name="Anjali K S" userId="c1304ea05355ab29" providerId="Windows Live" clId="Web-{E91D2C3A-106A-470F-AC98-F76F51E7CCBE}" dt="2024-07-04T16:09:51.269" v="184" actId="20577"/>
          <ac:spMkLst>
            <pc:docMk/>
            <pc:sldMk cId="2299400029" sldId="372"/>
            <ac:spMk id="6" creationId="{8EF39ADA-D616-9787-89D6-405592D474EA}"/>
          </ac:spMkLst>
        </pc:spChg>
      </pc:sldChg>
      <pc:sldChg chg="modSp new">
        <pc:chgData name="Anjali K S" userId="c1304ea05355ab29" providerId="Windows Live" clId="Web-{E91D2C3A-106A-470F-AC98-F76F51E7CCBE}" dt="2024-07-04T16:11:54.320" v="192" actId="20577"/>
        <pc:sldMkLst>
          <pc:docMk/>
          <pc:sldMk cId="4105221814" sldId="377"/>
        </pc:sldMkLst>
        <pc:spChg chg="mod">
          <ac:chgData name="Anjali K S" userId="c1304ea05355ab29" providerId="Windows Live" clId="Web-{E91D2C3A-106A-470F-AC98-F76F51E7CCBE}" dt="2024-07-04T16:11:54.320" v="192" actId="20577"/>
          <ac:spMkLst>
            <pc:docMk/>
            <pc:sldMk cId="4105221814" sldId="377"/>
            <ac:spMk id="2" creationId="{20A367B1-A7C0-F9A1-F4DE-EC0B55426B1C}"/>
          </ac:spMkLst>
        </pc:spChg>
        <pc:spChg chg="mod">
          <ac:chgData name="Anjali K S" userId="c1304ea05355ab29" providerId="Windows Live" clId="Web-{E91D2C3A-106A-470F-AC98-F76F51E7CCBE}" dt="2024-07-04T16:00:38.644" v="90" actId="14100"/>
          <ac:spMkLst>
            <pc:docMk/>
            <pc:sldMk cId="4105221814" sldId="377"/>
            <ac:spMk id="6" creationId="{11FC1860-AF1E-671E-1D8F-48AD1EED8238}"/>
          </ac:spMkLst>
        </pc:spChg>
      </pc:sldChg>
      <pc:sldChg chg="modSp">
        <pc:chgData name="Anjali K S" userId="c1304ea05355ab29" providerId="Windows Live" clId="Web-{E91D2C3A-106A-470F-AC98-F76F51E7CCBE}" dt="2024-07-04T16:29:50.532" v="268" actId="20577"/>
        <pc:sldMkLst>
          <pc:docMk/>
          <pc:sldMk cId="2954149696" sldId="378"/>
        </pc:sldMkLst>
        <pc:spChg chg="mod">
          <ac:chgData name="Anjali K S" userId="c1304ea05355ab29" providerId="Windows Live" clId="Web-{E91D2C3A-106A-470F-AC98-F76F51E7CCBE}" dt="2024-07-04T16:23:22.766" v="263" actId="14100"/>
          <ac:spMkLst>
            <pc:docMk/>
            <pc:sldMk cId="2954149696" sldId="378"/>
            <ac:spMk id="2" creationId="{376E0252-72AD-C1AC-A080-1E372BCCCA06}"/>
          </ac:spMkLst>
        </pc:spChg>
        <pc:spChg chg="mod">
          <ac:chgData name="Anjali K S" userId="c1304ea05355ab29" providerId="Windows Live" clId="Web-{E91D2C3A-106A-470F-AC98-F76F51E7CCBE}" dt="2024-07-04T16:29:50.532" v="268" actId="20577"/>
          <ac:spMkLst>
            <pc:docMk/>
            <pc:sldMk cId="2954149696" sldId="378"/>
            <ac:spMk id="6" creationId="{73467058-86E1-9E5E-902A-B3BB51F4066E}"/>
          </ac:spMkLst>
        </pc:spChg>
      </pc:sldChg>
      <pc:sldChg chg="modSp">
        <pc:chgData name="Anjali K S" userId="c1304ea05355ab29" providerId="Windows Live" clId="Web-{E91D2C3A-106A-470F-AC98-F76F51E7CCBE}" dt="2024-07-04T16:13:41.777" v="202" actId="14100"/>
        <pc:sldMkLst>
          <pc:docMk/>
          <pc:sldMk cId="3056966860" sldId="379"/>
        </pc:sldMkLst>
        <pc:spChg chg="mod">
          <ac:chgData name="Anjali K S" userId="c1304ea05355ab29" providerId="Windows Live" clId="Web-{E91D2C3A-106A-470F-AC98-F76F51E7CCBE}" dt="2024-07-04T16:13:32.183" v="200" actId="20577"/>
          <ac:spMkLst>
            <pc:docMk/>
            <pc:sldMk cId="3056966860" sldId="379"/>
            <ac:spMk id="2" creationId="{FF659BB2-24CE-FDE1-F6C7-EBDE33A45C3E}"/>
          </ac:spMkLst>
        </pc:spChg>
        <pc:spChg chg="mod">
          <ac:chgData name="Anjali K S" userId="c1304ea05355ab29" providerId="Windows Live" clId="Web-{E91D2C3A-106A-470F-AC98-F76F51E7CCBE}" dt="2024-07-04T16:13:41.777" v="202" actId="14100"/>
          <ac:spMkLst>
            <pc:docMk/>
            <pc:sldMk cId="3056966860" sldId="379"/>
            <ac:spMk id="6" creationId="{1DDEB292-4C87-D5DC-48A8-A5BFBC44D2FB}"/>
          </ac:spMkLst>
        </pc:spChg>
      </pc:sldChg>
      <pc:sldChg chg="new">
        <pc:chgData name="Anjali K S" userId="c1304ea05355ab29" providerId="Windows Live" clId="Web-{E91D2C3A-106A-470F-AC98-F76F51E7CCBE}" dt="2024-07-04T16:14:51.810" v="207"/>
        <pc:sldMkLst>
          <pc:docMk/>
          <pc:sldMk cId="863683649" sldId="380"/>
        </pc:sldMkLst>
      </pc:sldChg>
      <pc:sldChg chg="modSp">
        <pc:chgData name="Anjali K S" userId="c1304ea05355ab29" providerId="Windows Live" clId="Web-{E91D2C3A-106A-470F-AC98-F76F51E7CCBE}" dt="2024-07-04T16:16:54.549" v="224" actId="1076"/>
        <pc:sldMkLst>
          <pc:docMk/>
          <pc:sldMk cId="863683649" sldId="381"/>
        </pc:sldMkLst>
        <pc:spChg chg="mod">
          <ac:chgData name="Anjali K S" userId="c1304ea05355ab29" providerId="Windows Live" clId="Web-{E91D2C3A-106A-470F-AC98-F76F51E7CCBE}" dt="2024-07-04T16:16:10.204" v="220" actId="1076"/>
          <ac:spMkLst>
            <pc:docMk/>
            <pc:sldMk cId="863683649" sldId="381"/>
            <ac:spMk id="2" creationId="{3AC70462-766D-BB0B-F88B-1A6CFDF0EFE2}"/>
          </ac:spMkLst>
        </pc:spChg>
        <pc:spChg chg="mod">
          <ac:chgData name="Anjali K S" userId="c1304ea05355ab29" providerId="Windows Live" clId="Web-{E91D2C3A-106A-470F-AC98-F76F51E7CCBE}" dt="2024-07-04T16:16:54.549" v="224" actId="1076"/>
          <ac:spMkLst>
            <pc:docMk/>
            <pc:sldMk cId="863683649" sldId="381"/>
            <ac:spMk id="6" creationId="{ABFF7CC4-7580-D4A4-6123-E45049CACAAC}"/>
          </ac:spMkLst>
        </pc:spChg>
      </pc:sldChg>
    </pc:docChg>
  </pc:docChgLst>
  <pc:docChgLst>
    <pc:chgData name="BHAVANA HALLIKERI" userId="6865315b608d512b" providerId="Windows Live" clId="Web-{01406E2E-CAE8-471B-9A15-48B00B16A2FF}"/>
    <pc:docChg chg="modSld">
      <pc:chgData name="BHAVANA HALLIKERI" userId="6865315b608d512b" providerId="Windows Live" clId="Web-{01406E2E-CAE8-471B-9A15-48B00B16A2FF}" dt="2024-07-04T14:48:15.283" v="2" actId="20577"/>
      <pc:docMkLst>
        <pc:docMk/>
      </pc:docMkLst>
      <pc:sldChg chg="modSp">
        <pc:chgData name="BHAVANA HALLIKERI" userId="6865315b608d512b" providerId="Windows Live" clId="Web-{01406E2E-CAE8-471B-9A15-48B00B16A2FF}" dt="2024-07-04T14:48:15.283" v="2" actId="20577"/>
        <pc:sldMkLst>
          <pc:docMk/>
          <pc:sldMk cId="0" sldId="269"/>
        </pc:sldMkLst>
        <pc:spChg chg="mod">
          <ac:chgData name="BHAVANA HALLIKERI" userId="6865315b608d512b" providerId="Windows Live" clId="Web-{01406E2E-CAE8-471B-9A15-48B00B16A2FF}" dt="2024-07-04T14:48:15.283" v="2" actId="20577"/>
          <ac:spMkLst>
            <pc:docMk/>
            <pc:sldMk cId="0" sldId="269"/>
            <ac:spMk id="3" creationId="{00000000-0000-0000-0000-000000000000}"/>
          </ac:spMkLst>
        </pc:spChg>
      </pc:sldChg>
    </pc:docChg>
  </pc:docChgLst>
  <pc:docChgLst>
    <pc:chgData name="BHAVANA HALLIKERI" userId="6865315b608d512b" providerId="Windows Live" clId="Web-{C57CA30B-2596-4401-9A71-32D6285A4E0C}"/>
    <pc:docChg chg="modSld">
      <pc:chgData name="BHAVANA HALLIKERI" userId="6865315b608d512b" providerId="Windows Live" clId="Web-{C57CA30B-2596-4401-9A71-32D6285A4E0C}" dt="2024-07-04T15:52:55.323" v="0" actId="1076"/>
      <pc:docMkLst>
        <pc:docMk/>
      </pc:docMkLst>
      <pc:sldChg chg="modSp">
        <pc:chgData name="BHAVANA HALLIKERI" userId="6865315b608d512b" providerId="Windows Live" clId="Web-{C57CA30B-2596-4401-9A71-32D6285A4E0C}" dt="2024-07-04T15:52:55.323" v="0" actId="1076"/>
        <pc:sldMkLst>
          <pc:docMk/>
          <pc:sldMk cId="1240072907" sldId="363"/>
        </pc:sldMkLst>
        <pc:spChg chg="mod">
          <ac:chgData name="BHAVANA HALLIKERI" userId="6865315b608d512b" providerId="Windows Live" clId="Web-{C57CA30B-2596-4401-9A71-32D6285A4E0C}" dt="2024-07-04T15:52:55.323" v="0" actId="1076"/>
          <ac:spMkLst>
            <pc:docMk/>
            <pc:sldMk cId="1240072907" sldId="363"/>
            <ac:spMk id="7" creationId="{00000000-0000-0000-0000-000000000000}"/>
          </ac:spMkLst>
        </pc:spChg>
      </pc:sldChg>
    </pc:docChg>
  </pc:docChgLst>
  <pc:docChgLst>
    <pc:chgData name="Guest User" providerId="Windows Live" clId="Web-{53BA3E4A-488D-46BA-984E-1676DC770C6C}"/>
    <pc:docChg chg="modSld">
      <pc:chgData name="Guest User" userId="" providerId="Windows Live" clId="Web-{53BA3E4A-488D-46BA-984E-1676DC770C6C}" dt="2024-07-03T07:15:15.964" v="1" actId="14100"/>
      <pc:docMkLst>
        <pc:docMk/>
      </pc:docMkLst>
      <pc:sldChg chg="modSp">
        <pc:chgData name="Guest User" userId="" providerId="Windows Live" clId="Web-{53BA3E4A-488D-46BA-984E-1676DC770C6C}" dt="2024-07-03T07:15:15.964" v="1" actId="14100"/>
        <pc:sldMkLst>
          <pc:docMk/>
          <pc:sldMk cId="0" sldId="269"/>
        </pc:sldMkLst>
        <pc:spChg chg="mod">
          <ac:chgData name="Guest User" userId="" providerId="Windows Live" clId="Web-{53BA3E4A-488D-46BA-984E-1676DC770C6C}" dt="2024-07-03T07:15:15.964" v="1" actId="14100"/>
          <ac:spMkLst>
            <pc:docMk/>
            <pc:sldMk cId="0" sldId="269"/>
            <ac:spMk id="3" creationId="{00000000-0000-0000-0000-000000000000}"/>
          </ac:spMkLst>
        </pc:spChg>
      </pc:sldChg>
    </pc:docChg>
  </pc:docChgLst>
  <pc:docChgLst>
    <pc:chgData name="Deepa Tendulkar" userId="8ad4a0888cd6c695" providerId="Windows Live" clId="Web-{77AA0607-0532-41D8-8AE8-32429A33381C}"/>
    <pc:docChg chg="delSld modSld">
      <pc:chgData name="Deepa Tendulkar" userId="8ad4a0888cd6c695" providerId="Windows Live" clId="Web-{77AA0607-0532-41D8-8AE8-32429A33381C}" dt="2024-07-04T16:39:45.637" v="263" actId="20577"/>
      <pc:docMkLst>
        <pc:docMk/>
      </pc:docMkLst>
      <pc:sldChg chg="modSp">
        <pc:chgData name="Deepa Tendulkar" userId="8ad4a0888cd6c695" providerId="Windows Live" clId="Web-{77AA0607-0532-41D8-8AE8-32429A33381C}" dt="2024-07-04T15:57:35.166" v="131" actId="20577"/>
        <pc:sldMkLst>
          <pc:docMk/>
          <pc:sldMk cId="0" sldId="269"/>
        </pc:sldMkLst>
        <pc:spChg chg="mod">
          <ac:chgData name="Deepa Tendulkar" userId="8ad4a0888cd6c695" providerId="Windows Live" clId="Web-{77AA0607-0532-41D8-8AE8-32429A33381C}" dt="2024-07-04T15:57:35.166" v="131" actId="20577"/>
          <ac:spMkLst>
            <pc:docMk/>
            <pc:sldMk cId="0" sldId="269"/>
            <ac:spMk id="3" creationId="{00000000-0000-0000-0000-000000000000}"/>
          </ac:spMkLst>
        </pc:spChg>
      </pc:sldChg>
      <pc:sldChg chg="modSp">
        <pc:chgData name="Deepa Tendulkar" userId="8ad4a0888cd6c695" providerId="Windows Live" clId="Web-{77AA0607-0532-41D8-8AE8-32429A33381C}" dt="2024-07-04T15:56:27.022" v="125" actId="14100"/>
        <pc:sldMkLst>
          <pc:docMk/>
          <pc:sldMk cId="1240072907" sldId="358"/>
        </pc:sldMkLst>
        <pc:spChg chg="mod">
          <ac:chgData name="Deepa Tendulkar" userId="8ad4a0888cd6c695" providerId="Windows Live" clId="Web-{77AA0607-0532-41D8-8AE8-32429A33381C}" dt="2024-07-04T15:56:27.022" v="125" actId="14100"/>
          <ac:spMkLst>
            <pc:docMk/>
            <pc:sldMk cId="1240072907" sldId="358"/>
            <ac:spMk id="7" creationId="{00000000-0000-0000-0000-000000000000}"/>
          </ac:spMkLst>
        </pc:spChg>
      </pc:sldChg>
      <pc:sldChg chg="del">
        <pc:chgData name="Deepa Tendulkar" userId="8ad4a0888cd6c695" providerId="Windows Live" clId="Web-{77AA0607-0532-41D8-8AE8-32429A33381C}" dt="2024-07-04T15:50:26.352" v="0"/>
        <pc:sldMkLst>
          <pc:docMk/>
          <pc:sldMk cId="944684384" sldId="366"/>
        </pc:sldMkLst>
      </pc:sldChg>
      <pc:sldChg chg="modSp">
        <pc:chgData name="Deepa Tendulkar" userId="8ad4a0888cd6c695" providerId="Windows Live" clId="Web-{77AA0607-0532-41D8-8AE8-32429A33381C}" dt="2024-07-04T16:39:45.637" v="263" actId="20577"/>
        <pc:sldMkLst>
          <pc:docMk/>
          <pc:sldMk cId="3056966860" sldId="379"/>
        </pc:sldMkLst>
        <pc:spChg chg="mod">
          <ac:chgData name="Deepa Tendulkar" userId="8ad4a0888cd6c695" providerId="Windows Live" clId="Web-{77AA0607-0532-41D8-8AE8-32429A33381C}" dt="2024-07-04T16:39:45.637" v="263" actId="20577"/>
          <ac:spMkLst>
            <pc:docMk/>
            <pc:sldMk cId="3056966860" sldId="379"/>
            <ac:spMk id="6" creationId="{1DDEB292-4C87-D5DC-48A8-A5BFBC44D2FB}"/>
          </ac:spMkLst>
        </pc:spChg>
      </pc:sldChg>
    </pc:docChg>
  </pc:docChgLst>
  <pc:docChgLst>
    <pc:chgData name="BHAVANA HALLIKERI" userId="6865315b608d512b" providerId="Windows Live" clId="Web-{91E0AF5B-CC3D-48F5-BE47-CBA776FF1802}"/>
    <pc:docChg chg="addSld delSld modSld sldOrd">
      <pc:chgData name="BHAVANA HALLIKERI" userId="6865315b608d512b" providerId="Windows Live" clId="Web-{91E0AF5B-CC3D-48F5-BE47-CBA776FF1802}" dt="2024-07-31T08:34:11.605" v="223" actId="20577"/>
      <pc:docMkLst>
        <pc:docMk/>
      </pc:docMkLst>
      <pc:sldChg chg="del">
        <pc:chgData name="BHAVANA HALLIKERI" userId="6865315b608d512b" providerId="Windows Live" clId="Web-{91E0AF5B-CC3D-48F5-BE47-CBA776FF1802}" dt="2024-07-31T08:27:59.900" v="154"/>
        <pc:sldMkLst>
          <pc:docMk/>
          <pc:sldMk cId="1453386912" sldId="353"/>
        </pc:sldMkLst>
      </pc:sldChg>
      <pc:sldChg chg="modSp">
        <pc:chgData name="BHAVANA HALLIKERI" userId="6865315b608d512b" providerId="Windows Live" clId="Web-{91E0AF5B-CC3D-48F5-BE47-CBA776FF1802}" dt="2024-07-31T07:53:51.936" v="4" actId="20577"/>
        <pc:sldMkLst>
          <pc:docMk/>
          <pc:sldMk cId="0" sldId="365"/>
        </pc:sldMkLst>
        <pc:spChg chg="mod">
          <ac:chgData name="BHAVANA HALLIKERI" userId="6865315b608d512b" providerId="Windows Live" clId="Web-{91E0AF5B-CC3D-48F5-BE47-CBA776FF1802}" dt="2024-07-31T07:53:51.936" v="4" actId="20577"/>
          <ac:spMkLst>
            <pc:docMk/>
            <pc:sldMk cId="0" sldId="365"/>
            <ac:spMk id="4" creationId="{00000000-0000-0000-0000-000000000000}"/>
          </ac:spMkLst>
        </pc:spChg>
      </pc:sldChg>
      <pc:sldChg chg="del">
        <pc:chgData name="BHAVANA HALLIKERI" userId="6865315b608d512b" providerId="Windows Live" clId="Web-{91E0AF5B-CC3D-48F5-BE47-CBA776FF1802}" dt="2024-07-31T08:27:53.009" v="152"/>
        <pc:sldMkLst>
          <pc:docMk/>
          <pc:sldMk cId="2395027409" sldId="392"/>
        </pc:sldMkLst>
      </pc:sldChg>
      <pc:sldChg chg="del">
        <pc:chgData name="BHAVANA HALLIKERI" userId="6865315b608d512b" providerId="Windows Live" clId="Web-{91E0AF5B-CC3D-48F5-BE47-CBA776FF1802}" dt="2024-07-31T08:27:54.494" v="153"/>
        <pc:sldMkLst>
          <pc:docMk/>
          <pc:sldMk cId="1098994729" sldId="393"/>
        </pc:sldMkLst>
      </pc:sldChg>
      <pc:sldChg chg="modSp">
        <pc:chgData name="BHAVANA HALLIKERI" userId="6865315b608d512b" providerId="Windows Live" clId="Web-{91E0AF5B-CC3D-48F5-BE47-CBA776FF1802}" dt="2024-07-31T08:28:32.869" v="155" actId="20577"/>
        <pc:sldMkLst>
          <pc:docMk/>
          <pc:sldMk cId="3851234565" sldId="395"/>
        </pc:sldMkLst>
        <pc:spChg chg="mod">
          <ac:chgData name="BHAVANA HALLIKERI" userId="6865315b608d512b" providerId="Windows Live" clId="Web-{91E0AF5B-CC3D-48F5-BE47-CBA776FF1802}" dt="2024-07-31T08:28:32.869" v="155" actId="20577"/>
          <ac:spMkLst>
            <pc:docMk/>
            <pc:sldMk cId="3851234565" sldId="395"/>
            <ac:spMk id="42" creationId="{668FF08F-41F2-0BD7-5FD2-F47A387523B7}"/>
          </ac:spMkLst>
        </pc:spChg>
      </pc:sldChg>
      <pc:sldChg chg="modSp add del">
        <pc:chgData name="BHAVANA HALLIKERI" userId="6865315b608d512b" providerId="Windows Live" clId="Web-{91E0AF5B-CC3D-48F5-BE47-CBA776FF1802}" dt="2024-07-31T08:33:06.902" v="219"/>
        <pc:sldMkLst>
          <pc:docMk/>
          <pc:sldMk cId="2176177271" sldId="396"/>
        </pc:sldMkLst>
        <pc:spChg chg="mod">
          <ac:chgData name="BHAVANA HALLIKERI" userId="6865315b608d512b" providerId="Windows Live" clId="Web-{91E0AF5B-CC3D-48F5-BE47-CBA776FF1802}" dt="2024-07-31T08:29:44.948" v="167" actId="14100"/>
          <ac:spMkLst>
            <pc:docMk/>
            <pc:sldMk cId="2176177271" sldId="396"/>
            <ac:spMk id="2" creationId="{F944826C-7540-4989-6871-B18676B2F83B}"/>
          </ac:spMkLst>
        </pc:spChg>
        <pc:spChg chg="mod">
          <ac:chgData name="BHAVANA HALLIKERI" userId="6865315b608d512b" providerId="Windows Live" clId="Web-{91E0AF5B-CC3D-48F5-BE47-CBA776FF1802}" dt="2024-07-31T08:32:57.089" v="217" actId="20577"/>
          <ac:spMkLst>
            <pc:docMk/>
            <pc:sldMk cId="2176177271" sldId="396"/>
            <ac:spMk id="6" creationId="{739BC182-C836-19E9-170F-E01F4210B386}"/>
          </ac:spMkLst>
        </pc:spChg>
      </pc:sldChg>
      <pc:sldChg chg="modSp del">
        <pc:chgData name="BHAVANA HALLIKERI" userId="6865315b608d512b" providerId="Windows Live" clId="Web-{91E0AF5B-CC3D-48F5-BE47-CBA776FF1802}" dt="2024-07-31T08:30:52.214" v="184"/>
        <pc:sldMkLst>
          <pc:docMk/>
          <pc:sldMk cId="347075809" sldId="397"/>
        </pc:sldMkLst>
        <pc:spChg chg="mod">
          <ac:chgData name="BHAVANA HALLIKERI" userId="6865315b608d512b" providerId="Windows Live" clId="Web-{91E0AF5B-CC3D-48F5-BE47-CBA776FF1802}" dt="2024-07-31T08:29:23.229" v="160" actId="20577"/>
          <ac:spMkLst>
            <pc:docMk/>
            <pc:sldMk cId="347075809" sldId="397"/>
            <ac:spMk id="2" creationId="{F944826C-7540-4989-6871-B18676B2F83B}"/>
          </ac:spMkLst>
        </pc:spChg>
      </pc:sldChg>
      <pc:sldChg chg="del">
        <pc:chgData name="BHAVANA HALLIKERI" userId="6865315b608d512b" providerId="Windows Live" clId="Web-{91E0AF5B-CC3D-48F5-BE47-CBA776FF1802}" dt="2024-07-31T08:31:12.792" v="185"/>
        <pc:sldMkLst>
          <pc:docMk/>
          <pc:sldMk cId="3895985112" sldId="398"/>
        </pc:sldMkLst>
      </pc:sldChg>
      <pc:sldChg chg="del">
        <pc:chgData name="BHAVANA HALLIKERI" userId="6865315b608d512b" providerId="Windows Live" clId="Web-{91E0AF5B-CC3D-48F5-BE47-CBA776FF1802}" dt="2024-07-31T08:31:14.151" v="186"/>
        <pc:sldMkLst>
          <pc:docMk/>
          <pc:sldMk cId="1888372692" sldId="399"/>
        </pc:sldMkLst>
      </pc:sldChg>
      <pc:sldChg chg="delSp modSp">
        <pc:chgData name="BHAVANA HALLIKERI" userId="6865315b608d512b" providerId="Windows Live" clId="Web-{91E0AF5B-CC3D-48F5-BE47-CBA776FF1802}" dt="2024-07-31T08:32:17.386" v="214" actId="14100"/>
        <pc:sldMkLst>
          <pc:docMk/>
          <pc:sldMk cId="2965289174" sldId="400"/>
        </pc:sldMkLst>
        <pc:spChg chg="del mod">
          <ac:chgData name="BHAVANA HALLIKERI" userId="6865315b608d512b" providerId="Windows Live" clId="Web-{91E0AF5B-CC3D-48F5-BE47-CBA776FF1802}" dt="2024-07-31T08:32:09.745" v="213"/>
          <ac:spMkLst>
            <pc:docMk/>
            <pc:sldMk cId="2965289174" sldId="400"/>
            <ac:spMk id="9" creationId="{D001CA65-7F41-5AD9-4815-ADDA4BA78F33}"/>
          </ac:spMkLst>
        </pc:spChg>
        <pc:picChg chg="mod">
          <ac:chgData name="BHAVANA HALLIKERI" userId="6865315b608d512b" providerId="Windows Live" clId="Web-{91E0AF5B-CC3D-48F5-BE47-CBA776FF1802}" dt="2024-07-31T08:32:17.386" v="214" actId="14100"/>
          <ac:picMkLst>
            <pc:docMk/>
            <pc:sldMk cId="2965289174" sldId="400"/>
            <ac:picMk id="7" creationId="{0D9C86F7-6A01-D403-880A-26DA78D5F487}"/>
          </ac:picMkLst>
        </pc:picChg>
      </pc:sldChg>
      <pc:sldChg chg="del">
        <pc:chgData name="BHAVANA HALLIKERI" userId="6865315b608d512b" providerId="Windows Live" clId="Web-{91E0AF5B-CC3D-48F5-BE47-CBA776FF1802}" dt="2024-07-31T08:31:15.198" v="187"/>
        <pc:sldMkLst>
          <pc:docMk/>
          <pc:sldMk cId="1694439300" sldId="401"/>
        </pc:sldMkLst>
      </pc:sldChg>
      <pc:sldChg chg="modSp">
        <pc:chgData name="BHAVANA HALLIKERI" userId="6865315b608d512b" providerId="Windows Live" clId="Web-{91E0AF5B-CC3D-48F5-BE47-CBA776FF1802}" dt="2024-07-31T08:32:59.886" v="218" actId="20577"/>
        <pc:sldMkLst>
          <pc:docMk/>
          <pc:sldMk cId="2860391741" sldId="404"/>
        </pc:sldMkLst>
        <pc:spChg chg="mod">
          <ac:chgData name="BHAVANA HALLIKERI" userId="6865315b608d512b" providerId="Windows Live" clId="Web-{91E0AF5B-CC3D-48F5-BE47-CBA776FF1802}" dt="2024-07-31T08:32:59.886" v="218" actId="20577"/>
          <ac:spMkLst>
            <pc:docMk/>
            <pc:sldMk cId="2860391741" sldId="404"/>
            <ac:spMk id="6" creationId="{179AF10A-7A94-7187-108F-7AD61A0819AA}"/>
          </ac:spMkLst>
        </pc:spChg>
      </pc:sldChg>
      <pc:sldChg chg="del">
        <pc:chgData name="BHAVANA HALLIKERI" userId="6865315b608d512b" providerId="Windows Live" clId="Web-{91E0AF5B-CC3D-48F5-BE47-CBA776FF1802}" dt="2024-07-31T08:33:12.621" v="221"/>
        <pc:sldMkLst>
          <pc:docMk/>
          <pc:sldMk cId="3280156539" sldId="406"/>
        </pc:sldMkLst>
      </pc:sldChg>
      <pc:sldChg chg="del">
        <pc:chgData name="BHAVANA HALLIKERI" userId="6865315b608d512b" providerId="Windows Live" clId="Web-{91E0AF5B-CC3D-48F5-BE47-CBA776FF1802}" dt="2024-07-31T08:33:08.496" v="220"/>
        <pc:sldMkLst>
          <pc:docMk/>
          <pc:sldMk cId="839568188" sldId="407"/>
        </pc:sldMkLst>
      </pc:sldChg>
      <pc:sldChg chg="modSp">
        <pc:chgData name="BHAVANA HALLIKERI" userId="6865315b608d512b" providerId="Windows Live" clId="Web-{91E0AF5B-CC3D-48F5-BE47-CBA776FF1802}" dt="2024-07-31T08:05:24.955" v="151" actId="20577"/>
        <pc:sldMkLst>
          <pc:docMk/>
          <pc:sldMk cId="505876203" sldId="418"/>
        </pc:sldMkLst>
        <pc:spChg chg="mod">
          <ac:chgData name="BHAVANA HALLIKERI" userId="6865315b608d512b" providerId="Windows Live" clId="Web-{91E0AF5B-CC3D-48F5-BE47-CBA776FF1802}" dt="2024-07-31T08:05:24.955" v="151" actId="20577"/>
          <ac:spMkLst>
            <pc:docMk/>
            <pc:sldMk cId="505876203" sldId="418"/>
            <ac:spMk id="6" creationId="{2B422D59-FD72-87C0-4B0F-89573B232D43}"/>
          </ac:spMkLst>
        </pc:spChg>
      </pc:sldChg>
      <pc:sldChg chg="modSp">
        <pc:chgData name="BHAVANA HALLIKERI" userId="6865315b608d512b" providerId="Windows Live" clId="Web-{91E0AF5B-CC3D-48F5-BE47-CBA776FF1802}" dt="2024-07-31T08:34:11.605" v="223" actId="20577"/>
        <pc:sldMkLst>
          <pc:docMk/>
          <pc:sldMk cId="2667045081" sldId="420"/>
        </pc:sldMkLst>
        <pc:spChg chg="mod">
          <ac:chgData name="BHAVANA HALLIKERI" userId="6865315b608d512b" providerId="Windows Live" clId="Web-{91E0AF5B-CC3D-48F5-BE47-CBA776FF1802}" dt="2024-07-31T08:34:11.605" v="223" actId="20577"/>
          <ac:spMkLst>
            <pc:docMk/>
            <pc:sldMk cId="2667045081" sldId="420"/>
            <ac:spMk id="8" creationId="{2F07D20D-2043-B10E-AF02-8B9EEE4B9CEB}"/>
          </ac:spMkLst>
        </pc:spChg>
      </pc:sldChg>
      <pc:sldChg chg="modSp add del replId">
        <pc:chgData name="BHAVANA HALLIKERI" userId="6865315b608d512b" providerId="Windows Live" clId="Web-{91E0AF5B-CC3D-48F5-BE47-CBA776FF1802}" dt="2024-07-31T08:03:30.330" v="77"/>
        <pc:sldMkLst>
          <pc:docMk/>
          <pc:sldMk cId="1065433184" sldId="421"/>
        </pc:sldMkLst>
        <pc:spChg chg="mod">
          <ac:chgData name="BHAVANA HALLIKERI" userId="6865315b608d512b" providerId="Windows Live" clId="Web-{91E0AF5B-CC3D-48F5-BE47-CBA776FF1802}" dt="2024-07-31T08:03:28.252" v="76" actId="20577"/>
          <ac:spMkLst>
            <pc:docMk/>
            <pc:sldMk cId="1065433184" sldId="421"/>
            <ac:spMk id="6" creationId="{2B422D59-FD72-87C0-4B0F-89573B232D43}"/>
          </ac:spMkLst>
        </pc:spChg>
      </pc:sldChg>
      <pc:sldChg chg="modSp add ord replId">
        <pc:chgData name="BHAVANA HALLIKERI" userId="6865315b608d512b" providerId="Windows Live" clId="Web-{91E0AF5B-CC3D-48F5-BE47-CBA776FF1802}" dt="2024-07-31T08:31:37.308" v="203" actId="20577"/>
        <pc:sldMkLst>
          <pc:docMk/>
          <pc:sldMk cId="1551135723" sldId="421"/>
        </pc:sldMkLst>
        <pc:spChg chg="mod">
          <ac:chgData name="BHAVANA HALLIKERI" userId="6865315b608d512b" providerId="Windows Live" clId="Web-{91E0AF5B-CC3D-48F5-BE47-CBA776FF1802}" dt="2024-07-31T08:31:37.308" v="203" actId="20577"/>
          <ac:spMkLst>
            <pc:docMk/>
            <pc:sldMk cId="1551135723" sldId="421"/>
            <ac:spMk id="7" creationId="{ED33EEF3-4D4A-1F32-B29C-7FDB4D900637}"/>
          </ac:spMkLst>
        </pc:spChg>
      </pc:sldChg>
    </pc:docChg>
  </pc:docChgLst>
  <pc:docChgLst>
    <pc:chgData name="Aditi Das" userId="c5caea52ba8e7d81" providerId="Windows Live" clId="Web-{B5527223-6544-4A58-A09A-D5C48B2DEFB7}"/>
    <pc:docChg chg="addSld delSld modSld">
      <pc:chgData name="Aditi Das" userId="c5caea52ba8e7d81" providerId="Windows Live" clId="Web-{B5527223-6544-4A58-A09A-D5C48B2DEFB7}" dt="2024-07-02T16:57:58.306" v="79" actId="1076"/>
      <pc:docMkLst>
        <pc:docMk/>
      </pc:docMkLst>
      <pc:sldChg chg="modSp">
        <pc:chgData name="Aditi Das" userId="c5caea52ba8e7d81" providerId="Windows Live" clId="Web-{B5527223-6544-4A58-A09A-D5C48B2DEFB7}" dt="2024-07-02T16:57:47.493" v="76" actId="1076"/>
        <pc:sldMkLst>
          <pc:docMk/>
          <pc:sldMk cId="1698253571" sldId="344"/>
        </pc:sldMkLst>
        <pc:spChg chg="mod">
          <ac:chgData name="Aditi Das" userId="c5caea52ba8e7d81" providerId="Windows Live" clId="Web-{B5527223-6544-4A58-A09A-D5C48B2DEFB7}" dt="2024-07-02T16:57:47.493" v="76" actId="1076"/>
          <ac:spMkLst>
            <pc:docMk/>
            <pc:sldMk cId="1698253571" sldId="344"/>
            <ac:spMk id="5" creationId="{69A3E08B-466D-43CD-B372-6849C5A44F11}"/>
          </ac:spMkLst>
        </pc:spChg>
      </pc:sldChg>
      <pc:sldChg chg="new del">
        <pc:chgData name="Aditi Das" userId="c5caea52ba8e7d81" providerId="Windows Live" clId="Web-{B5527223-6544-4A58-A09A-D5C48B2DEFB7}" dt="2024-07-02T16:57:24.446" v="67"/>
        <pc:sldMkLst>
          <pc:docMk/>
          <pc:sldMk cId="2787308996" sldId="373"/>
        </pc:sldMkLst>
      </pc:sldChg>
      <pc:sldChg chg="modSp add replId">
        <pc:chgData name="Aditi Das" userId="c5caea52ba8e7d81" providerId="Windows Live" clId="Web-{B5527223-6544-4A58-A09A-D5C48B2DEFB7}" dt="2024-07-02T16:57:58.306" v="79" actId="1076"/>
        <pc:sldMkLst>
          <pc:docMk/>
          <pc:sldMk cId="4032476650" sldId="374"/>
        </pc:sldMkLst>
        <pc:spChg chg="mod">
          <ac:chgData name="Aditi Das" userId="c5caea52ba8e7d81" providerId="Windows Live" clId="Web-{B5527223-6544-4A58-A09A-D5C48B2DEFB7}" dt="2024-07-02T16:57:58.306" v="79" actId="1076"/>
          <ac:spMkLst>
            <pc:docMk/>
            <pc:sldMk cId="4032476650" sldId="374"/>
            <ac:spMk id="5" creationId="{69A3E08B-466D-43CD-B372-6849C5A44F11}"/>
          </ac:spMkLst>
        </pc:spChg>
      </pc:sldChg>
    </pc:docChg>
  </pc:docChgLst>
  <pc:docChgLst>
    <pc:chgData name="Aditi Das" userId="c5caea52ba8e7d81" providerId="Windows Live" clId="Web-{FF32DB25-C6D7-42DE-817F-2A83254A3DA1}"/>
    <pc:docChg chg="addSld delSld modSld">
      <pc:chgData name="Aditi Das" userId="c5caea52ba8e7d81" providerId="Windows Live" clId="Web-{FF32DB25-C6D7-42DE-817F-2A83254A3DA1}" dt="2024-07-02T16:21:30.204" v="241" actId="14100"/>
      <pc:docMkLst>
        <pc:docMk/>
      </pc:docMkLst>
      <pc:sldChg chg="modSp">
        <pc:chgData name="Aditi Das" userId="c5caea52ba8e7d81" providerId="Windows Live" clId="Web-{FF32DB25-C6D7-42DE-817F-2A83254A3DA1}" dt="2024-07-02T16:01:09.426" v="45" actId="1076"/>
        <pc:sldMkLst>
          <pc:docMk/>
          <pc:sldMk cId="0" sldId="269"/>
        </pc:sldMkLst>
        <pc:spChg chg="mod">
          <ac:chgData name="Aditi Das" userId="c5caea52ba8e7d81" providerId="Windows Live" clId="Web-{FF32DB25-C6D7-42DE-817F-2A83254A3DA1}" dt="2024-07-02T16:01:09.426" v="45" actId="1076"/>
          <ac:spMkLst>
            <pc:docMk/>
            <pc:sldMk cId="0" sldId="269"/>
            <ac:spMk id="3" creationId="{00000000-0000-0000-0000-000000000000}"/>
          </ac:spMkLst>
        </pc:spChg>
      </pc:sldChg>
      <pc:sldChg chg="modSp">
        <pc:chgData name="Aditi Das" userId="c5caea52ba8e7d81" providerId="Windows Live" clId="Web-{FF32DB25-C6D7-42DE-817F-2A83254A3DA1}" dt="2024-07-02T16:21:30.204" v="241" actId="14100"/>
        <pc:sldMkLst>
          <pc:docMk/>
          <pc:sldMk cId="1698253571" sldId="344"/>
        </pc:sldMkLst>
        <pc:spChg chg="mod">
          <ac:chgData name="Aditi Das" userId="c5caea52ba8e7d81" providerId="Windows Live" clId="Web-{FF32DB25-C6D7-42DE-817F-2A83254A3DA1}" dt="2024-07-02T16:21:30.204" v="241" actId="14100"/>
          <ac:spMkLst>
            <pc:docMk/>
            <pc:sldMk cId="1698253571" sldId="344"/>
            <ac:spMk id="5" creationId="{69A3E08B-466D-43CD-B372-6849C5A44F11}"/>
          </ac:spMkLst>
        </pc:spChg>
      </pc:sldChg>
      <pc:sldChg chg="modSp">
        <pc:chgData name="Aditi Das" userId="c5caea52ba8e7d81" providerId="Windows Live" clId="Web-{FF32DB25-C6D7-42DE-817F-2A83254A3DA1}" dt="2024-07-02T16:01:37.161" v="51" actId="14100"/>
        <pc:sldMkLst>
          <pc:docMk/>
          <pc:sldMk cId="1240072907" sldId="346"/>
        </pc:sldMkLst>
        <pc:spChg chg="mod">
          <ac:chgData name="Aditi Das" userId="c5caea52ba8e7d81" providerId="Windows Live" clId="Web-{FF32DB25-C6D7-42DE-817F-2A83254A3DA1}" dt="2024-07-02T16:01:37.161" v="51" actId="14100"/>
          <ac:spMkLst>
            <pc:docMk/>
            <pc:sldMk cId="1240072907" sldId="346"/>
            <ac:spMk id="7" creationId="{00000000-0000-0000-0000-000000000000}"/>
          </ac:spMkLst>
        </pc:spChg>
      </pc:sldChg>
      <pc:sldChg chg="modSp">
        <pc:chgData name="Aditi Das" userId="c5caea52ba8e7d81" providerId="Windows Live" clId="Web-{FF32DB25-C6D7-42DE-817F-2A83254A3DA1}" dt="2024-07-02T16:04:15.305" v="60" actId="1076"/>
        <pc:sldMkLst>
          <pc:docMk/>
          <pc:sldMk cId="1240072907" sldId="355"/>
        </pc:sldMkLst>
        <pc:spChg chg="mod">
          <ac:chgData name="Aditi Das" userId="c5caea52ba8e7d81" providerId="Windows Live" clId="Web-{FF32DB25-C6D7-42DE-817F-2A83254A3DA1}" dt="2024-07-02T16:04:15.305" v="60" actId="1076"/>
          <ac:spMkLst>
            <pc:docMk/>
            <pc:sldMk cId="1240072907" sldId="355"/>
            <ac:spMk id="7" creationId="{00000000-0000-0000-0000-000000000000}"/>
          </ac:spMkLst>
        </pc:spChg>
      </pc:sldChg>
      <pc:sldChg chg="modSp">
        <pc:chgData name="Aditi Das" userId="c5caea52ba8e7d81" providerId="Windows Live" clId="Web-{FF32DB25-C6D7-42DE-817F-2A83254A3DA1}" dt="2024-07-02T16:17:50.105" v="214" actId="14100"/>
        <pc:sldMkLst>
          <pc:docMk/>
          <pc:sldMk cId="1240072907" sldId="358"/>
        </pc:sldMkLst>
        <pc:spChg chg="mod">
          <ac:chgData name="Aditi Das" userId="c5caea52ba8e7d81" providerId="Windows Live" clId="Web-{FF32DB25-C6D7-42DE-817F-2A83254A3DA1}" dt="2024-07-02T16:17:50.105" v="214" actId="14100"/>
          <ac:spMkLst>
            <pc:docMk/>
            <pc:sldMk cId="1240072907" sldId="358"/>
            <ac:spMk id="7" creationId="{00000000-0000-0000-0000-000000000000}"/>
          </ac:spMkLst>
        </pc:spChg>
      </pc:sldChg>
      <pc:sldChg chg="modSp">
        <pc:chgData name="Aditi Das" userId="c5caea52ba8e7d81" providerId="Windows Live" clId="Web-{FF32DB25-C6D7-42DE-817F-2A83254A3DA1}" dt="2024-07-02T16:20:07.999" v="237" actId="14100"/>
        <pc:sldMkLst>
          <pc:docMk/>
          <pc:sldMk cId="1240072907" sldId="360"/>
        </pc:sldMkLst>
        <pc:spChg chg="mod">
          <ac:chgData name="Aditi Das" userId="c5caea52ba8e7d81" providerId="Windows Live" clId="Web-{FF32DB25-C6D7-42DE-817F-2A83254A3DA1}" dt="2024-07-02T16:18:31.747" v="218" actId="1076"/>
          <ac:spMkLst>
            <pc:docMk/>
            <pc:sldMk cId="1240072907" sldId="360"/>
            <ac:spMk id="2" creationId="{00000000-0000-0000-0000-000000000000}"/>
          </ac:spMkLst>
        </pc:spChg>
        <pc:spChg chg="mod">
          <ac:chgData name="Aditi Das" userId="c5caea52ba8e7d81" providerId="Windows Live" clId="Web-{FF32DB25-C6D7-42DE-817F-2A83254A3DA1}" dt="2024-07-02T16:20:07.999" v="237" actId="14100"/>
          <ac:spMkLst>
            <pc:docMk/>
            <pc:sldMk cId="1240072907" sldId="360"/>
            <ac:spMk id="7" creationId="{00000000-0000-0000-0000-000000000000}"/>
          </ac:spMkLst>
        </pc:spChg>
      </pc:sldChg>
      <pc:sldChg chg="modSp">
        <pc:chgData name="Aditi Das" userId="c5caea52ba8e7d81" providerId="Windows Live" clId="Web-{FF32DB25-C6D7-42DE-817F-2A83254A3DA1}" dt="2024-07-02T16:05:03.572" v="68" actId="20577"/>
        <pc:sldMkLst>
          <pc:docMk/>
          <pc:sldMk cId="1240072907" sldId="363"/>
        </pc:sldMkLst>
        <pc:spChg chg="mod">
          <ac:chgData name="Aditi Das" userId="c5caea52ba8e7d81" providerId="Windows Live" clId="Web-{FF32DB25-C6D7-42DE-817F-2A83254A3DA1}" dt="2024-07-02T16:05:03.572" v="68" actId="20577"/>
          <ac:spMkLst>
            <pc:docMk/>
            <pc:sldMk cId="1240072907" sldId="363"/>
            <ac:spMk id="7" creationId="{00000000-0000-0000-0000-000000000000}"/>
          </ac:spMkLst>
        </pc:spChg>
      </pc:sldChg>
      <pc:sldChg chg="modSp">
        <pc:chgData name="Aditi Das" userId="c5caea52ba8e7d81" providerId="Windows Live" clId="Web-{FF32DB25-C6D7-42DE-817F-2A83254A3DA1}" dt="2024-07-02T16:10:55.783" v="98" actId="20577"/>
        <pc:sldMkLst>
          <pc:docMk/>
          <pc:sldMk cId="1240072907" sldId="364"/>
        </pc:sldMkLst>
        <pc:spChg chg="mod">
          <ac:chgData name="Aditi Das" userId="c5caea52ba8e7d81" providerId="Windows Live" clId="Web-{FF32DB25-C6D7-42DE-817F-2A83254A3DA1}" dt="2024-07-02T16:10:55.783" v="98" actId="20577"/>
          <ac:spMkLst>
            <pc:docMk/>
            <pc:sldMk cId="1240072907" sldId="364"/>
            <ac:spMk id="7" creationId="{00000000-0000-0000-0000-000000000000}"/>
          </ac:spMkLst>
        </pc:spChg>
      </pc:sldChg>
      <pc:sldChg chg="modSp">
        <pc:chgData name="Aditi Das" userId="c5caea52ba8e7d81" providerId="Windows Live" clId="Web-{FF32DB25-C6D7-42DE-817F-2A83254A3DA1}" dt="2024-07-02T16:01:21.786" v="48" actId="14100"/>
        <pc:sldMkLst>
          <pc:docMk/>
          <pc:sldMk cId="944684384" sldId="366"/>
        </pc:sldMkLst>
        <pc:spChg chg="mod">
          <ac:chgData name="Aditi Das" userId="c5caea52ba8e7d81" providerId="Windows Live" clId="Web-{FF32DB25-C6D7-42DE-817F-2A83254A3DA1}" dt="2024-07-02T16:01:21.786" v="48" actId="14100"/>
          <ac:spMkLst>
            <pc:docMk/>
            <pc:sldMk cId="944684384" sldId="366"/>
            <ac:spMk id="6" creationId="{E2A3AD4A-DA17-EE21-2C5A-3DF39EE91076}"/>
          </ac:spMkLst>
        </pc:spChg>
      </pc:sldChg>
      <pc:sldChg chg="modSp">
        <pc:chgData name="Aditi Das" userId="c5caea52ba8e7d81" providerId="Windows Live" clId="Web-{FF32DB25-C6D7-42DE-817F-2A83254A3DA1}" dt="2024-07-02T16:01:46.036" v="53" actId="14100"/>
        <pc:sldMkLst>
          <pc:docMk/>
          <pc:sldMk cId="1886080683" sldId="367"/>
        </pc:sldMkLst>
        <pc:spChg chg="mod">
          <ac:chgData name="Aditi Das" userId="c5caea52ba8e7d81" providerId="Windows Live" clId="Web-{FF32DB25-C6D7-42DE-817F-2A83254A3DA1}" dt="2024-07-02T16:01:46.036" v="53" actId="14100"/>
          <ac:spMkLst>
            <pc:docMk/>
            <pc:sldMk cId="1886080683" sldId="367"/>
            <ac:spMk id="6" creationId="{05B4059B-F23E-5099-FCB8-965FA38CCF0E}"/>
          </ac:spMkLst>
        </pc:spChg>
      </pc:sldChg>
      <pc:sldChg chg="modSp">
        <pc:chgData name="Aditi Das" userId="c5caea52ba8e7d81" providerId="Windows Live" clId="Web-{FF32DB25-C6D7-42DE-817F-2A83254A3DA1}" dt="2024-07-02T16:02:02.287" v="55" actId="14100"/>
        <pc:sldMkLst>
          <pc:docMk/>
          <pc:sldMk cId="1267915387" sldId="368"/>
        </pc:sldMkLst>
        <pc:spChg chg="mod">
          <ac:chgData name="Aditi Das" userId="c5caea52ba8e7d81" providerId="Windows Live" clId="Web-{FF32DB25-C6D7-42DE-817F-2A83254A3DA1}" dt="2024-07-02T16:02:02.287" v="55" actId="14100"/>
          <ac:spMkLst>
            <pc:docMk/>
            <pc:sldMk cId="1267915387" sldId="368"/>
            <ac:spMk id="6" creationId="{E97E90BE-A06D-F1CE-7327-29016D445E2A}"/>
          </ac:spMkLst>
        </pc:spChg>
      </pc:sldChg>
      <pc:sldChg chg="modSp">
        <pc:chgData name="Aditi Das" userId="c5caea52ba8e7d81" providerId="Windows Live" clId="Web-{FF32DB25-C6D7-42DE-817F-2A83254A3DA1}" dt="2024-07-02T16:15:34.352" v="183" actId="14100"/>
        <pc:sldMkLst>
          <pc:docMk/>
          <pc:sldMk cId="2343745827" sldId="370"/>
        </pc:sldMkLst>
        <pc:spChg chg="mod">
          <ac:chgData name="Aditi Das" userId="c5caea52ba8e7d81" providerId="Windows Live" clId="Web-{FF32DB25-C6D7-42DE-817F-2A83254A3DA1}" dt="2024-07-02T16:15:34.352" v="183" actId="14100"/>
          <ac:spMkLst>
            <pc:docMk/>
            <pc:sldMk cId="2343745827" sldId="370"/>
            <ac:spMk id="6" creationId="{D5A1FA76-537B-98F3-35A0-A7A976C17613}"/>
          </ac:spMkLst>
        </pc:spChg>
      </pc:sldChg>
      <pc:sldChg chg="modSp">
        <pc:chgData name="Aditi Das" userId="c5caea52ba8e7d81" providerId="Windows Live" clId="Web-{FF32DB25-C6D7-42DE-817F-2A83254A3DA1}" dt="2024-07-02T16:04:31.884" v="63" actId="20577"/>
        <pc:sldMkLst>
          <pc:docMk/>
          <pc:sldMk cId="191473003" sldId="371"/>
        </pc:sldMkLst>
        <pc:spChg chg="mod">
          <ac:chgData name="Aditi Das" userId="c5caea52ba8e7d81" providerId="Windows Live" clId="Web-{FF32DB25-C6D7-42DE-817F-2A83254A3DA1}" dt="2024-07-02T16:04:31.884" v="63" actId="20577"/>
          <ac:spMkLst>
            <pc:docMk/>
            <pc:sldMk cId="191473003" sldId="371"/>
            <ac:spMk id="6" creationId="{62804AC7-80FB-A8FD-F5C1-625221154D4E}"/>
          </ac:spMkLst>
        </pc:spChg>
      </pc:sldChg>
      <pc:sldChg chg="modSp new">
        <pc:chgData name="Aditi Das" userId="c5caea52ba8e7d81" providerId="Windows Live" clId="Web-{FF32DB25-C6D7-42DE-817F-2A83254A3DA1}" dt="2024-07-02T16:20:23.718" v="239" actId="1076"/>
        <pc:sldMkLst>
          <pc:docMk/>
          <pc:sldMk cId="2299400029" sldId="372"/>
        </pc:sldMkLst>
        <pc:spChg chg="mod">
          <ac:chgData name="Aditi Das" userId="c5caea52ba8e7d81" providerId="Windows Live" clId="Web-{FF32DB25-C6D7-42DE-817F-2A83254A3DA1}" dt="2024-07-02T16:18:51.560" v="224" actId="1076"/>
          <ac:spMkLst>
            <pc:docMk/>
            <pc:sldMk cId="2299400029" sldId="372"/>
            <ac:spMk id="2" creationId="{918C3576-D3DF-C0BD-74CA-41550F75D9E4}"/>
          </ac:spMkLst>
        </pc:spChg>
        <pc:spChg chg="mod">
          <ac:chgData name="Aditi Das" userId="c5caea52ba8e7d81" providerId="Windows Live" clId="Web-{FF32DB25-C6D7-42DE-817F-2A83254A3DA1}" dt="2024-07-02T16:20:23.718" v="239" actId="1076"/>
          <ac:spMkLst>
            <pc:docMk/>
            <pc:sldMk cId="2299400029" sldId="372"/>
            <ac:spMk id="6" creationId="{8EF39ADA-D616-9787-89D6-405592D474EA}"/>
          </ac:spMkLst>
        </pc:spChg>
      </pc:sldChg>
      <pc:sldChg chg="addSp delSp modSp new del">
        <pc:chgData name="Aditi Das" userId="c5caea52ba8e7d81" providerId="Windows Live" clId="Web-{FF32DB25-C6D7-42DE-817F-2A83254A3DA1}" dt="2024-07-02T16:18:03.090" v="215"/>
        <pc:sldMkLst>
          <pc:docMk/>
          <pc:sldMk cId="2855195468" sldId="372"/>
        </pc:sldMkLst>
        <pc:spChg chg="mod">
          <ac:chgData name="Aditi Das" userId="c5caea52ba8e7d81" providerId="Windows Live" clId="Web-{FF32DB25-C6D7-42DE-817F-2A83254A3DA1}" dt="2024-07-02T16:16:22.431" v="196" actId="1076"/>
          <ac:spMkLst>
            <pc:docMk/>
            <pc:sldMk cId="2855195468" sldId="372"/>
            <ac:spMk id="2" creationId="{23BF7C96-BB86-E83F-5D41-D9AF52944E48}"/>
          </ac:spMkLst>
        </pc:spChg>
        <pc:spChg chg="mod">
          <ac:chgData name="Aditi Das" userId="c5caea52ba8e7d81" providerId="Windows Live" clId="Web-{FF32DB25-C6D7-42DE-817F-2A83254A3DA1}" dt="2024-07-02T16:17:05.292" v="200" actId="20577"/>
          <ac:spMkLst>
            <pc:docMk/>
            <pc:sldMk cId="2855195468" sldId="372"/>
            <ac:spMk id="6" creationId="{16349A56-53F4-6507-9F7C-425855D56196}"/>
          </ac:spMkLst>
        </pc:spChg>
        <pc:spChg chg="add del">
          <ac:chgData name="Aditi Das" userId="c5caea52ba8e7d81" providerId="Windows Live" clId="Web-{FF32DB25-C6D7-42DE-817F-2A83254A3DA1}" dt="2024-07-02T16:15:59.900" v="192"/>
          <ac:spMkLst>
            <pc:docMk/>
            <pc:sldMk cId="2855195468" sldId="372"/>
            <ac:spMk id="8" creationId="{FB5EE718-6088-5072-6C29-DE5BDB045102}"/>
          </ac:spMkLst>
        </pc:spChg>
        <pc:spChg chg="add del">
          <ac:chgData name="Aditi Das" userId="c5caea52ba8e7d81" providerId="Windows Live" clId="Web-{FF32DB25-C6D7-42DE-817F-2A83254A3DA1}" dt="2024-07-02T16:15:59.900" v="191"/>
          <ac:spMkLst>
            <pc:docMk/>
            <pc:sldMk cId="2855195468" sldId="372"/>
            <ac:spMk id="10" creationId="{8E8F8D9E-6D6F-2C4B-A982-A160B0B96158}"/>
          </ac:spMkLst>
        </pc:spChg>
        <pc:spChg chg="add del">
          <ac:chgData name="Aditi Das" userId="c5caea52ba8e7d81" providerId="Windows Live" clId="Web-{FF32DB25-C6D7-42DE-817F-2A83254A3DA1}" dt="2024-07-02T16:15:59.900" v="190"/>
          <ac:spMkLst>
            <pc:docMk/>
            <pc:sldMk cId="2855195468" sldId="372"/>
            <ac:spMk id="12" creationId="{32736D52-C571-0609-9A0E-9468B4861691}"/>
          </ac:spMkLst>
        </pc:spChg>
        <pc:spChg chg="add del">
          <ac:chgData name="Aditi Das" userId="c5caea52ba8e7d81" providerId="Windows Live" clId="Web-{FF32DB25-C6D7-42DE-817F-2A83254A3DA1}" dt="2024-07-02T16:15:59.900" v="189"/>
          <ac:spMkLst>
            <pc:docMk/>
            <pc:sldMk cId="2855195468" sldId="372"/>
            <ac:spMk id="14" creationId="{ADEF3594-D5AD-7E0A-830E-34BEF11ED041}"/>
          </ac:spMkLst>
        </pc:spChg>
      </pc:sldChg>
    </pc:docChg>
  </pc:docChgLst>
  <pc:docChgLst>
    <pc:chgData name="Aditi Das" userId="c5caea52ba8e7d81" providerId="Windows Live" clId="Web-{00CAF2BF-ABA0-4001-8AF3-606A3B386B50}"/>
    <pc:docChg chg="modSld">
      <pc:chgData name="Aditi Das" userId="c5caea52ba8e7d81" providerId="Windows Live" clId="Web-{00CAF2BF-ABA0-4001-8AF3-606A3B386B50}" dt="2024-07-31T13:42:02.716" v="24" actId="14100"/>
      <pc:docMkLst>
        <pc:docMk/>
      </pc:docMkLst>
      <pc:sldChg chg="modSp">
        <pc:chgData name="Aditi Das" userId="c5caea52ba8e7d81" providerId="Windows Live" clId="Web-{00CAF2BF-ABA0-4001-8AF3-606A3B386B50}" dt="2024-07-31T13:42:02.716" v="24" actId="14100"/>
        <pc:sldMkLst>
          <pc:docMk/>
          <pc:sldMk cId="1240072907" sldId="360"/>
        </pc:sldMkLst>
        <pc:spChg chg="mod">
          <ac:chgData name="Aditi Das" userId="c5caea52ba8e7d81" providerId="Windows Live" clId="Web-{00CAF2BF-ABA0-4001-8AF3-606A3B386B50}" dt="2024-07-31T13:40:50.916" v="0" actId="20577"/>
          <ac:spMkLst>
            <pc:docMk/>
            <pc:sldMk cId="1240072907" sldId="360"/>
            <ac:spMk id="2" creationId="{00000000-0000-0000-0000-000000000000}"/>
          </ac:spMkLst>
        </pc:spChg>
        <pc:spChg chg="mod">
          <ac:chgData name="Aditi Das" userId="c5caea52ba8e7d81" providerId="Windows Live" clId="Web-{00CAF2BF-ABA0-4001-8AF3-606A3B386B50}" dt="2024-07-31T13:42:02.716" v="24" actId="14100"/>
          <ac:spMkLst>
            <pc:docMk/>
            <pc:sldMk cId="1240072907" sldId="360"/>
            <ac:spMk id="8" creationId="{2F07D20D-2043-B10E-AF02-8B9EEE4B9CEB}"/>
          </ac:spMkLst>
        </pc:spChg>
      </pc:sldChg>
      <pc:sldChg chg="modSp">
        <pc:chgData name="Aditi Das" userId="c5caea52ba8e7d81" providerId="Windows Live" clId="Web-{00CAF2BF-ABA0-4001-8AF3-606A3B386B50}" dt="2024-07-31T13:41:27.777" v="10" actId="20577"/>
        <pc:sldMkLst>
          <pc:docMk/>
          <pc:sldMk cId="2667045081" sldId="420"/>
        </pc:sldMkLst>
        <pc:spChg chg="mod">
          <ac:chgData name="Aditi Das" userId="c5caea52ba8e7d81" providerId="Windows Live" clId="Web-{00CAF2BF-ABA0-4001-8AF3-606A3B386B50}" dt="2024-07-31T13:41:27.777" v="10" actId="20577"/>
          <ac:spMkLst>
            <pc:docMk/>
            <pc:sldMk cId="2667045081" sldId="420"/>
            <ac:spMk id="8" creationId="{2F07D20D-2043-B10E-AF02-8B9EEE4B9CEB}"/>
          </ac:spMkLst>
        </pc:spChg>
      </pc:sldChg>
    </pc:docChg>
  </pc:docChgLst>
  <pc:docChgLst>
    <pc:chgData name="Deepa Tendulkar" userId="8ad4a0888cd6c695" providerId="Windows Live" clId="Web-{DD6156F2-915D-42FA-ACDA-0983082D55E2}"/>
    <pc:docChg chg="modSld">
      <pc:chgData name="Deepa Tendulkar" userId="8ad4a0888cd6c695" providerId="Windows Live" clId="Web-{DD6156F2-915D-42FA-ACDA-0983082D55E2}" dt="2024-07-02T17:01:56.252" v="57" actId="20577"/>
      <pc:docMkLst>
        <pc:docMk/>
      </pc:docMkLst>
      <pc:sldChg chg="modSp">
        <pc:chgData name="Deepa Tendulkar" userId="8ad4a0888cd6c695" providerId="Windows Live" clId="Web-{DD6156F2-915D-42FA-ACDA-0983082D55E2}" dt="2024-07-02T17:01:56.252" v="57" actId="20577"/>
        <pc:sldMkLst>
          <pc:docMk/>
          <pc:sldMk cId="1698253571" sldId="344"/>
        </pc:sldMkLst>
        <pc:spChg chg="mod">
          <ac:chgData name="Deepa Tendulkar" userId="8ad4a0888cd6c695" providerId="Windows Live" clId="Web-{DD6156F2-915D-42FA-ACDA-0983082D55E2}" dt="2024-07-02T17:01:56.252" v="57" actId="20577"/>
          <ac:spMkLst>
            <pc:docMk/>
            <pc:sldMk cId="1698253571" sldId="344"/>
            <ac:spMk id="5" creationId="{69A3E08B-466D-43CD-B372-6849C5A44F11}"/>
          </ac:spMkLst>
        </pc:spChg>
      </pc:sldChg>
      <pc:sldChg chg="modSp">
        <pc:chgData name="Deepa Tendulkar" userId="8ad4a0888cd6c695" providerId="Windows Live" clId="Web-{DD6156F2-915D-42FA-ACDA-0983082D55E2}" dt="2024-07-02T15:54:17.399" v="1" actId="20577"/>
        <pc:sldMkLst>
          <pc:docMk/>
          <pc:sldMk cId="1240072907" sldId="355"/>
        </pc:sldMkLst>
        <pc:spChg chg="mod">
          <ac:chgData name="Deepa Tendulkar" userId="8ad4a0888cd6c695" providerId="Windows Live" clId="Web-{DD6156F2-915D-42FA-ACDA-0983082D55E2}" dt="2024-07-02T15:54:17.399" v="1" actId="20577"/>
          <ac:spMkLst>
            <pc:docMk/>
            <pc:sldMk cId="1240072907" sldId="355"/>
            <ac:spMk id="7" creationId="{00000000-0000-0000-0000-000000000000}"/>
          </ac:spMkLst>
        </pc:spChg>
      </pc:sldChg>
      <pc:sldChg chg="modSp">
        <pc:chgData name="Deepa Tendulkar" userId="8ad4a0888cd6c695" providerId="Windows Live" clId="Web-{DD6156F2-915D-42FA-ACDA-0983082D55E2}" dt="2024-07-02T15:53:33.788" v="0" actId="20577"/>
        <pc:sldMkLst>
          <pc:docMk/>
          <pc:sldMk cId="1886080683" sldId="367"/>
        </pc:sldMkLst>
        <pc:spChg chg="mod">
          <ac:chgData name="Deepa Tendulkar" userId="8ad4a0888cd6c695" providerId="Windows Live" clId="Web-{DD6156F2-915D-42FA-ACDA-0983082D55E2}" dt="2024-07-02T15:53:33.788" v="0" actId="20577"/>
          <ac:spMkLst>
            <pc:docMk/>
            <pc:sldMk cId="1886080683" sldId="367"/>
            <ac:spMk id="6" creationId="{05B4059B-F23E-5099-FCB8-965FA38CCF0E}"/>
          </ac:spMkLst>
        </pc:spChg>
      </pc:sldChg>
      <pc:sldChg chg="modSp">
        <pc:chgData name="Deepa Tendulkar" userId="8ad4a0888cd6c695" providerId="Windows Live" clId="Web-{DD6156F2-915D-42FA-ACDA-0983082D55E2}" dt="2024-07-02T16:11:08.420" v="8" actId="20577"/>
        <pc:sldMkLst>
          <pc:docMk/>
          <pc:sldMk cId="2343745827" sldId="370"/>
        </pc:sldMkLst>
        <pc:spChg chg="mod">
          <ac:chgData name="Deepa Tendulkar" userId="8ad4a0888cd6c695" providerId="Windows Live" clId="Web-{DD6156F2-915D-42FA-ACDA-0983082D55E2}" dt="2024-07-02T16:11:08.420" v="8" actId="20577"/>
          <ac:spMkLst>
            <pc:docMk/>
            <pc:sldMk cId="2343745827" sldId="370"/>
            <ac:spMk id="6" creationId="{D5A1FA76-537B-98F3-35A0-A7A976C17613}"/>
          </ac:spMkLst>
        </pc:spChg>
      </pc:sldChg>
      <pc:sldChg chg="modSp">
        <pc:chgData name="Deepa Tendulkar" userId="8ad4a0888cd6c695" providerId="Windows Live" clId="Web-{DD6156F2-915D-42FA-ACDA-0983082D55E2}" dt="2024-07-02T15:54:35.540" v="5" actId="20577"/>
        <pc:sldMkLst>
          <pc:docMk/>
          <pc:sldMk cId="191473003" sldId="371"/>
        </pc:sldMkLst>
        <pc:spChg chg="mod">
          <ac:chgData name="Deepa Tendulkar" userId="8ad4a0888cd6c695" providerId="Windows Live" clId="Web-{DD6156F2-915D-42FA-ACDA-0983082D55E2}" dt="2024-07-02T15:54:35.540" v="5" actId="20577"/>
          <ac:spMkLst>
            <pc:docMk/>
            <pc:sldMk cId="191473003" sldId="371"/>
            <ac:spMk id="6" creationId="{62804AC7-80FB-A8FD-F5C1-625221154D4E}"/>
          </ac:spMkLst>
        </pc:spChg>
      </pc:sldChg>
      <pc:sldChg chg="modSp">
        <pc:chgData name="Deepa Tendulkar" userId="8ad4a0888cd6c695" providerId="Windows Live" clId="Web-{DD6156F2-915D-42FA-ACDA-0983082D55E2}" dt="2024-07-02T16:59:24" v="11" actId="20577"/>
        <pc:sldMkLst>
          <pc:docMk/>
          <pc:sldMk cId="4032476650" sldId="374"/>
        </pc:sldMkLst>
        <pc:spChg chg="mod">
          <ac:chgData name="Deepa Tendulkar" userId="8ad4a0888cd6c695" providerId="Windows Live" clId="Web-{DD6156F2-915D-42FA-ACDA-0983082D55E2}" dt="2024-07-02T16:59:24" v="11" actId="20577"/>
          <ac:spMkLst>
            <pc:docMk/>
            <pc:sldMk cId="4032476650" sldId="374"/>
            <ac:spMk id="5" creationId="{69A3E08B-466D-43CD-B372-6849C5A44F11}"/>
          </ac:spMkLst>
        </pc:spChg>
      </pc:sldChg>
    </pc:docChg>
  </pc:docChgLst>
  <pc:docChgLst>
    <pc:chgData name="Anjali K S" userId="c1304ea05355ab29" providerId="Windows Live" clId="Web-{6820DB71-83CF-48F4-B498-DE578796955B}"/>
    <pc:docChg chg="addSld modSld">
      <pc:chgData name="Anjali K S" userId="c1304ea05355ab29" providerId="Windows Live" clId="Web-{6820DB71-83CF-48F4-B498-DE578796955B}" dt="2024-07-05T06:23:40.541" v="277"/>
      <pc:docMkLst>
        <pc:docMk/>
      </pc:docMkLst>
      <pc:sldChg chg="modSp">
        <pc:chgData name="Anjali K S" userId="c1304ea05355ab29" providerId="Windows Live" clId="Web-{6820DB71-83CF-48F4-B498-DE578796955B}" dt="2024-07-05T06:15:24.869" v="213"/>
        <pc:sldMkLst>
          <pc:docMk/>
          <pc:sldMk cId="1070898372" sldId="376"/>
        </pc:sldMkLst>
        <pc:graphicFrameChg chg="mod modGraphic">
          <ac:chgData name="Anjali K S" userId="c1304ea05355ab29" providerId="Windows Live" clId="Web-{6820DB71-83CF-48F4-B498-DE578796955B}" dt="2024-07-05T06:15:24.869" v="213"/>
          <ac:graphicFrameMkLst>
            <pc:docMk/>
            <pc:sldMk cId="1070898372" sldId="376"/>
            <ac:graphicFrameMk id="8" creationId="{00000000-0000-0000-0000-000000000000}"/>
          </ac:graphicFrameMkLst>
        </pc:graphicFrameChg>
      </pc:sldChg>
      <pc:sldChg chg="modSp">
        <pc:chgData name="Anjali K S" userId="c1304ea05355ab29" providerId="Windows Live" clId="Web-{6820DB71-83CF-48F4-B498-DE578796955B}" dt="2024-07-05T06:15:18.338" v="209"/>
        <pc:sldMkLst>
          <pc:docMk/>
          <pc:sldMk cId="3984795892" sldId="387"/>
        </pc:sldMkLst>
        <pc:graphicFrameChg chg="mod modGraphic">
          <ac:chgData name="Anjali K S" userId="c1304ea05355ab29" providerId="Windows Live" clId="Web-{6820DB71-83CF-48F4-B498-DE578796955B}" dt="2024-07-05T06:15:18.338" v="209"/>
          <ac:graphicFrameMkLst>
            <pc:docMk/>
            <pc:sldMk cId="3984795892" sldId="387"/>
            <ac:graphicFrameMk id="8" creationId="{00000000-0000-0000-0000-000000000000}"/>
          </ac:graphicFrameMkLst>
        </pc:graphicFrameChg>
      </pc:sldChg>
      <pc:sldChg chg="modSp add replId">
        <pc:chgData name="Anjali K S" userId="c1304ea05355ab29" providerId="Windows Live" clId="Web-{6820DB71-83CF-48F4-B498-DE578796955B}" dt="2024-07-05T06:15:14.603" v="207"/>
        <pc:sldMkLst>
          <pc:docMk/>
          <pc:sldMk cId="3025163598" sldId="388"/>
        </pc:sldMkLst>
        <pc:graphicFrameChg chg="mod modGraphic">
          <ac:chgData name="Anjali K S" userId="c1304ea05355ab29" providerId="Windows Live" clId="Web-{6820DB71-83CF-48F4-B498-DE578796955B}" dt="2024-07-05T06:15:14.603" v="207"/>
          <ac:graphicFrameMkLst>
            <pc:docMk/>
            <pc:sldMk cId="3025163598" sldId="388"/>
            <ac:graphicFrameMk id="8" creationId="{00000000-0000-0000-0000-000000000000}"/>
          </ac:graphicFrameMkLst>
        </pc:graphicFrameChg>
      </pc:sldChg>
      <pc:sldChg chg="modSp add replId">
        <pc:chgData name="Anjali K S" userId="c1304ea05355ab29" providerId="Windows Live" clId="Web-{6820DB71-83CF-48F4-B498-DE578796955B}" dt="2024-07-05T06:23:40.541" v="277"/>
        <pc:sldMkLst>
          <pc:docMk/>
          <pc:sldMk cId="736329924" sldId="390"/>
        </pc:sldMkLst>
        <pc:graphicFrameChg chg="mod modGraphic">
          <ac:chgData name="Anjali K S" userId="c1304ea05355ab29" providerId="Windows Live" clId="Web-{6820DB71-83CF-48F4-B498-DE578796955B}" dt="2024-07-05T06:23:40.541" v="277"/>
          <ac:graphicFrameMkLst>
            <pc:docMk/>
            <pc:sldMk cId="736329924" sldId="390"/>
            <ac:graphicFrameMk id="8" creationId="{00000000-0000-0000-0000-000000000000}"/>
          </ac:graphicFrameMkLst>
        </pc:graphicFrameChg>
      </pc:sldChg>
    </pc:docChg>
  </pc:docChgLst>
  <pc:docChgLst>
    <pc:chgData name="Guest User" providerId="Windows Live" clId="Web-{6FC5D4CB-AAD5-4848-82EB-2429DBD0EA10}"/>
    <pc:docChg chg="modSld">
      <pc:chgData name="Guest User" userId="" providerId="Windows Live" clId="Web-{6FC5D4CB-AAD5-4848-82EB-2429DBD0EA10}" dt="2024-07-04T15:44:19.482" v="10" actId="20577"/>
      <pc:docMkLst>
        <pc:docMk/>
      </pc:docMkLst>
      <pc:sldChg chg="modSp">
        <pc:chgData name="Guest User" userId="" providerId="Windows Live" clId="Web-{6FC5D4CB-AAD5-4848-82EB-2429DBD0EA10}" dt="2024-07-04T15:44:19.482" v="10" actId="20577"/>
        <pc:sldMkLst>
          <pc:docMk/>
          <pc:sldMk cId="1240072907" sldId="358"/>
        </pc:sldMkLst>
        <pc:spChg chg="mod">
          <ac:chgData name="Guest User" userId="" providerId="Windows Live" clId="Web-{6FC5D4CB-AAD5-4848-82EB-2429DBD0EA10}" dt="2024-07-04T15:44:19.482" v="10" actId="20577"/>
          <ac:spMkLst>
            <pc:docMk/>
            <pc:sldMk cId="1240072907" sldId="358"/>
            <ac:spMk id="7" creationId="{00000000-0000-0000-0000-000000000000}"/>
          </ac:spMkLst>
        </pc:spChg>
      </pc:sldChg>
    </pc:docChg>
  </pc:docChgLst>
  <pc:docChgLst>
    <pc:chgData name="BHAVANA HALLIKERI" userId="6865315b608d512b" providerId="Windows Live" clId="Web-{F64021C4-5678-4BD7-B9B4-DC092A26246C}"/>
    <pc:docChg chg="addSld delSld modSld sldOrd modSection">
      <pc:chgData name="BHAVANA HALLIKERI" userId="6865315b608d512b" providerId="Windows Live" clId="Web-{F64021C4-5678-4BD7-B9B4-DC092A26246C}" dt="2024-07-31T16:10:12.452" v="158" actId="20577"/>
      <pc:docMkLst>
        <pc:docMk/>
      </pc:docMkLst>
      <pc:sldChg chg="modSp">
        <pc:chgData name="BHAVANA HALLIKERI" userId="6865315b608d512b" providerId="Windows Live" clId="Web-{F64021C4-5678-4BD7-B9B4-DC092A26246C}" dt="2024-07-31T16:10:12.452" v="158" actId="20577"/>
        <pc:sldMkLst>
          <pc:docMk/>
          <pc:sldMk cId="1453386912" sldId="357"/>
        </pc:sldMkLst>
        <pc:spChg chg="mod">
          <ac:chgData name="BHAVANA HALLIKERI" userId="6865315b608d512b" providerId="Windows Live" clId="Web-{F64021C4-5678-4BD7-B9B4-DC092A26246C}" dt="2024-07-31T16:10:12.452" v="158" actId="20577"/>
          <ac:spMkLst>
            <pc:docMk/>
            <pc:sldMk cId="1453386912" sldId="357"/>
            <ac:spMk id="2" creationId="{6468593E-6CCC-4D4E-9A21-BBCB3BA5AF00}"/>
          </ac:spMkLst>
        </pc:spChg>
      </pc:sldChg>
      <pc:sldChg chg="modSp">
        <pc:chgData name="BHAVANA HALLIKERI" userId="6865315b608d512b" providerId="Windows Live" clId="Web-{F64021C4-5678-4BD7-B9B4-DC092A26246C}" dt="2024-07-31T15:52:58.498" v="155" actId="20577"/>
        <pc:sldMkLst>
          <pc:docMk/>
          <pc:sldMk cId="3046037482" sldId="382"/>
        </pc:sldMkLst>
        <pc:spChg chg="mod">
          <ac:chgData name="BHAVANA HALLIKERI" userId="6865315b608d512b" providerId="Windows Live" clId="Web-{F64021C4-5678-4BD7-B9B4-DC092A26246C}" dt="2024-07-31T15:52:58.498" v="155" actId="20577"/>
          <ac:spMkLst>
            <pc:docMk/>
            <pc:sldMk cId="3046037482" sldId="382"/>
            <ac:spMk id="7" creationId="{00000000-0000-0000-0000-000000000000}"/>
          </ac:spMkLst>
        </pc:spChg>
      </pc:sldChg>
      <pc:sldChg chg="modSp">
        <pc:chgData name="BHAVANA HALLIKERI" userId="6865315b608d512b" providerId="Windows Live" clId="Web-{F64021C4-5678-4BD7-B9B4-DC092A26246C}" dt="2024-07-31T15:39:29.518" v="93" actId="20577"/>
        <pc:sldMkLst>
          <pc:docMk/>
          <pc:sldMk cId="505876203" sldId="418"/>
        </pc:sldMkLst>
        <pc:spChg chg="mod">
          <ac:chgData name="BHAVANA HALLIKERI" userId="6865315b608d512b" providerId="Windows Live" clId="Web-{F64021C4-5678-4BD7-B9B4-DC092A26246C}" dt="2024-07-31T15:39:29.518" v="93" actId="20577"/>
          <ac:spMkLst>
            <pc:docMk/>
            <pc:sldMk cId="505876203" sldId="418"/>
            <ac:spMk id="6" creationId="{2B422D59-FD72-87C0-4B0F-89573B232D43}"/>
          </ac:spMkLst>
        </pc:spChg>
      </pc:sldChg>
      <pc:sldChg chg="del">
        <pc:chgData name="BHAVANA HALLIKERI" userId="6865315b608d512b" providerId="Windows Live" clId="Web-{F64021C4-5678-4BD7-B9B4-DC092A26246C}" dt="2024-07-31T15:28:01.060" v="53"/>
        <pc:sldMkLst>
          <pc:docMk/>
          <pc:sldMk cId="400642214" sldId="419"/>
        </pc:sldMkLst>
      </pc:sldChg>
      <pc:sldChg chg="addSp delSp">
        <pc:chgData name="BHAVANA HALLIKERI" userId="6865315b608d512b" providerId="Windows Live" clId="Web-{F64021C4-5678-4BD7-B9B4-DC092A26246C}" dt="2024-07-31T15:40:25.708" v="97"/>
        <pc:sldMkLst>
          <pc:docMk/>
          <pc:sldMk cId="1748099158" sldId="425"/>
        </pc:sldMkLst>
        <pc:picChg chg="add del">
          <ac:chgData name="BHAVANA HALLIKERI" userId="6865315b608d512b" providerId="Windows Live" clId="Web-{F64021C4-5678-4BD7-B9B4-DC092A26246C}" dt="2024-07-31T15:40:25.708" v="97"/>
          <ac:picMkLst>
            <pc:docMk/>
            <pc:sldMk cId="1748099158" sldId="425"/>
            <ac:picMk id="7" creationId="{5D84EE12-2139-C9AD-3802-A4F7F1060B25}"/>
          </ac:picMkLst>
        </pc:picChg>
      </pc:sldChg>
      <pc:sldChg chg="addSp modSp add replId">
        <pc:chgData name="BHAVANA HALLIKERI" userId="6865315b608d512b" providerId="Windows Live" clId="Web-{F64021C4-5678-4BD7-B9B4-DC092A26246C}" dt="2024-07-31T15:39:49.472" v="94" actId="20577"/>
        <pc:sldMkLst>
          <pc:docMk/>
          <pc:sldMk cId="2800118363" sldId="428"/>
        </pc:sldMkLst>
        <pc:spChg chg="mod">
          <ac:chgData name="BHAVANA HALLIKERI" userId="6865315b608d512b" providerId="Windows Live" clId="Web-{F64021C4-5678-4BD7-B9B4-DC092A26246C}" dt="2024-07-31T15:39:49.472" v="94" actId="20577"/>
          <ac:spMkLst>
            <pc:docMk/>
            <pc:sldMk cId="2800118363" sldId="428"/>
            <ac:spMk id="6" creationId="{2B422D59-FD72-87C0-4B0F-89573B232D43}"/>
          </ac:spMkLst>
        </pc:spChg>
        <pc:spChg chg="add">
          <ac:chgData name="BHAVANA HALLIKERI" userId="6865315b608d512b" providerId="Windows Live" clId="Web-{F64021C4-5678-4BD7-B9B4-DC092A26246C}" dt="2024-07-31T15:38:13.485" v="75"/>
          <ac:spMkLst>
            <pc:docMk/>
            <pc:sldMk cId="2800118363" sldId="428"/>
            <ac:spMk id="11" creationId="{CE2A2DDC-895E-78FE-623B-7405F0791329}"/>
          </ac:spMkLst>
        </pc:spChg>
        <pc:spChg chg="add mod">
          <ac:chgData name="BHAVANA HALLIKERI" userId="6865315b608d512b" providerId="Windows Live" clId="Web-{F64021C4-5678-4BD7-B9B4-DC092A26246C}" dt="2024-07-31T15:39:00.549" v="87" actId="20577"/>
          <ac:spMkLst>
            <pc:docMk/>
            <pc:sldMk cId="2800118363" sldId="428"/>
            <ac:spMk id="13" creationId="{F17A40A7-A93A-D8E1-165B-603C5D2F4828}"/>
          </ac:spMkLst>
        </pc:spChg>
        <pc:picChg chg="add mod">
          <ac:chgData name="BHAVANA HALLIKERI" userId="6865315b608d512b" providerId="Windows Live" clId="Web-{F64021C4-5678-4BD7-B9B4-DC092A26246C}" dt="2024-07-31T15:37:59.359" v="74" actId="1076"/>
          <ac:picMkLst>
            <pc:docMk/>
            <pc:sldMk cId="2800118363" sldId="428"/>
            <ac:picMk id="7" creationId="{0BDB1636-7C4A-996F-0B7C-BCDD12F85897}"/>
          </ac:picMkLst>
        </pc:picChg>
        <pc:picChg chg="add">
          <ac:chgData name="BHAVANA HALLIKERI" userId="6865315b608d512b" providerId="Windows Live" clId="Web-{F64021C4-5678-4BD7-B9B4-DC092A26246C}" dt="2024-07-31T15:37:46.156" v="73"/>
          <ac:picMkLst>
            <pc:docMk/>
            <pc:sldMk cId="2800118363" sldId="428"/>
            <ac:picMk id="9" creationId="{DA2596B8-9CB8-D91E-C540-41BA225DA144}"/>
          </ac:picMkLst>
        </pc:picChg>
      </pc:sldChg>
      <pc:sldChg chg="addSp delSp modSp">
        <pc:chgData name="BHAVANA HALLIKERI" userId="6865315b608d512b" providerId="Windows Live" clId="Web-{F64021C4-5678-4BD7-B9B4-DC092A26246C}" dt="2024-07-31T15:45:39.266" v="138" actId="20577"/>
        <pc:sldMkLst>
          <pc:docMk/>
          <pc:sldMk cId="2178433074" sldId="429"/>
        </pc:sldMkLst>
        <pc:spChg chg="mod">
          <ac:chgData name="BHAVANA HALLIKERI" userId="6865315b608d512b" providerId="Windows Live" clId="Web-{F64021C4-5678-4BD7-B9B4-DC092A26246C}" dt="2024-07-31T15:27:38.778" v="52" actId="20577"/>
          <ac:spMkLst>
            <pc:docMk/>
            <pc:sldMk cId="2178433074" sldId="429"/>
            <ac:spMk id="6" creationId="{2B422D59-FD72-87C0-4B0F-89573B232D43}"/>
          </ac:spMkLst>
        </pc:spChg>
        <pc:spChg chg="add mod">
          <ac:chgData name="BHAVANA HALLIKERI" userId="6865315b608d512b" providerId="Windows Live" clId="Web-{F64021C4-5678-4BD7-B9B4-DC092A26246C}" dt="2024-07-31T15:41:55.820" v="107" actId="20577"/>
          <ac:spMkLst>
            <pc:docMk/>
            <pc:sldMk cId="2178433074" sldId="429"/>
            <ac:spMk id="14" creationId="{A81356F0-FCA4-F81B-0141-21B78978E5D1}"/>
          </ac:spMkLst>
        </pc:spChg>
        <pc:spChg chg="add del mod">
          <ac:chgData name="BHAVANA HALLIKERI" userId="6865315b608d512b" providerId="Windows Live" clId="Web-{F64021C4-5678-4BD7-B9B4-DC092A26246C}" dt="2024-07-31T15:43:24.510" v="118"/>
          <ac:spMkLst>
            <pc:docMk/>
            <pc:sldMk cId="2178433074" sldId="429"/>
            <ac:spMk id="16" creationId="{C495DB1C-21A6-0666-1E0D-13758315D48D}"/>
          </ac:spMkLst>
        </pc:spChg>
        <pc:spChg chg="add mod">
          <ac:chgData name="BHAVANA HALLIKERI" userId="6865315b608d512b" providerId="Windows Live" clId="Web-{F64021C4-5678-4BD7-B9B4-DC092A26246C}" dt="2024-07-31T15:45:39.266" v="138" actId="20577"/>
          <ac:spMkLst>
            <pc:docMk/>
            <pc:sldMk cId="2178433074" sldId="429"/>
            <ac:spMk id="18" creationId="{CD4E2FAA-3418-E94F-88C8-E0436F58F449}"/>
          </ac:spMkLst>
        </pc:spChg>
        <pc:picChg chg="add mod">
          <ac:chgData name="BHAVANA HALLIKERI" userId="6865315b608d512b" providerId="Windows Live" clId="Web-{F64021C4-5678-4BD7-B9B4-DC092A26246C}" dt="2024-07-31T15:41:00.912" v="99" actId="1076"/>
          <ac:picMkLst>
            <pc:docMk/>
            <pc:sldMk cId="2178433074" sldId="429"/>
            <ac:picMk id="8" creationId="{14B0C643-3B38-1CC1-7029-C0F95956D976}"/>
          </ac:picMkLst>
        </pc:picChg>
        <pc:picChg chg="add mod">
          <ac:chgData name="BHAVANA HALLIKERI" userId="6865315b608d512b" providerId="Windows Live" clId="Web-{F64021C4-5678-4BD7-B9B4-DC092A26246C}" dt="2024-07-31T15:41:02.662" v="101" actId="14100"/>
          <ac:picMkLst>
            <pc:docMk/>
            <pc:sldMk cId="2178433074" sldId="429"/>
            <ac:picMk id="10" creationId="{63AF662B-0DCF-0146-D7B0-5885AA8071BF}"/>
          </ac:picMkLst>
        </pc:picChg>
        <pc:picChg chg="add del">
          <ac:chgData name="BHAVANA HALLIKERI" userId="6865315b608d512b" providerId="Windows Live" clId="Web-{F64021C4-5678-4BD7-B9B4-DC092A26246C}" dt="2024-07-31T15:41:33.179" v="103"/>
          <ac:picMkLst>
            <pc:docMk/>
            <pc:sldMk cId="2178433074" sldId="429"/>
            <ac:picMk id="12" creationId="{B7C727CB-5847-A499-B895-8EEB14D3B9A7}"/>
          </ac:picMkLst>
        </pc:picChg>
      </pc:sldChg>
      <pc:sldChg chg="modSp add ord replId">
        <pc:chgData name="BHAVANA HALLIKERI" userId="6865315b608d512b" providerId="Windows Live" clId="Web-{F64021C4-5678-4BD7-B9B4-DC092A26246C}" dt="2024-07-31T15:44:05.763" v="126" actId="20577"/>
        <pc:sldMkLst>
          <pc:docMk/>
          <pc:sldMk cId="802320423" sldId="430"/>
        </pc:sldMkLst>
        <pc:spChg chg="mod">
          <ac:chgData name="BHAVANA HALLIKERI" userId="6865315b608d512b" providerId="Windows Live" clId="Web-{F64021C4-5678-4BD7-B9B4-DC092A26246C}" dt="2024-07-31T15:44:05.763" v="126" actId="20577"/>
          <ac:spMkLst>
            <pc:docMk/>
            <pc:sldMk cId="802320423" sldId="430"/>
            <ac:spMk id="6" creationId="{2B422D59-FD72-87C0-4B0F-89573B232D43}"/>
          </ac:spMkLst>
        </pc:spChg>
      </pc:sldChg>
    </pc:docChg>
  </pc:docChgLst>
  <pc:docChgLst>
    <pc:chgData name="Guest User" providerId="Windows Live" clId="Web-{F242A86F-0422-40EC-BEEA-ED129EA418BD}"/>
    <pc:docChg chg="delSld modSld">
      <pc:chgData name="Guest User" userId="" providerId="Windows Live" clId="Web-{F242A86F-0422-40EC-BEEA-ED129EA418BD}" dt="2024-07-02T17:13:42.989" v="256"/>
      <pc:docMkLst>
        <pc:docMk/>
      </pc:docMkLst>
      <pc:sldChg chg="modSp">
        <pc:chgData name="Guest User" userId="" providerId="Windows Live" clId="Web-{F242A86F-0422-40EC-BEEA-ED129EA418BD}" dt="2024-07-02T17:06:40.553" v="219" actId="20577"/>
        <pc:sldMkLst>
          <pc:docMk/>
          <pc:sldMk cId="1698253571" sldId="344"/>
        </pc:sldMkLst>
        <pc:spChg chg="mod">
          <ac:chgData name="Guest User" userId="" providerId="Windows Live" clId="Web-{F242A86F-0422-40EC-BEEA-ED129EA418BD}" dt="2024-07-02T17:06:40.553" v="219" actId="20577"/>
          <ac:spMkLst>
            <pc:docMk/>
            <pc:sldMk cId="1698253571" sldId="344"/>
            <ac:spMk id="5" creationId="{69A3E08B-466D-43CD-B372-6849C5A44F11}"/>
          </ac:spMkLst>
        </pc:spChg>
        <pc:spChg chg="mod">
          <ac:chgData name="Guest User" userId="" providerId="Windows Live" clId="Web-{F242A86F-0422-40EC-BEEA-ED129EA418BD}" dt="2024-07-02T17:04:27.893" v="178" actId="14100"/>
          <ac:spMkLst>
            <pc:docMk/>
            <pc:sldMk cId="1698253571" sldId="344"/>
            <ac:spMk id="6" creationId="{94F0BB82-6C52-4FF7-9ECC-8FDBC011B958}"/>
          </ac:spMkLst>
        </pc:spChg>
      </pc:sldChg>
      <pc:sldChg chg="modSp">
        <pc:chgData name="Guest User" userId="" providerId="Windows Live" clId="Web-{F242A86F-0422-40EC-BEEA-ED129EA418BD}" dt="2024-07-02T16:00:49.411" v="37" actId="20577"/>
        <pc:sldMkLst>
          <pc:docMk/>
          <pc:sldMk cId="1240072907" sldId="346"/>
        </pc:sldMkLst>
        <pc:spChg chg="mod">
          <ac:chgData name="Guest User" userId="" providerId="Windows Live" clId="Web-{F242A86F-0422-40EC-BEEA-ED129EA418BD}" dt="2024-07-02T16:00:49.411" v="37" actId="20577"/>
          <ac:spMkLst>
            <pc:docMk/>
            <pc:sldMk cId="1240072907" sldId="346"/>
            <ac:spMk id="7" creationId="{00000000-0000-0000-0000-000000000000}"/>
          </ac:spMkLst>
        </pc:spChg>
      </pc:sldChg>
      <pc:sldChg chg="modSp">
        <pc:chgData name="Guest User" userId="" providerId="Windows Live" clId="Web-{F242A86F-0422-40EC-BEEA-ED129EA418BD}" dt="2024-07-02T16:01:49.681" v="68" actId="20577"/>
        <pc:sldMkLst>
          <pc:docMk/>
          <pc:sldMk cId="1240072907" sldId="355"/>
        </pc:sldMkLst>
        <pc:spChg chg="mod">
          <ac:chgData name="Guest User" userId="" providerId="Windows Live" clId="Web-{F242A86F-0422-40EC-BEEA-ED129EA418BD}" dt="2024-07-02T16:01:49.681" v="68" actId="20577"/>
          <ac:spMkLst>
            <pc:docMk/>
            <pc:sldMk cId="1240072907" sldId="355"/>
            <ac:spMk id="7" creationId="{00000000-0000-0000-0000-000000000000}"/>
          </ac:spMkLst>
        </pc:spChg>
      </pc:sldChg>
      <pc:sldChg chg="modSp">
        <pc:chgData name="Guest User" userId="" providerId="Windows Live" clId="Web-{F242A86F-0422-40EC-BEEA-ED129EA418BD}" dt="2024-07-02T16:02:03.744" v="69" actId="20577"/>
        <pc:sldMkLst>
          <pc:docMk/>
          <pc:sldMk cId="1240072907" sldId="356"/>
        </pc:sldMkLst>
        <pc:spChg chg="mod">
          <ac:chgData name="Guest User" userId="" providerId="Windows Live" clId="Web-{F242A86F-0422-40EC-BEEA-ED129EA418BD}" dt="2024-07-02T16:02:03.744" v="69" actId="20577"/>
          <ac:spMkLst>
            <pc:docMk/>
            <pc:sldMk cId="1240072907" sldId="356"/>
            <ac:spMk id="7" creationId="{00000000-0000-0000-0000-000000000000}"/>
          </ac:spMkLst>
        </pc:spChg>
      </pc:sldChg>
      <pc:sldChg chg="modSp">
        <pc:chgData name="Guest User" userId="" providerId="Windows Live" clId="Web-{F242A86F-0422-40EC-BEEA-ED129EA418BD}" dt="2024-07-02T16:05:38.706" v="163" actId="20577"/>
        <pc:sldMkLst>
          <pc:docMk/>
          <pc:sldMk cId="1240072907" sldId="358"/>
        </pc:sldMkLst>
        <pc:spChg chg="mod">
          <ac:chgData name="Guest User" userId="" providerId="Windows Live" clId="Web-{F242A86F-0422-40EC-BEEA-ED129EA418BD}" dt="2024-07-02T16:05:38.706" v="163" actId="20577"/>
          <ac:spMkLst>
            <pc:docMk/>
            <pc:sldMk cId="1240072907" sldId="358"/>
            <ac:spMk id="7" creationId="{00000000-0000-0000-0000-000000000000}"/>
          </ac:spMkLst>
        </pc:spChg>
      </pc:sldChg>
      <pc:sldChg chg="modSp">
        <pc:chgData name="Guest User" userId="" providerId="Windows Live" clId="Web-{F242A86F-0422-40EC-BEEA-ED129EA418BD}" dt="2024-07-02T16:00:02.816" v="32" actId="20577"/>
        <pc:sldMkLst>
          <pc:docMk/>
          <pc:sldMk cId="1240072907" sldId="360"/>
        </pc:sldMkLst>
        <pc:spChg chg="mod">
          <ac:chgData name="Guest User" userId="" providerId="Windows Live" clId="Web-{F242A86F-0422-40EC-BEEA-ED129EA418BD}" dt="2024-07-02T16:00:02.816" v="32" actId="20577"/>
          <ac:spMkLst>
            <pc:docMk/>
            <pc:sldMk cId="1240072907" sldId="360"/>
            <ac:spMk id="7" creationId="{00000000-0000-0000-0000-000000000000}"/>
          </ac:spMkLst>
        </pc:spChg>
      </pc:sldChg>
      <pc:sldChg chg="modSp">
        <pc:chgData name="Guest User" userId="" providerId="Windows Live" clId="Web-{F242A86F-0422-40EC-BEEA-ED129EA418BD}" dt="2024-07-02T17:13:42.989" v="256"/>
        <pc:sldMkLst>
          <pc:docMk/>
          <pc:sldMk cId="1240072907" sldId="361"/>
        </pc:sldMkLst>
        <pc:graphicFrameChg chg="mod modGraphic">
          <ac:chgData name="Guest User" userId="" providerId="Windows Live" clId="Web-{F242A86F-0422-40EC-BEEA-ED129EA418BD}" dt="2024-07-02T17:13:42.989" v="256"/>
          <ac:graphicFrameMkLst>
            <pc:docMk/>
            <pc:sldMk cId="1240072907" sldId="361"/>
            <ac:graphicFrameMk id="8" creationId="{00000000-0000-0000-0000-000000000000}"/>
          </ac:graphicFrameMkLst>
        </pc:graphicFrameChg>
      </pc:sldChg>
      <pc:sldChg chg="modSp">
        <pc:chgData name="Guest User" userId="" providerId="Windows Live" clId="Web-{F242A86F-0422-40EC-BEEA-ED129EA418BD}" dt="2024-07-02T15:54:43.369" v="11" actId="20577"/>
        <pc:sldMkLst>
          <pc:docMk/>
          <pc:sldMk cId="1240072907" sldId="363"/>
        </pc:sldMkLst>
        <pc:spChg chg="mod">
          <ac:chgData name="Guest User" userId="" providerId="Windows Live" clId="Web-{F242A86F-0422-40EC-BEEA-ED129EA418BD}" dt="2024-07-02T15:54:43.369" v="11" actId="20577"/>
          <ac:spMkLst>
            <pc:docMk/>
            <pc:sldMk cId="1240072907" sldId="363"/>
            <ac:spMk id="7" creationId="{00000000-0000-0000-0000-000000000000}"/>
          </ac:spMkLst>
        </pc:spChg>
      </pc:sldChg>
      <pc:sldChg chg="modSp">
        <pc:chgData name="Guest User" userId="" providerId="Windows Live" clId="Web-{F242A86F-0422-40EC-BEEA-ED129EA418BD}" dt="2024-07-02T15:54:58.026" v="16" actId="20577"/>
        <pc:sldMkLst>
          <pc:docMk/>
          <pc:sldMk cId="1240072907" sldId="364"/>
        </pc:sldMkLst>
        <pc:spChg chg="mod">
          <ac:chgData name="Guest User" userId="" providerId="Windows Live" clId="Web-{F242A86F-0422-40EC-BEEA-ED129EA418BD}" dt="2024-07-02T15:54:58.026" v="16" actId="20577"/>
          <ac:spMkLst>
            <pc:docMk/>
            <pc:sldMk cId="1240072907" sldId="364"/>
            <ac:spMk id="7" creationId="{00000000-0000-0000-0000-000000000000}"/>
          </ac:spMkLst>
        </pc:spChg>
      </pc:sldChg>
      <pc:sldChg chg="modSp">
        <pc:chgData name="Guest User" userId="" providerId="Windows Live" clId="Web-{F242A86F-0422-40EC-BEEA-ED129EA418BD}" dt="2024-07-02T16:00:35.910" v="35" actId="20577"/>
        <pc:sldMkLst>
          <pc:docMk/>
          <pc:sldMk cId="944684384" sldId="366"/>
        </pc:sldMkLst>
        <pc:spChg chg="mod">
          <ac:chgData name="Guest User" userId="" providerId="Windows Live" clId="Web-{F242A86F-0422-40EC-BEEA-ED129EA418BD}" dt="2024-07-02T16:00:35.910" v="35" actId="20577"/>
          <ac:spMkLst>
            <pc:docMk/>
            <pc:sldMk cId="944684384" sldId="366"/>
            <ac:spMk id="6" creationId="{E2A3AD4A-DA17-EE21-2C5A-3DF39EE91076}"/>
          </ac:spMkLst>
        </pc:spChg>
      </pc:sldChg>
      <pc:sldChg chg="modSp">
        <pc:chgData name="Guest User" userId="" providerId="Windows Live" clId="Web-{F242A86F-0422-40EC-BEEA-ED129EA418BD}" dt="2024-07-02T16:00:59.130" v="50" actId="20577"/>
        <pc:sldMkLst>
          <pc:docMk/>
          <pc:sldMk cId="1886080683" sldId="367"/>
        </pc:sldMkLst>
        <pc:spChg chg="mod">
          <ac:chgData name="Guest User" userId="" providerId="Windows Live" clId="Web-{F242A86F-0422-40EC-BEEA-ED129EA418BD}" dt="2024-07-02T16:00:59.130" v="50" actId="20577"/>
          <ac:spMkLst>
            <pc:docMk/>
            <pc:sldMk cId="1886080683" sldId="367"/>
            <ac:spMk id="6" creationId="{05B4059B-F23E-5099-FCB8-965FA38CCF0E}"/>
          </ac:spMkLst>
        </pc:spChg>
      </pc:sldChg>
      <pc:sldChg chg="modSp">
        <pc:chgData name="Guest User" userId="" providerId="Windows Live" clId="Web-{F242A86F-0422-40EC-BEEA-ED129EA418BD}" dt="2024-07-02T16:01:05.039" v="51" actId="20577"/>
        <pc:sldMkLst>
          <pc:docMk/>
          <pc:sldMk cId="1267915387" sldId="368"/>
        </pc:sldMkLst>
        <pc:spChg chg="mod">
          <ac:chgData name="Guest User" userId="" providerId="Windows Live" clId="Web-{F242A86F-0422-40EC-BEEA-ED129EA418BD}" dt="2024-07-02T16:01:05.039" v="51" actId="20577"/>
          <ac:spMkLst>
            <pc:docMk/>
            <pc:sldMk cId="1267915387" sldId="368"/>
            <ac:spMk id="6" creationId="{E97E90BE-A06D-F1CE-7327-29016D445E2A}"/>
          </ac:spMkLst>
        </pc:spChg>
      </pc:sldChg>
      <pc:sldChg chg="modSp del">
        <pc:chgData name="Guest User" userId="" providerId="Windows Live" clId="Web-{F242A86F-0422-40EC-BEEA-ED129EA418BD}" dt="2024-07-02T17:06:45.710" v="220"/>
        <pc:sldMkLst>
          <pc:docMk/>
          <pc:sldMk cId="4032476650" sldId="374"/>
        </pc:sldMkLst>
        <pc:spChg chg="mod">
          <ac:chgData name="Guest User" userId="" providerId="Windows Live" clId="Web-{F242A86F-0422-40EC-BEEA-ED129EA418BD}" dt="2024-07-02T17:04:05.673" v="166" actId="20577"/>
          <ac:spMkLst>
            <pc:docMk/>
            <pc:sldMk cId="4032476650" sldId="374"/>
            <ac:spMk id="5" creationId="{69A3E08B-466D-43CD-B372-6849C5A44F11}"/>
          </ac:spMkLst>
        </pc:spChg>
      </pc:sldChg>
      <pc:sldChg chg="modSp">
        <pc:chgData name="Guest User" userId="" providerId="Windows Live" clId="Web-{F242A86F-0422-40EC-BEEA-ED129EA418BD}" dt="2024-07-02T17:13:35.817" v="254"/>
        <pc:sldMkLst>
          <pc:docMk/>
          <pc:sldMk cId="1070898372" sldId="376"/>
        </pc:sldMkLst>
        <pc:graphicFrameChg chg="mod modGraphic">
          <ac:chgData name="Guest User" userId="" providerId="Windows Live" clId="Web-{F242A86F-0422-40EC-BEEA-ED129EA418BD}" dt="2024-07-02T17:13:35.817" v="254"/>
          <ac:graphicFrameMkLst>
            <pc:docMk/>
            <pc:sldMk cId="1070898372" sldId="376"/>
            <ac:graphicFrameMk id="8" creationId="{00000000-0000-0000-0000-000000000000}"/>
          </ac:graphicFrameMkLst>
        </pc:graphicFrameChg>
      </pc:sldChg>
    </pc:docChg>
  </pc:docChgLst>
  <pc:docChgLst>
    <pc:chgData name="Anjali K S" userId="c1304ea05355ab29" providerId="Windows Live" clId="Web-{CB5894EC-10CF-4C2D-A50B-D88580D4150F}"/>
    <pc:docChg chg="delSld modSld">
      <pc:chgData name="Anjali K S" userId="c1304ea05355ab29" providerId="Windows Live" clId="Web-{CB5894EC-10CF-4C2D-A50B-D88580D4150F}" dt="2024-07-04T17:28:20.189" v="370"/>
      <pc:docMkLst>
        <pc:docMk/>
      </pc:docMkLst>
      <pc:sldChg chg="modSp">
        <pc:chgData name="Anjali K S" userId="c1304ea05355ab29" providerId="Windows Live" clId="Web-{CB5894EC-10CF-4C2D-A50B-D88580D4150F}" dt="2024-07-04T16:50:19.791" v="160" actId="20577"/>
        <pc:sldMkLst>
          <pc:docMk/>
          <pc:sldMk cId="0" sldId="269"/>
        </pc:sldMkLst>
        <pc:spChg chg="mod">
          <ac:chgData name="Anjali K S" userId="c1304ea05355ab29" providerId="Windows Live" clId="Web-{CB5894EC-10CF-4C2D-A50B-D88580D4150F}" dt="2024-07-04T16:50:19.791" v="160" actId="20577"/>
          <ac:spMkLst>
            <pc:docMk/>
            <pc:sldMk cId="0" sldId="269"/>
            <ac:spMk id="2" creationId="{00000000-0000-0000-0000-000000000000}"/>
          </ac:spMkLst>
        </pc:spChg>
      </pc:sldChg>
      <pc:sldChg chg="modSp">
        <pc:chgData name="Anjali K S" userId="c1304ea05355ab29" providerId="Windows Live" clId="Web-{CB5894EC-10CF-4C2D-A50B-D88580D4150F}" dt="2024-07-04T16:52:30.651" v="182" actId="14100"/>
        <pc:sldMkLst>
          <pc:docMk/>
          <pc:sldMk cId="1240072907" sldId="355"/>
        </pc:sldMkLst>
        <pc:spChg chg="mod">
          <ac:chgData name="Anjali K S" userId="c1304ea05355ab29" providerId="Windows Live" clId="Web-{CB5894EC-10CF-4C2D-A50B-D88580D4150F}" dt="2024-07-04T16:52:30.651" v="182" actId="14100"/>
          <ac:spMkLst>
            <pc:docMk/>
            <pc:sldMk cId="1240072907" sldId="355"/>
            <ac:spMk id="7" creationId="{00000000-0000-0000-0000-000000000000}"/>
          </ac:spMkLst>
        </pc:spChg>
      </pc:sldChg>
      <pc:sldChg chg="modSp">
        <pc:chgData name="Anjali K S" userId="c1304ea05355ab29" providerId="Windows Live" clId="Web-{CB5894EC-10CF-4C2D-A50B-D88580D4150F}" dt="2024-07-04T16:52:50.651" v="185" actId="14100"/>
        <pc:sldMkLst>
          <pc:docMk/>
          <pc:sldMk cId="1240072907" sldId="356"/>
        </pc:sldMkLst>
        <pc:spChg chg="mod">
          <ac:chgData name="Anjali K S" userId="c1304ea05355ab29" providerId="Windows Live" clId="Web-{CB5894EC-10CF-4C2D-A50B-D88580D4150F}" dt="2024-07-04T16:52:50.651" v="185" actId="14100"/>
          <ac:spMkLst>
            <pc:docMk/>
            <pc:sldMk cId="1240072907" sldId="356"/>
            <ac:spMk id="7" creationId="{00000000-0000-0000-0000-000000000000}"/>
          </ac:spMkLst>
        </pc:spChg>
      </pc:sldChg>
      <pc:sldChg chg="modSp">
        <pc:chgData name="Anjali K S" userId="c1304ea05355ab29" providerId="Windows Live" clId="Web-{CB5894EC-10CF-4C2D-A50B-D88580D4150F}" dt="2024-07-04T16:55:21.825" v="211" actId="14100"/>
        <pc:sldMkLst>
          <pc:docMk/>
          <pc:sldMk cId="1240072907" sldId="358"/>
        </pc:sldMkLst>
        <pc:spChg chg="mod">
          <ac:chgData name="Anjali K S" userId="c1304ea05355ab29" providerId="Windows Live" clId="Web-{CB5894EC-10CF-4C2D-A50B-D88580D4150F}" dt="2024-07-04T16:55:21.825" v="211" actId="14100"/>
          <ac:spMkLst>
            <pc:docMk/>
            <pc:sldMk cId="1240072907" sldId="358"/>
            <ac:spMk id="7" creationId="{00000000-0000-0000-0000-000000000000}"/>
          </ac:spMkLst>
        </pc:spChg>
      </pc:sldChg>
      <pc:sldChg chg="modSp">
        <pc:chgData name="Anjali K S" userId="c1304ea05355ab29" providerId="Windows Live" clId="Web-{CB5894EC-10CF-4C2D-A50B-D88580D4150F}" dt="2024-07-04T16:54:51.043" v="208" actId="14100"/>
        <pc:sldMkLst>
          <pc:docMk/>
          <pc:sldMk cId="1240072907" sldId="360"/>
        </pc:sldMkLst>
        <pc:spChg chg="mod">
          <ac:chgData name="Anjali K S" userId="c1304ea05355ab29" providerId="Windows Live" clId="Web-{CB5894EC-10CF-4C2D-A50B-D88580D4150F}" dt="2024-07-04T16:54:51.043" v="208" actId="14100"/>
          <ac:spMkLst>
            <pc:docMk/>
            <pc:sldMk cId="1240072907" sldId="360"/>
            <ac:spMk id="7" creationId="{00000000-0000-0000-0000-000000000000}"/>
          </ac:spMkLst>
        </pc:spChg>
      </pc:sldChg>
      <pc:sldChg chg="delSp modSp">
        <pc:chgData name="Anjali K S" userId="c1304ea05355ab29" providerId="Windows Live" clId="Web-{CB5894EC-10CF-4C2D-A50B-D88580D4150F}" dt="2024-07-04T17:17:15.667" v="344"/>
        <pc:sldMkLst>
          <pc:docMk/>
          <pc:sldMk cId="1240072907" sldId="361"/>
        </pc:sldMkLst>
        <pc:spChg chg="mod">
          <ac:chgData name="Anjali K S" userId="c1304ea05355ab29" providerId="Windows Live" clId="Web-{CB5894EC-10CF-4C2D-A50B-D88580D4150F}" dt="2024-07-04T16:51:32.479" v="171" actId="20577"/>
          <ac:spMkLst>
            <pc:docMk/>
            <pc:sldMk cId="1240072907" sldId="361"/>
            <ac:spMk id="2" creationId="{00000000-0000-0000-0000-000000000000}"/>
          </ac:spMkLst>
        </pc:spChg>
        <pc:spChg chg="del">
          <ac:chgData name="Anjali K S" userId="c1304ea05355ab29" providerId="Windows Live" clId="Web-{CB5894EC-10CF-4C2D-A50B-D88580D4150F}" dt="2024-07-04T17:10:48.741" v="321"/>
          <ac:spMkLst>
            <pc:docMk/>
            <pc:sldMk cId="1240072907" sldId="361"/>
            <ac:spMk id="7" creationId="{00000000-0000-0000-0000-000000000000}"/>
          </ac:spMkLst>
        </pc:spChg>
        <pc:graphicFrameChg chg="mod modGraphic">
          <ac:chgData name="Anjali K S" userId="c1304ea05355ab29" providerId="Windows Live" clId="Web-{CB5894EC-10CF-4C2D-A50B-D88580D4150F}" dt="2024-07-04T17:17:15.667" v="344"/>
          <ac:graphicFrameMkLst>
            <pc:docMk/>
            <pc:sldMk cId="1240072907" sldId="361"/>
            <ac:graphicFrameMk id="8" creationId="{00000000-0000-0000-0000-000000000000}"/>
          </ac:graphicFrameMkLst>
        </pc:graphicFrameChg>
      </pc:sldChg>
      <pc:sldChg chg="modSp">
        <pc:chgData name="Anjali K S" userId="c1304ea05355ab29" providerId="Windows Live" clId="Web-{CB5894EC-10CF-4C2D-A50B-D88580D4150F}" dt="2024-07-04T16:53:22.152" v="190" actId="14100"/>
        <pc:sldMkLst>
          <pc:docMk/>
          <pc:sldMk cId="1240072907" sldId="363"/>
        </pc:sldMkLst>
        <pc:spChg chg="mod">
          <ac:chgData name="Anjali K S" userId="c1304ea05355ab29" providerId="Windows Live" clId="Web-{CB5894EC-10CF-4C2D-A50B-D88580D4150F}" dt="2024-07-04T16:53:22.152" v="190" actId="14100"/>
          <ac:spMkLst>
            <pc:docMk/>
            <pc:sldMk cId="1240072907" sldId="363"/>
            <ac:spMk id="7" creationId="{00000000-0000-0000-0000-000000000000}"/>
          </ac:spMkLst>
        </pc:spChg>
      </pc:sldChg>
      <pc:sldChg chg="modSp">
        <pc:chgData name="Anjali K S" userId="c1304ea05355ab29" providerId="Windows Live" clId="Web-{CB5894EC-10CF-4C2D-A50B-D88580D4150F}" dt="2024-07-04T16:53:32.918" v="194" actId="14100"/>
        <pc:sldMkLst>
          <pc:docMk/>
          <pc:sldMk cId="1240072907" sldId="364"/>
        </pc:sldMkLst>
        <pc:spChg chg="mod">
          <ac:chgData name="Anjali K S" userId="c1304ea05355ab29" providerId="Windows Live" clId="Web-{CB5894EC-10CF-4C2D-A50B-D88580D4150F}" dt="2024-07-04T16:53:32.918" v="194" actId="14100"/>
          <ac:spMkLst>
            <pc:docMk/>
            <pc:sldMk cId="1240072907" sldId="364"/>
            <ac:spMk id="7" creationId="{00000000-0000-0000-0000-000000000000}"/>
          </ac:spMkLst>
        </pc:spChg>
      </pc:sldChg>
      <pc:sldChg chg="del">
        <pc:chgData name="Anjali K S" userId="c1304ea05355ab29" providerId="Windows Live" clId="Web-{CB5894EC-10CF-4C2D-A50B-D88580D4150F}" dt="2024-07-04T16:35:50.080" v="0"/>
        <pc:sldMkLst>
          <pc:docMk/>
          <pc:sldMk cId="1886080683" sldId="367"/>
        </pc:sldMkLst>
      </pc:sldChg>
      <pc:sldChg chg="modSp">
        <pc:chgData name="Anjali K S" userId="c1304ea05355ab29" providerId="Windows Live" clId="Web-{CB5894EC-10CF-4C2D-A50B-D88580D4150F}" dt="2024-07-04T16:51:15.041" v="170" actId="20577"/>
        <pc:sldMkLst>
          <pc:docMk/>
          <pc:sldMk cId="1267915387" sldId="368"/>
        </pc:sldMkLst>
        <pc:spChg chg="mod">
          <ac:chgData name="Anjali K S" userId="c1304ea05355ab29" providerId="Windows Live" clId="Web-{CB5894EC-10CF-4C2D-A50B-D88580D4150F}" dt="2024-07-04T16:51:15.041" v="170" actId="20577"/>
          <ac:spMkLst>
            <pc:docMk/>
            <pc:sldMk cId="1267915387" sldId="368"/>
            <ac:spMk id="2" creationId="{4D166986-64AF-669A-DDCD-16C745E6F829}"/>
          </ac:spMkLst>
        </pc:spChg>
        <pc:spChg chg="mod">
          <ac:chgData name="Anjali K S" userId="c1304ea05355ab29" providerId="Windows Live" clId="Web-{CB5894EC-10CF-4C2D-A50B-D88580D4150F}" dt="2024-07-04T16:49:24.009" v="150" actId="20577"/>
          <ac:spMkLst>
            <pc:docMk/>
            <pc:sldMk cId="1267915387" sldId="368"/>
            <ac:spMk id="6" creationId="{E97E90BE-A06D-F1CE-7327-29016D445E2A}"/>
          </ac:spMkLst>
        </pc:spChg>
      </pc:sldChg>
      <pc:sldChg chg="modSp">
        <pc:chgData name="Anjali K S" userId="c1304ea05355ab29" providerId="Windows Live" clId="Web-{CB5894EC-10CF-4C2D-A50B-D88580D4150F}" dt="2024-07-04T16:53:06.808" v="188" actId="14100"/>
        <pc:sldMkLst>
          <pc:docMk/>
          <pc:sldMk cId="3360896297" sldId="369"/>
        </pc:sldMkLst>
        <pc:spChg chg="mod">
          <ac:chgData name="Anjali K S" userId="c1304ea05355ab29" providerId="Windows Live" clId="Web-{CB5894EC-10CF-4C2D-A50B-D88580D4150F}" dt="2024-07-04T16:53:06.808" v="188" actId="14100"/>
          <ac:spMkLst>
            <pc:docMk/>
            <pc:sldMk cId="3360896297" sldId="369"/>
            <ac:spMk id="6" creationId="{C7C7DCFE-E8C6-8093-36F3-1F705A050739}"/>
          </ac:spMkLst>
        </pc:spChg>
      </pc:sldChg>
      <pc:sldChg chg="modSp">
        <pc:chgData name="Anjali K S" userId="c1304ea05355ab29" providerId="Windows Live" clId="Web-{CB5894EC-10CF-4C2D-A50B-D88580D4150F}" dt="2024-07-04T16:53:43.152" v="196" actId="14100"/>
        <pc:sldMkLst>
          <pc:docMk/>
          <pc:sldMk cId="2343745827" sldId="370"/>
        </pc:sldMkLst>
        <pc:spChg chg="mod">
          <ac:chgData name="Anjali K S" userId="c1304ea05355ab29" providerId="Windows Live" clId="Web-{CB5894EC-10CF-4C2D-A50B-D88580D4150F}" dt="2024-07-04T16:53:43.152" v="196" actId="14100"/>
          <ac:spMkLst>
            <pc:docMk/>
            <pc:sldMk cId="2343745827" sldId="370"/>
            <ac:spMk id="6" creationId="{D5A1FA76-537B-98F3-35A0-A7A976C17613}"/>
          </ac:spMkLst>
        </pc:spChg>
      </pc:sldChg>
      <pc:sldChg chg="modSp">
        <pc:chgData name="Anjali K S" userId="c1304ea05355ab29" providerId="Windows Live" clId="Web-{CB5894EC-10CF-4C2D-A50B-D88580D4150F}" dt="2024-07-04T16:55:05.340" v="209" actId="14100"/>
        <pc:sldMkLst>
          <pc:docMk/>
          <pc:sldMk cId="2299400029" sldId="372"/>
        </pc:sldMkLst>
        <pc:spChg chg="mod">
          <ac:chgData name="Anjali K S" userId="c1304ea05355ab29" providerId="Windows Live" clId="Web-{CB5894EC-10CF-4C2D-A50B-D88580D4150F}" dt="2024-07-04T16:55:05.340" v="209" actId="14100"/>
          <ac:spMkLst>
            <pc:docMk/>
            <pc:sldMk cId="2299400029" sldId="372"/>
            <ac:spMk id="6" creationId="{8EF39ADA-D616-9787-89D6-405592D474EA}"/>
          </ac:spMkLst>
        </pc:spChg>
      </pc:sldChg>
      <pc:sldChg chg="delSp modSp">
        <pc:chgData name="Anjali K S" userId="c1304ea05355ab29" providerId="Windows Live" clId="Web-{CB5894EC-10CF-4C2D-A50B-D88580D4150F}" dt="2024-07-04T17:28:16.424" v="364"/>
        <pc:sldMkLst>
          <pc:docMk/>
          <pc:sldMk cId="1070898372" sldId="376"/>
        </pc:sldMkLst>
        <pc:spChg chg="mod">
          <ac:chgData name="Anjali K S" userId="c1304ea05355ab29" providerId="Windows Live" clId="Web-{CB5894EC-10CF-4C2D-A50B-D88580D4150F}" dt="2024-07-04T16:51:40.151" v="172" actId="20577"/>
          <ac:spMkLst>
            <pc:docMk/>
            <pc:sldMk cId="1070898372" sldId="376"/>
            <ac:spMk id="2" creationId="{00000000-0000-0000-0000-000000000000}"/>
          </ac:spMkLst>
        </pc:spChg>
        <pc:spChg chg="del">
          <ac:chgData name="Anjali K S" userId="c1304ea05355ab29" providerId="Windows Live" clId="Web-{CB5894EC-10CF-4C2D-A50B-D88580D4150F}" dt="2024-07-04T17:02:22.188" v="260"/>
          <ac:spMkLst>
            <pc:docMk/>
            <pc:sldMk cId="1070898372" sldId="376"/>
            <ac:spMk id="7" creationId="{00000000-0000-0000-0000-000000000000}"/>
          </ac:spMkLst>
        </pc:spChg>
        <pc:graphicFrameChg chg="mod modGraphic">
          <ac:chgData name="Anjali K S" userId="c1304ea05355ab29" providerId="Windows Live" clId="Web-{CB5894EC-10CF-4C2D-A50B-D88580D4150F}" dt="2024-07-04T17:28:16.424" v="364"/>
          <ac:graphicFrameMkLst>
            <pc:docMk/>
            <pc:sldMk cId="1070898372" sldId="376"/>
            <ac:graphicFrameMk id="8" creationId="{00000000-0000-0000-0000-000000000000}"/>
          </ac:graphicFrameMkLst>
        </pc:graphicFrameChg>
      </pc:sldChg>
      <pc:sldChg chg="modSp">
        <pc:chgData name="Anjali K S" userId="c1304ea05355ab29" providerId="Windows Live" clId="Web-{CB5894EC-10CF-4C2D-A50B-D88580D4150F}" dt="2024-07-04T16:54:23.934" v="203" actId="14100"/>
        <pc:sldMkLst>
          <pc:docMk/>
          <pc:sldMk cId="4105221814" sldId="377"/>
        </pc:sldMkLst>
        <pc:spChg chg="mod">
          <ac:chgData name="Anjali K S" userId="c1304ea05355ab29" providerId="Windows Live" clId="Web-{CB5894EC-10CF-4C2D-A50B-D88580D4150F}" dt="2024-07-04T16:54:23.934" v="203" actId="14100"/>
          <ac:spMkLst>
            <pc:docMk/>
            <pc:sldMk cId="4105221814" sldId="377"/>
            <ac:spMk id="6" creationId="{11FC1860-AF1E-671E-1D8F-48AD1EED8238}"/>
          </ac:spMkLst>
        </pc:spChg>
      </pc:sldChg>
      <pc:sldChg chg="modSp">
        <pc:chgData name="Anjali K S" userId="c1304ea05355ab29" providerId="Windows Live" clId="Web-{CB5894EC-10CF-4C2D-A50B-D88580D4150F}" dt="2024-07-04T16:53:22.464" v="192" actId="14100"/>
        <pc:sldMkLst>
          <pc:docMk/>
          <pc:sldMk cId="3056966860" sldId="379"/>
        </pc:sldMkLst>
        <pc:spChg chg="mod">
          <ac:chgData name="Anjali K S" userId="c1304ea05355ab29" providerId="Windows Live" clId="Web-{CB5894EC-10CF-4C2D-A50B-D88580D4150F}" dt="2024-07-04T16:53:22.464" v="192" actId="14100"/>
          <ac:spMkLst>
            <pc:docMk/>
            <pc:sldMk cId="3056966860" sldId="379"/>
            <ac:spMk id="6" creationId="{1DDEB292-4C87-D5DC-48A8-A5BFBC44D2FB}"/>
          </ac:spMkLst>
        </pc:spChg>
      </pc:sldChg>
      <pc:sldChg chg="modSp">
        <pc:chgData name="Anjali K S" userId="c1304ea05355ab29" providerId="Windows Live" clId="Web-{CB5894EC-10CF-4C2D-A50B-D88580D4150F}" dt="2024-07-04T16:54:44.371" v="207" actId="14100"/>
        <pc:sldMkLst>
          <pc:docMk/>
          <pc:sldMk cId="3014933939" sldId="380"/>
        </pc:sldMkLst>
        <pc:spChg chg="mod">
          <ac:chgData name="Anjali K S" userId="c1304ea05355ab29" providerId="Windows Live" clId="Web-{CB5894EC-10CF-4C2D-A50B-D88580D4150F}" dt="2024-07-04T16:54:44.371" v="207" actId="14100"/>
          <ac:spMkLst>
            <pc:docMk/>
            <pc:sldMk cId="3014933939" sldId="380"/>
            <ac:spMk id="6" creationId="{C23BC0BE-2050-F242-9864-7E0931626701}"/>
          </ac:spMkLst>
        </pc:spChg>
      </pc:sldChg>
      <pc:sldChg chg="modSp">
        <pc:chgData name="Anjali K S" userId="c1304ea05355ab29" providerId="Windows Live" clId="Web-{CB5894EC-10CF-4C2D-A50B-D88580D4150F}" dt="2024-07-04T16:54:09.527" v="201" actId="14100"/>
        <pc:sldMkLst>
          <pc:docMk/>
          <pc:sldMk cId="863683649" sldId="381"/>
        </pc:sldMkLst>
        <pc:spChg chg="mod">
          <ac:chgData name="Anjali K S" userId="c1304ea05355ab29" providerId="Windows Live" clId="Web-{CB5894EC-10CF-4C2D-A50B-D88580D4150F}" dt="2024-07-04T16:54:09.527" v="201" actId="14100"/>
          <ac:spMkLst>
            <pc:docMk/>
            <pc:sldMk cId="863683649" sldId="381"/>
            <ac:spMk id="6" creationId="{ABFF7CC4-7580-D4A4-6123-E45049CACAAC}"/>
          </ac:spMkLst>
        </pc:spChg>
      </pc:sldChg>
      <pc:sldChg chg="modSp">
        <pc:chgData name="Anjali K S" userId="c1304ea05355ab29" providerId="Windows Live" clId="Web-{CB5894EC-10CF-4C2D-A50B-D88580D4150F}" dt="2024-07-04T16:50:50.244" v="164" actId="20577"/>
        <pc:sldMkLst>
          <pc:docMk/>
          <pc:sldMk cId="3046037482" sldId="382"/>
        </pc:sldMkLst>
        <pc:spChg chg="mod">
          <ac:chgData name="Anjali K S" userId="c1304ea05355ab29" providerId="Windows Live" clId="Web-{CB5894EC-10CF-4C2D-A50B-D88580D4150F}" dt="2024-07-04T16:50:50.244" v="164" actId="20577"/>
          <ac:spMkLst>
            <pc:docMk/>
            <pc:sldMk cId="3046037482" sldId="382"/>
            <ac:spMk id="2" creationId="{00000000-0000-0000-0000-000000000000}"/>
          </ac:spMkLst>
        </pc:spChg>
        <pc:spChg chg="mod">
          <ac:chgData name="Anjali K S" userId="c1304ea05355ab29" providerId="Windows Live" clId="Web-{CB5894EC-10CF-4C2D-A50B-D88580D4150F}" dt="2024-07-04T16:41:14.770" v="15" actId="20577"/>
          <ac:spMkLst>
            <pc:docMk/>
            <pc:sldMk cId="3046037482" sldId="382"/>
            <ac:spMk id="7" creationId="{00000000-0000-0000-0000-000000000000}"/>
          </ac:spMkLst>
        </pc:spChg>
      </pc:sldChg>
      <pc:sldChg chg="modSp">
        <pc:chgData name="Anjali K S" userId="c1304ea05355ab29" providerId="Windows Live" clId="Web-{CB5894EC-10CF-4C2D-A50B-D88580D4150F}" dt="2024-07-04T16:51:01.166" v="168" actId="20577"/>
        <pc:sldMkLst>
          <pc:docMk/>
          <pc:sldMk cId="932175788" sldId="383"/>
        </pc:sldMkLst>
        <pc:spChg chg="mod">
          <ac:chgData name="Anjali K S" userId="c1304ea05355ab29" providerId="Windows Live" clId="Web-{CB5894EC-10CF-4C2D-A50B-D88580D4150F}" dt="2024-07-04T16:51:01.166" v="168" actId="20577"/>
          <ac:spMkLst>
            <pc:docMk/>
            <pc:sldMk cId="932175788" sldId="383"/>
            <ac:spMk id="2" creationId="{376E0252-72AD-C1AC-A080-1E372BCCCA06}"/>
          </ac:spMkLst>
        </pc:spChg>
        <pc:spChg chg="mod">
          <ac:chgData name="Anjali K S" userId="c1304ea05355ab29" providerId="Windows Live" clId="Web-{CB5894EC-10CF-4C2D-A50B-D88580D4150F}" dt="2024-07-04T16:42:45.943" v="56" actId="20577"/>
          <ac:spMkLst>
            <pc:docMk/>
            <pc:sldMk cId="932175788" sldId="383"/>
            <ac:spMk id="6" creationId="{73467058-86E1-9E5E-902A-B3BB51F4066E}"/>
          </ac:spMkLst>
        </pc:spChg>
      </pc:sldChg>
      <pc:sldChg chg="modSp">
        <pc:chgData name="Anjali K S" userId="c1304ea05355ab29" providerId="Windows Live" clId="Web-{CB5894EC-10CF-4C2D-A50B-D88580D4150F}" dt="2024-07-04T16:49:46.071" v="159" actId="20577"/>
        <pc:sldMkLst>
          <pc:docMk/>
          <pc:sldMk cId="3378605311" sldId="384"/>
        </pc:sldMkLst>
        <pc:spChg chg="mod">
          <ac:chgData name="Anjali K S" userId="c1304ea05355ab29" providerId="Windows Live" clId="Web-{CB5894EC-10CF-4C2D-A50B-D88580D4150F}" dt="2024-07-04T16:49:46.071" v="159" actId="20577"/>
          <ac:spMkLst>
            <pc:docMk/>
            <pc:sldMk cId="3378605311" sldId="384"/>
            <ac:spMk id="2" creationId="{611A20AD-BE90-D1E5-51AC-3D60DFF4C8B2}"/>
          </ac:spMkLst>
        </pc:spChg>
        <pc:spChg chg="mod">
          <ac:chgData name="Anjali K S" userId="c1304ea05355ab29" providerId="Windows Live" clId="Web-{CB5894EC-10CF-4C2D-A50B-D88580D4150F}" dt="2024-07-04T16:49:33.993" v="155" actId="14100"/>
          <ac:spMkLst>
            <pc:docMk/>
            <pc:sldMk cId="3378605311" sldId="384"/>
            <ac:spMk id="6" creationId="{DB70DF94-BA86-FC2F-9C4F-7F9EAFEAD8C9}"/>
          </ac:spMkLst>
        </pc:spChg>
      </pc:sldChg>
      <pc:sldChg chg="modSp">
        <pc:chgData name="Anjali K S" userId="c1304ea05355ab29" providerId="Windows Live" clId="Web-{CB5894EC-10CF-4C2D-A50B-D88580D4150F}" dt="2024-07-04T16:52:19.260" v="180" actId="14100"/>
        <pc:sldMkLst>
          <pc:docMk/>
          <pc:sldMk cId="318448397" sldId="386"/>
        </pc:sldMkLst>
        <pc:spChg chg="mod">
          <ac:chgData name="Anjali K S" userId="c1304ea05355ab29" providerId="Windows Live" clId="Web-{CB5894EC-10CF-4C2D-A50B-D88580D4150F}" dt="2024-07-04T16:52:19.260" v="180" actId="14100"/>
          <ac:spMkLst>
            <pc:docMk/>
            <pc:sldMk cId="318448397" sldId="386"/>
            <ac:spMk id="2" creationId="{756F341D-BCFD-08DE-0F8F-8A0B7C555C34}"/>
          </ac:spMkLst>
        </pc:spChg>
        <pc:spChg chg="mod">
          <ac:chgData name="Anjali K S" userId="c1304ea05355ab29" providerId="Windows Live" clId="Web-{CB5894EC-10CF-4C2D-A50B-D88580D4150F}" dt="2024-07-04T16:52:12.807" v="178" actId="20577"/>
          <ac:spMkLst>
            <pc:docMk/>
            <pc:sldMk cId="318448397" sldId="386"/>
            <ac:spMk id="6" creationId="{416E4CE1-52C3-5F94-2301-F4633A2E47FB}"/>
          </ac:spMkLst>
        </pc:spChg>
      </pc:sldChg>
      <pc:sldChg chg="modSp">
        <pc:chgData name="Anjali K S" userId="c1304ea05355ab29" providerId="Windows Live" clId="Web-{CB5894EC-10CF-4C2D-A50B-D88580D4150F}" dt="2024-07-04T17:28:20.189" v="370"/>
        <pc:sldMkLst>
          <pc:docMk/>
          <pc:sldMk cId="3984795892" sldId="387"/>
        </pc:sldMkLst>
        <pc:graphicFrameChg chg="mod modGraphic">
          <ac:chgData name="Anjali K S" userId="c1304ea05355ab29" providerId="Windows Live" clId="Web-{CB5894EC-10CF-4C2D-A50B-D88580D4150F}" dt="2024-07-04T17:28:20.189" v="370"/>
          <ac:graphicFrameMkLst>
            <pc:docMk/>
            <pc:sldMk cId="3984795892" sldId="387"/>
            <ac:graphicFrameMk id="8" creationId="{00000000-0000-0000-0000-000000000000}"/>
          </ac:graphicFrameMkLst>
        </pc:graphicFrameChg>
      </pc:sldChg>
    </pc:docChg>
  </pc:docChgLst>
  <pc:docChgLst>
    <pc:chgData name="Deepa Tendulkar" userId="8ad4a0888cd6c695" providerId="Windows Live" clId="Web-{95B561AD-568C-43DE-B96B-F3F3A40A0A1F}"/>
    <pc:docChg chg="modSld">
      <pc:chgData name="Deepa Tendulkar" userId="8ad4a0888cd6c695" providerId="Windows Live" clId="Web-{95B561AD-568C-43DE-B96B-F3F3A40A0A1F}" dt="2024-07-05T06:53:27.245" v="2" actId="20577"/>
      <pc:docMkLst>
        <pc:docMk/>
      </pc:docMkLst>
      <pc:sldChg chg="modSp">
        <pc:chgData name="Deepa Tendulkar" userId="8ad4a0888cd6c695" providerId="Windows Live" clId="Web-{95B561AD-568C-43DE-B96B-F3F3A40A0A1F}" dt="2024-07-05T06:53:27.245" v="2" actId="20577"/>
        <pc:sldMkLst>
          <pc:docMk/>
          <pc:sldMk cId="1240072907" sldId="364"/>
        </pc:sldMkLst>
        <pc:spChg chg="mod">
          <ac:chgData name="Deepa Tendulkar" userId="8ad4a0888cd6c695" providerId="Windows Live" clId="Web-{95B561AD-568C-43DE-B96B-F3F3A40A0A1F}" dt="2024-07-05T06:53:27.245" v="2" actId="20577"/>
          <ac:spMkLst>
            <pc:docMk/>
            <pc:sldMk cId="1240072907" sldId="364"/>
            <ac:spMk id="7" creationId="{00000000-0000-0000-0000-000000000000}"/>
          </ac:spMkLst>
        </pc:spChg>
      </pc:sldChg>
    </pc:docChg>
  </pc:docChgLst>
  <pc:docChgLst>
    <pc:chgData name="Aditi Das" userId="c5caea52ba8e7d81" providerId="Windows Live" clId="Web-{89AE0FE1-9888-4464-ABCE-F7797C1053AE}"/>
    <pc:docChg chg="addSld delSld modSld">
      <pc:chgData name="Aditi Das" userId="c5caea52ba8e7d81" providerId="Windows Live" clId="Web-{89AE0FE1-9888-4464-ABCE-F7797C1053AE}" dt="2024-07-05T06:35:52.876" v="251"/>
      <pc:docMkLst>
        <pc:docMk/>
      </pc:docMkLst>
      <pc:sldChg chg="modSp del">
        <pc:chgData name="Aditi Das" userId="c5caea52ba8e7d81" providerId="Windows Live" clId="Web-{89AE0FE1-9888-4464-ABCE-F7797C1053AE}" dt="2024-07-05T06:33:15.495" v="242" actId="20577"/>
        <pc:sldMkLst>
          <pc:docMk/>
          <pc:sldMk cId="1698253571" sldId="344"/>
        </pc:sldMkLst>
        <pc:spChg chg="mod">
          <ac:chgData name="Aditi Das" userId="c5caea52ba8e7d81" providerId="Windows Live" clId="Web-{89AE0FE1-9888-4464-ABCE-F7797C1053AE}" dt="2024-07-05T06:33:15.495" v="242" actId="20577"/>
          <ac:spMkLst>
            <pc:docMk/>
            <pc:sldMk cId="1698253571" sldId="344"/>
            <ac:spMk id="5" creationId="{69A3E08B-466D-43CD-B372-6849C5A44F11}"/>
          </ac:spMkLst>
        </pc:spChg>
      </pc:sldChg>
      <pc:sldChg chg="modSp">
        <pc:chgData name="Aditi Das" userId="c5caea52ba8e7d81" providerId="Windows Live" clId="Web-{89AE0FE1-9888-4464-ABCE-F7797C1053AE}" dt="2024-07-05T06:35:12.843" v="244" actId="1076"/>
        <pc:sldMkLst>
          <pc:docMk/>
          <pc:sldMk cId="932175788" sldId="383"/>
        </pc:sldMkLst>
        <pc:spChg chg="mod">
          <ac:chgData name="Aditi Das" userId="c5caea52ba8e7d81" providerId="Windows Live" clId="Web-{89AE0FE1-9888-4464-ABCE-F7797C1053AE}" dt="2024-07-05T06:35:12.843" v="244" actId="1076"/>
          <ac:spMkLst>
            <pc:docMk/>
            <pc:sldMk cId="932175788" sldId="383"/>
            <ac:spMk id="6" creationId="{73467058-86E1-9E5E-902A-B3BB51F4066E}"/>
          </ac:spMkLst>
        </pc:spChg>
      </pc:sldChg>
      <pc:sldChg chg="modSp">
        <pc:chgData name="Aditi Das" userId="c5caea52ba8e7d81" providerId="Windows Live" clId="Web-{89AE0FE1-9888-4464-ABCE-F7797C1053AE}" dt="2024-07-05T06:35:43.266" v="250" actId="20577"/>
        <pc:sldMkLst>
          <pc:docMk/>
          <pc:sldMk cId="3378605311" sldId="384"/>
        </pc:sldMkLst>
        <pc:spChg chg="mod">
          <ac:chgData name="Aditi Das" userId="c5caea52ba8e7d81" providerId="Windows Live" clId="Web-{89AE0FE1-9888-4464-ABCE-F7797C1053AE}" dt="2024-07-05T06:35:43.266" v="250" actId="20577"/>
          <ac:spMkLst>
            <pc:docMk/>
            <pc:sldMk cId="3378605311" sldId="384"/>
            <ac:spMk id="6" creationId="{DB70DF94-BA86-FC2F-9C4F-7F9EAFEAD8C9}"/>
          </ac:spMkLst>
        </pc:spChg>
      </pc:sldChg>
      <pc:sldChg chg="delSp">
        <pc:chgData name="Aditi Das" userId="c5caea52ba8e7d81" providerId="Windows Live" clId="Web-{89AE0FE1-9888-4464-ABCE-F7797C1053AE}" dt="2024-07-05T06:35:52.876" v="251"/>
        <pc:sldMkLst>
          <pc:docMk/>
          <pc:sldMk cId="3680869617" sldId="385"/>
        </pc:sldMkLst>
        <pc:spChg chg="del">
          <ac:chgData name="Aditi Das" userId="c5caea52ba8e7d81" providerId="Windows Live" clId="Web-{89AE0FE1-9888-4464-ABCE-F7797C1053AE}" dt="2024-07-05T06:35:52.876" v="251"/>
          <ac:spMkLst>
            <pc:docMk/>
            <pc:sldMk cId="3680869617" sldId="385"/>
            <ac:spMk id="2" creationId="{19993B02-1FEF-9BB3-5ED4-D6E76E7F29F6}"/>
          </ac:spMkLst>
        </pc:spChg>
      </pc:sldChg>
      <pc:sldChg chg="modSp add del replId">
        <pc:chgData name="Aditi Das" userId="c5caea52ba8e7d81" providerId="Windows Live" clId="Web-{89AE0FE1-9888-4464-ABCE-F7797C1053AE}" dt="2024-07-05T06:31:50.618" v="208"/>
        <pc:sldMkLst>
          <pc:docMk/>
          <pc:sldMk cId="3614547257" sldId="389"/>
        </pc:sldMkLst>
        <pc:spChg chg="mod">
          <ac:chgData name="Aditi Das" userId="c5caea52ba8e7d81" providerId="Windows Live" clId="Web-{89AE0FE1-9888-4464-ABCE-F7797C1053AE}" dt="2024-07-05T06:23:48.758" v="166" actId="20577"/>
          <ac:spMkLst>
            <pc:docMk/>
            <pc:sldMk cId="3614547257" sldId="389"/>
            <ac:spMk id="5" creationId="{69A3E08B-466D-43CD-B372-6849C5A44F11}"/>
          </ac:spMkLst>
        </pc:spChg>
      </pc:sldChg>
      <pc:sldChg chg="modSp">
        <pc:chgData name="Aditi Das" userId="c5caea52ba8e7d81" providerId="Windows Live" clId="Web-{89AE0FE1-9888-4464-ABCE-F7797C1053AE}" dt="2024-07-05T06:31:25.195" v="207"/>
        <pc:sldMkLst>
          <pc:docMk/>
          <pc:sldMk cId="736329924" sldId="390"/>
        </pc:sldMkLst>
        <pc:graphicFrameChg chg="mod modGraphic">
          <ac:chgData name="Aditi Das" userId="c5caea52ba8e7d81" providerId="Windows Live" clId="Web-{89AE0FE1-9888-4464-ABCE-F7797C1053AE}" dt="2024-07-05T06:31:25.195" v="207"/>
          <ac:graphicFrameMkLst>
            <pc:docMk/>
            <pc:sldMk cId="736329924" sldId="390"/>
            <ac:graphicFrameMk id="8" creationId="{00000000-0000-0000-0000-000000000000}"/>
          </ac:graphicFrameMkLst>
        </pc:graphicFrameChg>
      </pc:sldChg>
    </pc:docChg>
  </pc:docChgLst>
  <pc:docChgLst>
    <pc:chgData name="Aditi Das" userId="c5caea52ba8e7d81" providerId="LiveId" clId="{04E42755-E379-4D6D-A369-D90A169B4139}"/>
    <pc:docChg chg="undo redo custSel addSld delSld modSld sldOrd modSection">
      <pc:chgData name="Aditi Das" userId="c5caea52ba8e7d81" providerId="LiveId" clId="{04E42755-E379-4D6D-A369-D90A169B4139}" dt="2024-07-31T15:50:57.247" v="2391" actId="20577"/>
      <pc:docMkLst>
        <pc:docMk/>
      </pc:docMkLst>
      <pc:sldChg chg="modSp mod">
        <pc:chgData name="Aditi Das" userId="c5caea52ba8e7d81" providerId="LiveId" clId="{04E42755-E379-4D6D-A369-D90A169B4139}" dt="2024-07-25T06:12:36.839" v="642" actId="1076"/>
        <pc:sldMkLst>
          <pc:docMk/>
          <pc:sldMk cId="0" sldId="269"/>
        </pc:sldMkLst>
        <pc:spChg chg="mod">
          <ac:chgData name="Aditi Das" userId="c5caea52ba8e7d81" providerId="LiveId" clId="{04E42755-E379-4D6D-A369-D90A169B4139}" dt="2024-07-25T06:12:36.839" v="642" actId="1076"/>
          <ac:spMkLst>
            <pc:docMk/>
            <pc:sldMk cId="0" sldId="269"/>
            <ac:spMk id="3" creationId="{00000000-0000-0000-0000-000000000000}"/>
          </ac:spMkLst>
        </pc:spChg>
      </pc:sldChg>
      <pc:sldChg chg="addSp delSp modSp mod">
        <pc:chgData name="Aditi Das" userId="c5caea52ba8e7d81" providerId="LiveId" clId="{04E42755-E379-4D6D-A369-D90A169B4139}" dt="2024-07-25T05:58:43.490" v="383" actId="14100"/>
        <pc:sldMkLst>
          <pc:docMk/>
          <pc:sldMk cId="1698253571" sldId="344"/>
        </pc:sldMkLst>
        <pc:spChg chg="del mod">
          <ac:chgData name="Aditi Das" userId="c5caea52ba8e7d81" providerId="LiveId" clId="{04E42755-E379-4D6D-A369-D90A169B4139}" dt="2024-07-25T05:45:49.396" v="371" actId="21"/>
          <ac:spMkLst>
            <pc:docMk/>
            <pc:sldMk cId="1698253571" sldId="344"/>
            <ac:spMk id="5" creationId="{69A3E08B-466D-43CD-B372-6849C5A44F11}"/>
          </ac:spMkLst>
        </pc:spChg>
        <pc:spChg chg="add mod">
          <ac:chgData name="Aditi Das" userId="c5caea52ba8e7d81" providerId="LiveId" clId="{04E42755-E379-4D6D-A369-D90A169B4139}" dt="2024-07-25T05:58:43.490" v="383" actId="14100"/>
          <ac:spMkLst>
            <pc:docMk/>
            <pc:sldMk cId="1698253571" sldId="344"/>
            <ac:spMk id="7" creationId="{646B0F68-CA2C-2147-48DA-156C02E3FC9F}"/>
          </ac:spMkLst>
        </pc:spChg>
      </pc:sldChg>
      <pc:sldChg chg="modSp mod">
        <pc:chgData name="Aditi Das" userId="c5caea52ba8e7d81" providerId="LiveId" clId="{04E42755-E379-4D6D-A369-D90A169B4139}" dt="2024-07-26T16:21:54.476" v="1316" actId="20577"/>
        <pc:sldMkLst>
          <pc:docMk/>
          <pc:sldMk cId="1453386912" sldId="352"/>
        </pc:sldMkLst>
        <pc:spChg chg="mod">
          <ac:chgData name="Aditi Das" userId="c5caea52ba8e7d81" providerId="LiveId" clId="{04E42755-E379-4D6D-A369-D90A169B4139}" dt="2024-07-26T16:21:54.476" v="1316" actId="20577"/>
          <ac:spMkLst>
            <pc:docMk/>
            <pc:sldMk cId="1453386912" sldId="352"/>
            <ac:spMk id="2" creationId="{6468593E-6CCC-4D4E-9A21-BBCB3BA5AF00}"/>
          </ac:spMkLst>
        </pc:spChg>
      </pc:sldChg>
      <pc:sldChg chg="modSp mod">
        <pc:chgData name="Aditi Das" userId="c5caea52ba8e7d81" providerId="LiveId" clId="{04E42755-E379-4D6D-A369-D90A169B4139}" dt="2024-07-31T15:38:42.285" v="2278" actId="1076"/>
        <pc:sldMkLst>
          <pc:docMk/>
          <pc:sldMk cId="1240072907" sldId="355"/>
        </pc:sldMkLst>
        <pc:spChg chg="mod">
          <ac:chgData name="Aditi Das" userId="c5caea52ba8e7d81" providerId="LiveId" clId="{04E42755-E379-4D6D-A369-D90A169B4139}" dt="2024-07-31T15:38:42.285" v="2278" actId="1076"/>
          <ac:spMkLst>
            <pc:docMk/>
            <pc:sldMk cId="1240072907" sldId="355"/>
            <ac:spMk id="7" creationId="{00000000-0000-0000-0000-000000000000}"/>
          </ac:spMkLst>
        </pc:spChg>
      </pc:sldChg>
      <pc:sldChg chg="modSp mod">
        <pc:chgData name="Aditi Das" userId="c5caea52ba8e7d81" providerId="LiveId" clId="{04E42755-E379-4D6D-A369-D90A169B4139}" dt="2024-07-31T14:17:17.134" v="2042" actId="12"/>
        <pc:sldMkLst>
          <pc:docMk/>
          <pc:sldMk cId="1240072907" sldId="356"/>
        </pc:sldMkLst>
        <pc:spChg chg="mod">
          <ac:chgData name="Aditi Das" userId="c5caea52ba8e7d81" providerId="LiveId" clId="{04E42755-E379-4D6D-A369-D90A169B4139}" dt="2024-07-31T14:17:17.134" v="2042" actId="12"/>
          <ac:spMkLst>
            <pc:docMk/>
            <pc:sldMk cId="1240072907" sldId="356"/>
            <ac:spMk id="7" creationId="{00000000-0000-0000-0000-000000000000}"/>
          </ac:spMkLst>
        </pc:spChg>
      </pc:sldChg>
      <pc:sldChg chg="modSp mod">
        <pc:chgData name="Aditi Das" userId="c5caea52ba8e7d81" providerId="LiveId" clId="{04E42755-E379-4D6D-A369-D90A169B4139}" dt="2024-07-26T16:23:16.837" v="1322"/>
        <pc:sldMkLst>
          <pc:docMk/>
          <pc:sldMk cId="1453386912" sldId="357"/>
        </pc:sldMkLst>
        <pc:spChg chg="mod">
          <ac:chgData name="Aditi Das" userId="c5caea52ba8e7d81" providerId="LiveId" clId="{04E42755-E379-4D6D-A369-D90A169B4139}" dt="2024-07-26T16:23:16.837" v="1322"/>
          <ac:spMkLst>
            <pc:docMk/>
            <pc:sldMk cId="1453386912" sldId="357"/>
            <ac:spMk id="2" creationId="{6468593E-6CCC-4D4E-9A21-BBCB3BA5AF00}"/>
          </ac:spMkLst>
        </pc:spChg>
      </pc:sldChg>
      <pc:sldChg chg="modSp mod ord">
        <pc:chgData name="Aditi Das" userId="c5caea52ba8e7d81" providerId="LiveId" clId="{04E42755-E379-4D6D-A369-D90A169B4139}" dt="2024-07-31T15:39:38.125" v="2291" actId="1076"/>
        <pc:sldMkLst>
          <pc:docMk/>
          <pc:sldMk cId="1240072907" sldId="358"/>
        </pc:sldMkLst>
        <pc:spChg chg="mod">
          <ac:chgData name="Aditi Das" userId="c5caea52ba8e7d81" providerId="LiveId" clId="{04E42755-E379-4D6D-A369-D90A169B4139}" dt="2024-07-31T15:39:38.125" v="2291" actId="1076"/>
          <ac:spMkLst>
            <pc:docMk/>
            <pc:sldMk cId="1240072907" sldId="358"/>
            <ac:spMk id="7" creationId="{00000000-0000-0000-0000-000000000000}"/>
          </ac:spMkLst>
        </pc:spChg>
      </pc:sldChg>
      <pc:sldChg chg="modSp mod">
        <pc:chgData name="Aditi Das" userId="c5caea52ba8e7d81" providerId="LiveId" clId="{04E42755-E379-4D6D-A369-D90A169B4139}" dt="2024-07-26T16:26:37.983" v="1349"/>
        <pc:sldMkLst>
          <pc:docMk/>
          <pc:sldMk cId="1453386912" sldId="359"/>
        </pc:sldMkLst>
        <pc:spChg chg="mod">
          <ac:chgData name="Aditi Das" userId="c5caea52ba8e7d81" providerId="LiveId" clId="{04E42755-E379-4D6D-A369-D90A169B4139}" dt="2024-07-26T16:26:37.983" v="1349"/>
          <ac:spMkLst>
            <pc:docMk/>
            <pc:sldMk cId="1453386912" sldId="359"/>
            <ac:spMk id="2" creationId="{6468593E-6CCC-4D4E-9A21-BBCB3BA5AF00}"/>
          </ac:spMkLst>
        </pc:spChg>
      </pc:sldChg>
      <pc:sldChg chg="addSp delSp modSp mod">
        <pc:chgData name="Aditi Das" userId="c5caea52ba8e7d81" providerId="LiveId" clId="{04E42755-E379-4D6D-A369-D90A169B4139}" dt="2024-07-31T13:46:08.083" v="1645" actId="20577"/>
        <pc:sldMkLst>
          <pc:docMk/>
          <pc:sldMk cId="1240072907" sldId="360"/>
        </pc:sldMkLst>
        <pc:spChg chg="mod">
          <ac:chgData name="Aditi Das" userId="c5caea52ba8e7d81" providerId="LiveId" clId="{04E42755-E379-4D6D-A369-D90A169B4139}" dt="2024-07-26T16:47:08.867" v="1440" actId="1076"/>
          <ac:spMkLst>
            <pc:docMk/>
            <pc:sldMk cId="1240072907" sldId="360"/>
            <ac:spMk id="2" creationId="{00000000-0000-0000-0000-000000000000}"/>
          </ac:spMkLst>
        </pc:spChg>
        <pc:spChg chg="add mod">
          <ac:chgData name="Aditi Das" userId="c5caea52ba8e7d81" providerId="LiveId" clId="{04E42755-E379-4D6D-A369-D90A169B4139}" dt="2024-07-26T16:45:02.299" v="1414"/>
          <ac:spMkLst>
            <pc:docMk/>
            <pc:sldMk cId="1240072907" sldId="360"/>
            <ac:spMk id="3" creationId="{64B134F1-ACDF-A09F-3C64-4920C1EDDFBF}"/>
          </ac:spMkLst>
        </pc:spChg>
        <pc:spChg chg="add del mod">
          <ac:chgData name="Aditi Das" userId="c5caea52ba8e7d81" providerId="LiveId" clId="{04E42755-E379-4D6D-A369-D90A169B4139}" dt="2024-07-26T16:45:18.862" v="1417"/>
          <ac:spMkLst>
            <pc:docMk/>
            <pc:sldMk cId="1240072907" sldId="360"/>
            <ac:spMk id="7" creationId="{00000000-0000-0000-0000-000000000000}"/>
          </ac:spMkLst>
        </pc:spChg>
        <pc:spChg chg="add mod">
          <ac:chgData name="Aditi Das" userId="c5caea52ba8e7d81" providerId="LiveId" clId="{04E42755-E379-4D6D-A369-D90A169B4139}" dt="2024-07-31T13:46:08.083" v="1645" actId="20577"/>
          <ac:spMkLst>
            <pc:docMk/>
            <pc:sldMk cId="1240072907" sldId="360"/>
            <ac:spMk id="8" creationId="{2F07D20D-2043-B10E-AF02-8B9EEE4B9CEB}"/>
          </ac:spMkLst>
        </pc:spChg>
      </pc:sldChg>
      <pc:sldChg chg="addSp delSp modSp mod">
        <pc:chgData name="Aditi Das" userId="c5caea52ba8e7d81" providerId="LiveId" clId="{04E42755-E379-4D6D-A369-D90A169B4139}" dt="2024-07-31T14:08:38.639" v="2018"/>
        <pc:sldMkLst>
          <pc:docMk/>
          <pc:sldMk cId="1240072907" sldId="361"/>
        </pc:sldMkLst>
        <pc:spChg chg="add del mod">
          <ac:chgData name="Aditi Das" userId="c5caea52ba8e7d81" providerId="LiveId" clId="{04E42755-E379-4D6D-A369-D90A169B4139}" dt="2024-07-31T14:08:38.639" v="2018"/>
          <ac:spMkLst>
            <pc:docMk/>
            <pc:sldMk cId="1240072907" sldId="361"/>
            <ac:spMk id="3" creationId="{738929C0-F6EB-68FA-D2C4-68BE49F1114B}"/>
          </ac:spMkLst>
        </pc:spChg>
        <pc:graphicFrameChg chg="mod modGraphic">
          <ac:chgData name="Aditi Das" userId="c5caea52ba8e7d81" providerId="LiveId" clId="{04E42755-E379-4D6D-A369-D90A169B4139}" dt="2024-07-25T06:03:33.237" v="476" actId="14100"/>
          <ac:graphicFrameMkLst>
            <pc:docMk/>
            <pc:sldMk cId="1240072907" sldId="361"/>
            <ac:graphicFrameMk id="8" creationId="{00000000-0000-0000-0000-000000000000}"/>
          </ac:graphicFrameMkLst>
        </pc:graphicFrameChg>
      </pc:sldChg>
      <pc:sldChg chg="modSp mod">
        <pc:chgData name="Aditi Das" userId="c5caea52ba8e7d81" providerId="LiveId" clId="{04E42755-E379-4D6D-A369-D90A169B4139}" dt="2024-07-31T15:19:21.622" v="2099" actId="14100"/>
        <pc:sldMkLst>
          <pc:docMk/>
          <pc:sldMk cId="1240072907" sldId="364"/>
        </pc:sldMkLst>
        <pc:spChg chg="mod">
          <ac:chgData name="Aditi Das" userId="c5caea52ba8e7d81" providerId="LiveId" clId="{04E42755-E379-4D6D-A369-D90A169B4139}" dt="2024-07-31T15:19:21.622" v="2099" actId="14100"/>
          <ac:spMkLst>
            <pc:docMk/>
            <pc:sldMk cId="1240072907" sldId="364"/>
            <ac:spMk id="7" creationId="{00000000-0000-0000-0000-000000000000}"/>
          </ac:spMkLst>
        </pc:spChg>
      </pc:sldChg>
      <pc:sldChg chg="addSp delSp modSp del mod">
        <pc:chgData name="Aditi Das" userId="c5caea52ba8e7d81" providerId="LiveId" clId="{04E42755-E379-4D6D-A369-D90A169B4139}" dt="2024-07-31T15:46:10.430" v="2360" actId="47"/>
        <pc:sldMkLst>
          <pc:docMk/>
          <pc:sldMk cId="1267915387" sldId="368"/>
        </pc:sldMkLst>
        <pc:spChg chg="mod">
          <ac:chgData name="Aditi Das" userId="c5caea52ba8e7d81" providerId="LiveId" clId="{04E42755-E379-4D6D-A369-D90A169B4139}" dt="2024-07-31T15:45:30.587" v="2352" actId="1076"/>
          <ac:spMkLst>
            <pc:docMk/>
            <pc:sldMk cId="1267915387" sldId="368"/>
            <ac:spMk id="6" creationId="{E97E90BE-A06D-F1CE-7327-29016D445E2A}"/>
          </ac:spMkLst>
        </pc:spChg>
        <pc:spChg chg="add">
          <ac:chgData name="Aditi Das" userId="c5caea52ba8e7d81" providerId="LiveId" clId="{04E42755-E379-4D6D-A369-D90A169B4139}" dt="2024-07-31T13:53:15.373" v="1698"/>
          <ac:spMkLst>
            <pc:docMk/>
            <pc:sldMk cId="1267915387" sldId="368"/>
            <ac:spMk id="7" creationId="{8A4F0A4E-D1EB-75E8-3833-24CE449810E1}"/>
          </ac:spMkLst>
        </pc:spChg>
        <pc:spChg chg="add del mod">
          <ac:chgData name="Aditi Das" userId="c5caea52ba8e7d81" providerId="LiveId" clId="{04E42755-E379-4D6D-A369-D90A169B4139}" dt="2024-07-31T13:53:44.315" v="1706" actId="478"/>
          <ac:spMkLst>
            <pc:docMk/>
            <pc:sldMk cId="1267915387" sldId="368"/>
            <ac:spMk id="8" creationId="{DFF310A4-9810-9D23-4EC4-6B59143A73AE}"/>
          </ac:spMkLst>
        </pc:spChg>
        <pc:spChg chg="add">
          <ac:chgData name="Aditi Das" userId="c5caea52ba8e7d81" providerId="LiveId" clId="{04E42755-E379-4D6D-A369-D90A169B4139}" dt="2024-07-31T13:56:16.917" v="1735"/>
          <ac:spMkLst>
            <pc:docMk/>
            <pc:sldMk cId="1267915387" sldId="368"/>
            <ac:spMk id="9" creationId="{BE6D76A9-70DF-330D-01F9-D0021FB6ECB1}"/>
          </ac:spMkLst>
        </pc:spChg>
        <pc:spChg chg="add">
          <ac:chgData name="Aditi Das" userId="c5caea52ba8e7d81" providerId="LiveId" clId="{04E42755-E379-4D6D-A369-D90A169B4139}" dt="2024-07-31T13:56:33.660" v="1763"/>
          <ac:spMkLst>
            <pc:docMk/>
            <pc:sldMk cId="1267915387" sldId="368"/>
            <ac:spMk id="10" creationId="{0182852B-B25D-0B2C-C106-70E3973B96A1}"/>
          </ac:spMkLst>
        </pc:spChg>
        <pc:spChg chg="add">
          <ac:chgData name="Aditi Das" userId="c5caea52ba8e7d81" providerId="LiveId" clId="{04E42755-E379-4D6D-A369-D90A169B4139}" dt="2024-07-31T13:58:23.539" v="1766"/>
          <ac:spMkLst>
            <pc:docMk/>
            <pc:sldMk cId="1267915387" sldId="368"/>
            <ac:spMk id="11" creationId="{69E5845D-95E7-F3C7-2BE4-FDD21356D5BB}"/>
          </ac:spMkLst>
        </pc:spChg>
        <pc:spChg chg="add">
          <ac:chgData name="Aditi Das" userId="c5caea52ba8e7d81" providerId="LiveId" clId="{04E42755-E379-4D6D-A369-D90A169B4139}" dt="2024-07-31T13:58:31.389" v="1768"/>
          <ac:spMkLst>
            <pc:docMk/>
            <pc:sldMk cId="1267915387" sldId="368"/>
            <ac:spMk id="12" creationId="{56D94704-1D65-DEAE-A424-0F9348BFEE00}"/>
          </ac:spMkLst>
        </pc:spChg>
      </pc:sldChg>
      <pc:sldChg chg="modSp new mod">
        <pc:chgData name="Aditi Das" userId="c5caea52ba8e7d81" providerId="LiveId" clId="{04E42755-E379-4D6D-A369-D90A169B4139}" dt="2024-07-02T07:05:38.478" v="118" actId="20577"/>
        <pc:sldMkLst>
          <pc:docMk/>
          <pc:sldMk cId="191473003" sldId="371"/>
        </pc:sldMkLst>
        <pc:spChg chg="mod">
          <ac:chgData name="Aditi Das" userId="c5caea52ba8e7d81" providerId="LiveId" clId="{04E42755-E379-4D6D-A369-D90A169B4139}" dt="2024-07-02T07:02:51.254" v="28" actId="255"/>
          <ac:spMkLst>
            <pc:docMk/>
            <pc:sldMk cId="191473003" sldId="371"/>
            <ac:spMk id="2" creationId="{9BA607E4-9F4B-4559-28D6-4AC8FD6287A1}"/>
          </ac:spMkLst>
        </pc:spChg>
        <pc:spChg chg="mod">
          <ac:chgData name="Aditi Das" userId="c5caea52ba8e7d81" providerId="LiveId" clId="{04E42755-E379-4D6D-A369-D90A169B4139}" dt="2024-07-02T07:05:38.478" v="118" actId="20577"/>
          <ac:spMkLst>
            <pc:docMk/>
            <pc:sldMk cId="191473003" sldId="371"/>
            <ac:spMk id="6" creationId="{62804AC7-80FB-A8FD-F5C1-625221154D4E}"/>
          </ac:spMkLst>
        </pc:spChg>
      </pc:sldChg>
      <pc:sldChg chg="addSp modSp mod">
        <pc:chgData name="Aditi Das" userId="c5caea52ba8e7d81" providerId="LiveId" clId="{04E42755-E379-4D6D-A369-D90A169B4139}" dt="2024-07-31T13:46:39.007" v="1692" actId="20577"/>
        <pc:sldMkLst>
          <pc:docMk/>
          <pc:sldMk cId="2299400029" sldId="372"/>
        </pc:sldMkLst>
        <pc:spChg chg="mod">
          <ac:chgData name="Aditi Das" userId="c5caea52ba8e7d81" providerId="LiveId" clId="{04E42755-E379-4D6D-A369-D90A169B4139}" dt="2024-07-31T13:43:47.506" v="1630" actId="6549"/>
          <ac:spMkLst>
            <pc:docMk/>
            <pc:sldMk cId="2299400029" sldId="372"/>
            <ac:spMk id="2" creationId="{918C3576-D3DF-C0BD-74CA-41550F75D9E4}"/>
          </ac:spMkLst>
        </pc:spChg>
        <pc:spChg chg="mod">
          <ac:chgData name="Aditi Das" userId="c5caea52ba8e7d81" providerId="LiveId" clId="{04E42755-E379-4D6D-A369-D90A169B4139}" dt="2024-07-31T13:46:39.007" v="1692" actId="20577"/>
          <ac:spMkLst>
            <pc:docMk/>
            <pc:sldMk cId="2299400029" sldId="372"/>
            <ac:spMk id="6" creationId="{8EF39ADA-D616-9787-89D6-405592D474EA}"/>
          </ac:spMkLst>
        </pc:spChg>
        <pc:spChg chg="add">
          <ac:chgData name="Aditi Das" userId="c5caea52ba8e7d81" providerId="LiveId" clId="{04E42755-E379-4D6D-A369-D90A169B4139}" dt="2024-07-26T17:09:41.062" v="1566"/>
          <ac:spMkLst>
            <pc:docMk/>
            <pc:sldMk cId="2299400029" sldId="372"/>
            <ac:spMk id="7" creationId="{52B93CA3-98B7-D6BD-5412-A0237CC38491}"/>
          </ac:spMkLst>
        </pc:spChg>
        <pc:spChg chg="add mod">
          <ac:chgData name="Aditi Das" userId="c5caea52ba8e7d81" providerId="LiveId" clId="{04E42755-E379-4D6D-A369-D90A169B4139}" dt="2024-07-26T17:10:02.940" v="1569" actId="1076"/>
          <ac:spMkLst>
            <pc:docMk/>
            <pc:sldMk cId="2299400029" sldId="372"/>
            <ac:spMk id="8" creationId="{88091214-26A1-3B11-9FBC-106950158BDD}"/>
          </ac:spMkLst>
        </pc:spChg>
      </pc:sldChg>
      <pc:sldChg chg="addSp delSp modSp mod">
        <pc:chgData name="Aditi Das" userId="c5caea52ba8e7d81" providerId="LiveId" clId="{04E42755-E379-4D6D-A369-D90A169B4139}" dt="2024-07-31T14:08:45.860" v="2021"/>
        <pc:sldMkLst>
          <pc:docMk/>
          <pc:sldMk cId="1070898372" sldId="376"/>
        </pc:sldMkLst>
        <pc:spChg chg="add del mod">
          <ac:chgData name="Aditi Das" userId="c5caea52ba8e7d81" providerId="LiveId" clId="{04E42755-E379-4D6D-A369-D90A169B4139}" dt="2024-07-31T14:08:45.860" v="2021"/>
          <ac:spMkLst>
            <pc:docMk/>
            <pc:sldMk cId="1070898372" sldId="376"/>
            <ac:spMk id="3" creationId="{30861EEF-E7B6-A464-A033-646F24D7EB98}"/>
          </ac:spMkLst>
        </pc:spChg>
        <pc:graphicFrameChg chg="mod modGraphic">
          <ac:chgData name="Aditi Das" userId="c5caea52ba8e7d81" providerId="LiveId" clId="{04E42755-E379-4D6D-A369-D90A169B4139}" dt="2024-07-31T14:07:43.114" v="2013" actId="20577"/>
          <ac:graphicFrameMkLst>
            <pc:docMk/>
            <pc:sldMk cId="1070898372" sldId="376"/>
            <ac:graphicFrameMk id="8" creationId="{00000000-0000-0000-0000-000000000000}"/>
          </ac:graphicFrameMkLst>
        </pc:graphicFrameChg>
      </pc:sldChg>
      <pc:sldChg chg="ord">
        <pc:chgData name="Aditi Das" userId="c5caea52ba8e7d81" providerId="LiveId" clId="{04E42755-E379-4D6D-A369-D90A169B4139}" dt="2024-07-26T16:24:16.958" v="1331"/>
        <pc:sldMkLst>
          <pc:docMk/>
          <pc:sldMk cId="4105221814" sldId="377"/>
        </pc:sldMkLst>
      </pc:sldChg>
      <pc:sldChg chg="modSp mod">
        <pc:chgData name="Aditi Das" userId="c5caea52ba8e7d81" providerId="LiveId" clId="{04E42755-E379-4D6D-A369-D90A169B4139}" dt="2024-07-26T16:21:12.535" v="1268" actId="404"/>
        <pc:sldMkLst>
          <pc:docMk/>
          <pc:sldMk cId="3056966860" sldId="379"/>
        </pc:sldMkLst>
        <pc:spChg chg="mod">
          <ac:chgData name="Aditi Das" userId="c5caea52ba8e7d81" providerId="LiveId" clId="{04E42755-E379-4D6D-A369-D90A169B4139}" dt="2024-07-26T16:21:12.535" v="1268" actId="404"/>
          <ac:spMkLst>
            <pc:docMk/>
            <pc:sldMk cId="3056966860" sldId="379"/>
            <ac:spMk id="2" creationId="{FF659BB2-24CE-FDE1-F6C7-EBDE33A45C3E}"/>
          </ac:spMkLst>
        </pc:spChg>
      </pc:sldChg>
      <pc:sldChg chg="ord">
        <pc:chgData name="Aditi Das" userId="c5caea52ba8e7d81" providerId="LiveId" clId="{04E42755-E379-4D6D-A369-D90A169B4139}" dt="2024-07-26T16:24:27.938" v="1333"/>
        <pc:sldMkLst>
          <pc:docMk/>
          <pc:sldMk cId="3014933939" sldId="380"/>
        </pc:sldMkLst>
      </pc:sldChg>
      <pc:sldChg chg="del ord">
        <pc:chgData name="Aditi Das" userId="c5caea52ba8e7d81" providerId="LiveId" clId="{04E42755-E379-4D6D-A369-D90A169B4139}" dt="2024-07-31T15:14:45.484" v="2071" actId="47"/>
        <pc:sldMkLst>
          <pc:docMk/>
          <pc:sldMk cId="863683649" sldId="381"/>
        </pc:sldMkLst>
      </pc:sldChg>
      <pc:sldChg chg="modSp mod">
        <pc:chgData name="Aditi Das" userId="c5caea52ba8e7d81" providerId="LiveId" clId="{04E42755-E379-4D6D-A369-D90A169B4139}" dt="2024-07-31T15:50:57.247" v="2391" actId="20577"/>
        <pc:sldMkLst>
          <pc:docMk/>
          <pc:sldMk cId="3046037482" sldId="382"/>
        </pc:sldMkLst>
        <pc:spChg chg="mod">
          <ac:chgData name="Aditi Das" userId="c5caea52ba8e7d81" providerId="LiveId" clId="{04E42755-E379-4D6D-A369-D90A169B4139}" dt="2024-07-31T15:50:57.247" v="2391" actId="20577"/>
          <ac:spMkLst>
            <pc:docMk/>
            <pc:sldMk cId="3046037482" sldId="382"/>
            <ac:spMk id="7" creationId="{00000000-0000-0000-0000-000000000000}"/>
          </ac:spMkLst>
        </pc:spChg>
      </pc:sldChg>
      <pc:sldChg chg="modSp mod">
        <pc:chgData name="Aditi Das" userId="c5caea52ba8e7d81" providerId="LiveId" clId="{04E42755-E379-4D6D-A369-D90A169B4139}" dt="2024-07-31T15:50:11.148" v="2382" actId="255"/>
        <pc:sldMkLst>
          <pc:docMk/>
          <pc:sldMk cId="932175788" sldId="383"/>
        </pc:sldMkLst>
        <pc:spChg chg="mod">
          <ac:chgData name="Aditi Das" userId="c5caea52ba8e7d81" providerId="LiveId" clId="{04E42755-E379-4D6D-A369-D90A169B4139}" dt="2024-07-31T15:50:11.148" v="2382" actId="255"/>
          <ac:spMkLst>
            <pc:docMk/>
            <pc:sldMk cId="932175788" sldId="383"/>
            <ac:spMk id="6" creationId="{73467058-86E1-9E5E-902A-B3BB51F4066E}"/>
          </ac:spMkLst>
        </pc:spChg>
      </pc:sldChg>
      <pc:sldChg chg="del">
        <pc:chgData name="Aditi Das" userId="c5caea52ba8e7d81" providerId="LiveId" clId="{04E42755-E379-4D6D-A369-D90A169B4139}" dt="2024-07-31T13:52:54.320" v="1695" actId="47"/>
        <pc:sldMkLst>
          <pc:docMk/>
          <pc:sldMk cId="3378605311" sldId="384"/>
        </pc:sldMkLst>
      </pc:sldChg>
      <pc:sldChg chg="modSp mod">
        <pc:chgData name="Aditi Das" userId="c5caea52ba8e7d81" providerId="LiveId" clId="{04E42755-E379-4D6D-A369-D90A169B4139}" dt="2024-07-31T15:44:39.767" v="2344" actId="404"/>
        <pc:sldMkLst>
          <pc:docMk/>
          <pc:sldMk cId="318448397" sldId="386"/>
        </pc:sldMkLst>
        <pc:spChg chg="mod">
          <ac:chgData name="Aditi Das" userId="c5caea52ba8e7d81" providerId="LiveId" clId="{04E42755-E379-4D6D-A369-D90A169B4139}" dt="2024-07-31T15:44:39.767" v="2344" actId="404"/>
          <ac:spMkLst>
            <pc:docMk/>
            <pc:sldMk cId="318448397" sldId="386"/>
            <ac:spMk id="6" creationId="{416E4CE1-52C3-5F94-2301-F4633A2E47FB}"/>
          </ac:spMkLst>
        </pc:spChg>
      </pc:sldChg>
      <pc:sldChg chg="addSp delSp modSp mod">
        <pc:chgData name="Aditi Das" userId="c5caea52ba8e7d81" providerId="LiveId" clId="{04E42755-E379-4D6D-A369-D90A169B4139}" dt="2024-07-31T14:16:03.043" v="2035" actId="20577"/>
        <pc:sldMkLst>
          <pc:docMk/>
          <pc:sldMk cId="3984795892" sldId="387"/>
        </pc:sldMkLst>
        <pc:spChg chg="add del mod">
          <ac:chgData name="Aditi Das" userId="c5caea52ba8e7d81" providerId="LiveId" clId="{04E42755-E379-4D6D-A369-D90A169B4139}" dt="2024-07-31T14:08:53.309" v="2023" actId="478"/>
          <ac:spMkLst>
            <pc:docMk/>
            <pc:sldMk cId="3984795892" sldId="387"/>
            <ac:spMk id="3" creationId="{01860D4E-4F75-48A9-D91F-A6E86AE34E8D}"/>
          </ac:spMkLst>
        </pc:spChg>
        <pc:graphicFrameChg chg="mod modGraphic">
          <ac:chgData name="Aditi Das" userId="c5caea52ba8e7d81" providerId="LiveId" clId="{04E42755-E379-4D6D-A369-D90A169B4139}" dt="2024-07-31T14:16:03.043" v="2035" actId="20577"/>
          <ac:graphicFrameMkLst>
            <pc:docMk/>
            <pc:sldMk cId="3984795892" sldId="387"/>
            <ac:graphicFrameMk id="8" creationId="{00000000-0000-0000-0000-000000000000}"/>
          </ac:graphicFrameMkLst>
        </pc:graphicFrameChg>
      </pc:sldChg>
      <pc:sldChg chg="addSp delSp modSp mod">
        <pc:chgData name="Aditi Das" userId="c5caea52ba8e7d81" providerId="LiveId" clId="{04E42755-E379-4D6D-A369-D90A169B4139}" dt="2024-07-31T14:15:20.476" v="2033" actId="20577"/>
        <pc:sldMkLst>
          <pc:docMk/>
          <pc:sldMk cId="3025163598" sldId="388"/>
        </pc:sldMkLst>
        <pc:spChg chg="add del mod">
          <ac:chgData name="Aditi Das" userId="c5caea52ba8e7d81" providerId="LiveId" clId="{04E42755-E379-4D6D-A369-D90A169B4139}" dt="2024-07-31T14:09:08.049" v="2025" actId="478"/>
          <ac:spMkLst>
            <pc:docMk/>
            <pc:sldMk cId="3025163598" sldId="388"/>
            <ac:spMk id="3" creationId="{C75D6421-6301-136A-FAFE-C12B52A7AC30}"/>
          </ac:spMkLst>
        </pc:spChg>
        <pc:graphicFrameChg chg="mod modGraphic">
          <ac:chgData name="Aditi Das" userId="c5caea52ba8e7d81" providerId="LiveId" clId="{04E42755-E379-4D6D-A369-D90A169B4139}" dt="2024-07-31T14:15:20.476" v="2033" actId="20577"/>
          <ac:graphicFrameMkLst>
            <pc:docMk/>
            <pc:sldMk cId="3025163598" sldId="388"/>
            <ac:graphicFrameMk id="8" creationId="{00000000-0000-0000-0000-000000000000}"/>
          </ac:graphicFrameMkLst>
        </pc:graphicFrameChg>
      </pc:sldChg>
      <pc:sldChg chg="addSp delSp modSp mod">
        <pc:chgData name="Aditi Das" userId="c5caea52ba8e7d81" providerId="LiveId" clId="{04E42755-E379-4D6D-A369-D90A169B4139}" dt="2024-07-31T14:16:32.394" v="2039" actId="20577"/>
        <pc:sldMkLst>
          <pc:docMk/>
          <pc:sldMk cId="736329924" sldId="390"/>
        </pc:sldMkLst>
        <pc:spChg chg="add del mod">
          <ac:chgData name="Aditi Das" userId="c5caea52ba8e7d81" providerId="LiveId" clId="{04E42755-E379-4D6D-A369-D90A169B4139}" dt="2024-07-31T14:09:15.619" v="2027" actId="478"/>
          <ac:spMkLst>
            <pc:docMk/>
            <pc:sldMk cId="736329924" sldId="390"/>
            <ac:spMk id="3" creationId="{3CBD3052-F7C8-41E6-540B-049A8AC1AEBC}"/>
          </ac:spMkLst>
        </pc:spChg>
        <pc:graphicFrameChg chg="mod modGraphic">
          <ac:chgData name="Aditi Das" userId="c5caea52ba8e7d81" providerId="LiveId" clId="{04E42755-E379-4D6D-A369-D90A169B4139}" dt="2024-07-31T14:16:32.394" v="2039" actId="20577"/>
          <ac:graphicFrameMkLst>
            <pc:docMk/>
            <pc:sldMk cId="736329924" sldId="390"/>
            <ac:graphicFrameMk id="8" creationId="{00000000-0000-0000-0000-000000000000}"/>
          </ac:graphicFrameMkLst>
        </pc:graphicFrameChg>
      </pc:sldChg>
      <pc:sldChg chg="new del">
        <pc:chgData name="Aditi Das" userId="c5caea52ba8e7d81" providerId="LiveId" clId="{04E42755-E379-4D6D-A369-D90A169B4139}" dt="2024-07-25T06:01:16.386" v="386" actId="47"/>
        <pc:sldMkLst>
          <pc:docMk/>
          <pc:sldMk cId="645963408" sldId="391"/>
        </pc:sldMkLst>
      </pc:sldChg>
      <pc:sldChg chg="addSp delSp modSp add mod">
        <pc:chgData name="Aditi Das" userId="c5caea52ba8e7d81" providerId="LiveId" clId="{04E42755-E379-4D6D-A369-D90A169B4139}" dt="2024-07-25T06:56:58.145" v="1258" actId="14100"/>
        <pc:sldMkLst>
          <pc:docMk/>
          <pc:sldMk cId="2395027409" sldId="392"/>
        </pc:sldMkLst>
        <pc:spChg chg="mod">
          <ac:chgData name="Aditi Das" userId="c5caea52ba8e7d81" providerId="LiveId" clId="{04E42755-E379-4D6D-A369-D90A169B4139}" dt="2024-07-25T06:01:24.171" v="402" actId="20577"/>
          <ac:spMkLst>
            <pc:docMk/>
            <pc:sldMk cId="2395027409" sldId="392"/>
            <ac:spMk id="2" creationId="{00000000-0000-0000-0000-000000000000}"/>
          </ac:spMkLst>
        </pc:spChg>
        <pc:spChg chg="del mod">
          <ac:chgData name="Aditi Das" userId="c5caea52ba8e7d81" providerId="LiveId" clId="{04E42755-E379-4D6D-A369-D90A169B4139}" dt="2024-07-25T06:01:29.749" v="404" actId="478"/>
          <ac:spMkLst>
            <pc:docMk/>
            <pc:sldMk cId="2395027409" sldId="392"/>
            <ac:spMk id="3" creationId="{00000000-0000-0000-0000-000000000000}"/>
          </ac:spMkLst>
        </pc:spChg>
        <pc:graphicFrameChg chg="add mod modGraphic">
          <ac:chgData name="Aditi Das" userId="c5caea52ba8e7d81" providerId="LiveId" clId="{04E42755-E379-4D6D-A369-D90A169B4139}" dt="2024-07-25T06:56:58.145" v="1258" actId="14100"/>
          <ac:graphicFrameMkLst>
            <pc:docMk/>
            <pc:sldMk cId="2395027409" sldId="392"/>
            <ac:graphicFrameMk id="7" creationId="{363B95CE-C050-8E49-A66E-BC187F414460}"/>
          </ac:graphicFrameMkLst>
        </pc:graphicFrameChg>
      </pc:sldChg>
      <pc:sldChg chg="modSp add mod">
        <pc:chgData name="Aditi Das" userId="c5caea52ba8e7d81" providerId="LiveId" clId="{04E42755-E379-4D6D-A369-D90A169B4139}" dt="2024-07-25T06:11:44.980" v="626" actId="20577"/>
        <pc:sldMkLst>
          <pc:docMk/>
          <pc:sldMk cId="1098994729" sldId="393"/>
        </pc:sldMkLst>
        <pc:spChg chg="mod">
          <ac:chgData name="Aditi Das" userId="c5caea52ba8e7d81" providerId="LiveId" clId="{04E42755-E379-4D6D-A369-D90A169B4139}" dt="2024-07-25T06:03:01.824" v="464" actId="20577"/>
          <ac:spMkLst>
            <pc:docMk/>
            <pc:sldMk cId="1098994729" sldId="393"/>
            <ac:spMk id="2" creationId="{00000000-0000-0000-0000-000000000000}"/>
          </ac:spMkLst>
        </pc:spChg>
        <pc:graphicFrameChg chg="mod modGraphic">
          <ac:chgData name="Aditi Das" userId="c5caea52ba8e7d81" providerId="LiveId" clId="{04E42755-E379-4D6D-A369-D90A169B4139}" dt="2024-07-25T06:11:44.980" v="626" actId="20577"/>
          <ac:graphicFrameMkLst>
            <pc:docMk/>
            <pc:sldMk cId="1098994729" sldId="393"/>
            <ac:graphicFrameMk id="7" creationId="{363B95CE-C050-8E49-A66E-BC187F414460}"/>
          </ac:graphicFrameMkLst>
        </pc:graphicFrameChg>
      </pc:sldChg>
      <pc:sldChg chg="add ord">
        <pc:chgData name="Aditi Das" userId="c5caea52ba8e7d81" providerId="LiveId" clId="{04E42755-E379-4D6D-A369-D90A169B4139}" dt="2024-07-26T16:23:56.848" v="1325"/>
        <pc:sldMkLst>
          <pc:docMk/>
          <pc:sldMk cId="2457880985" sldId="394"/>
        </pc:sldMkLst>
      </pc:sldChg>
      <pc:sldChg chg="addSp delSp modSp new mod">
        <pc:chgData name="Aditi Das" userId="c5caea52ba8e7d81" providerId="LiveId" clId="{04E42755-E379-4D6D-A369-D90A169B4139}" dt="2024-07-25T06:44:12.257" v="1068" actId="14100"/>
        <pc:sldMkLst>
          <pc:docMk/>
          <pc:sldMk cId="3851234565" sldId="395"/>
        </pc:sldMkLst>
        <pc:spChg chg="del">
          <ac:chgData name="Aditi Das" userId="c5caea52ba8e7d81" providerId="LiveId" clId="{04E42755-E379-4D6D-A369-D90A169B4139}" dt="2024-07-25T06:14:21.351" v="708" actId="21"/>
          <ac:spMkLst>
            <pc:docMk/>
            <pc:sldMk cId="3851234565" sldId="395"/>
            <ac:spMk id="2" creationId="{2C6D59F1-4304-8861-B680-7618D3F0A4B5}"/>
          </ac:spMkLst>
        </pc:spChg>
        <pc:spChg chg="del">
          <ac:chgData name="Aditi Das" userId="c5caea52ba8e7d81" providerId="LiveId" clId="{04E42755-E379-4D6D-A369-D90A169B4139}" dt="2024-07-25T06:14:25.101" v="709" actId="21"/>
          <ac:spMkLst>
            <pc:docMk/>
            <pc:sldMk cId="3851234565" sldId="395"/>
            <ac:spMk id="6" creationId="{6E3D43AC-9F72-3B91-9D84-7D20F0027899}"/>
          </ac:spMkLst>
        </pc:spChg>
        <pc:spChg chg="add del mod">
          <ac:chgData name="Aditi Das" userId="c5caea52ba8e7d81" providerId="LiveId" clId="{04E42755-E379-4D6D-A369-D90A169B4139}" dt="2024-07-25T06:17:04.862" v="718" actId="478"/>
          <ac:spMkLst>
            <pc:docMk/>
            <pc:sldMk cId="3851234565" sldId="395"/>
            <ac:spMk id="8" creationId="{D8FAEBF5-89D8-7502-C9F8-63B084912F88}"/>
          </ac:spMkLst>
        </pc:spChg>
        <pc:spChg chg="add mod">
          <ac:chgData name="Aditi Das" userId="c5caea52ba8e7d81" providerId="LiveId" clId="{04E42755-E379-4D6D-A369-D90A169B4139}" dt="2024-07-25T06:15:46.119" v="717"/>
          <ac:spMkLst>
            <pc:docMk/>
            <pc:sldMk cId="3851234565" sldId="395"/>
            <ac:spMk id="9" creationId="{65BD52AE-6245-FCFC-99EC-04542E34C6B7}"/>
          </ac:spMkLst>
        </pc:spChg>
        <pc:spChg chg="add mod">
          <ac:chgData name="Aditi Das" userId="c5caea52ba8e7d81" providerId="LiveId" clId="{04E42755-E379-4D6D-A369-D90A169B4139}" dt="2024-07-25T06:15:46.119" v="717"/>
          <ac:spMkLst>
            <pc:docMk/>
            <pc:sldMk cId="3851234565" sldId="395"/>
            <ac:spMk id="10" creationId="{53132452-39EF-B932-1B21-5A3BCFE689AB}"/>
          </ac:spMkLst>
        </pc:spChg>
        <pc:spChg chg="add mod">
          <ac:chgData name="Aditi Das" userId="c5caea52ba8e7d81" providerId="LiveId" clId="{04E42755-E379-4D6D-A369-D90A169B4139}" dt="2024-07-25T06:15:46.119" v="717"/>
          <ac:spMkLst>
            <pc:docMk/>
            <pc:sldMk cId="3851234565" sldId="395"/>
            <ac:spMk id="11" creationId="{1CAE8FBB-DD3E-DDF5-613A-3090C8C3C282}"/>
          </ac:spMkLst>
        </pc:spChg>
        <pc:spChg chg="add mod">
          <ac:chgData name="Aditi Das" userId="c5caea52ba8e7d81" providerId="LiveId" clId="{04E42755-E379-4D6D-A369-D90A169B4139}" dt="2024-07-25T06:15:46.119" v="717"/>
          <ac:spMkLst>
            <pc:docMk/>
            <pc:sldMk cId="3851234565" sldId="395"/>
            <ac:spMk id="12" creationId="{FAA556DE-663B-6ED3-EF37-8F4E11C365DA}"/>
          </ac:spMkLst>
        </pc:spChg>
        <pc:spChg chg="add mod">
          <ac:chgData name="Aditi Das" userId="c5caea52ba8e7d81" providerId="LiveId" clId="{04E42755-E379-4D6D-A369-D90A169B4139}" dt="2024-07-25T06:15:46.119" v="717"/>
          <ac:spMkLst>
            <pc:docMk/>
            <pc:sldMk cId="3851234565" sldId="395"/>
            <ac:spMk id="13" creationId="{A43E1727-CDFD-C4B5-386D-8B0848807AC5}"/>
          </ac:spMkLst>
        </pc:spChg>
        <pc:spChg chg="add mod">
          <ac:chgData name="Aditi Das" userId="c5caea52ba8e7d81" providerId="LiveId" clId="{04E42755-E379-4D6D-A369-D90A169B4139}" dt="2024-07-25T06:15:46.119" v="717"/>
          <ac:spMkLst>
            <pc:docMk/>
            <pc:sldMk cId="3851234565" sldId="395"/>
            <ac:spMk id="14" creationId="{CAAAD27A-640B-B21F-314E-C6DCB4618741}"/>
          </ac:spMkLst>
        </pc:spChg>
        <pc:spChg chg="add mod">
          <ac:chgData name="Aditi Das" userId="c5caea52ba8e7d81" providerId="LiveId" clId="{04E42755-E379-4D6D-A369-D90A169B4139}" dt="2024-07-25T06:15:46.119" v="717"/>
          <ac:spMkLst>
            <pc:docMk/>
            <pc:sldMk cId="3851234565" sldId="395"/>
            <ac:spMk id="15" creationId="{1101A5C1-B835-8ED4-DAA7-AF179505DC67}"/>
          </ac:spMkLst>
        </pc:spChg>
        <pc:spChg chg="add mod">
          <ac:chgData name="Aditi Das" userId="c5caea52ba8e7d81" providerId="LiveId" clId="{04E42755-E379-4D6D-A369-D90A169B4139}" dt="2024-07-25T06:15:46.119" v="717"/>
          <ac:spMkLst>
            <pc:docMk/>
            <pc:sldMk cId="3851234565" sldId="395"/>
            <ac:spMk id="16" creationId="{ADC9C820-116E-871A-36A5-35BD91B45C22}"/>
          </ac:spMkLst>
        </pc:spChg>
        <pc:spChg chg="add mod">
          <ac:chgData name="Aditi Das" userId="c5caea52ba8e7d81" providerId="LiveId" clId="{04E42755-E379-4D6D-A369-D90A169B4139}" dt="2024-07-25T06:15:46.119" v="717"/>
          <ac:spMkLst>
            <pc:docMk/>
            <pc:sldMk cId="3851234565" sldId="395"/>
            <ac:spMk id="17" creationId="{7D737E74-1839-DCDA-60F9-27CDAC51EFF8}"/>
          </ac:spMkLst>
        </pc:spChg>
        <pc:spChg chg="add mod">
          <ac:chgData name="Aditi Das" userId="c5caea52ba8e7d81" providerId="LiveId" clId="{04E42755-E379-4D6D-A369-D90A169B4139}" dt="2024-07-25T06:24:18.176" v="760" actId="1076"/>
          <ac:spMkLst>
            <pc:docMk/>
            <pc:sldMk cId="3851234565" sldId="395"/>
            <ac:spMk id="25" creationId="{9A90B4B2-7E1F-93DF-C636-395AD5547C0E}"/>
          </ac:spMkLst>
        </pc:spChg>
        <pc:spChg chg="add del mod">
          <ac:chgData name="Aditi Das" userId="c5caea52ba8e7d81" providerId="LiveId" clId="{04E42755-E379-4D6D-A369-D90A169B4139}" dt="2024-07-25T06:25:10.160" v="766" actId="478"/>
          <ac:spMkLst>
            <pc:docMk/>
            <pc:sldMk cId="3851234565" sldId="395"/>
            <ac:spMk id="26" creationId="{B8360765-B062-EBC1-4489-87BB31CF1BB7}"/>
          </ac:spMkLst>
        </pc:spChg>
        <pc:spChg chg="add mod">
          <ac:chgData name="Aditi Das" userId="c5caea52ba8e7d81" providerId="LiveId" clId="{04E42755-E379-4D6D-A369-D90A169B4139}" dt="2024-07-25T06:25:07.504" v="765" actId="1076"/>
          <ac:spMkLst>
            <pc:docMk/>
            <pc:sldMk cId="3851234565" sldId="395"/>
            <ac:spMk id="27" creationId="{4B15CC94-0BA8-405D-414B-6B85D51A34BC}"/>
          </ac:spMkLst>
        </pc:spChg>
        <pc:spChg chg="add mod">
          <ac:chgData name="Aditi Das" userId="c5caea52ba8e7d81" providerId="LiveId" clId="{04E42755-E379-4D6D-A369-D90A169B4139}" dt="2024-07-25T06:25:46.662" v="771" actId="208"/>
          <ac:spMkLst>
            <pc:docMk/>
            <pc:sldMk cId="3851234565" sldId="395"/>
            <ac:spMk id="28" creationId="{C0EEFD68-6BEA-7815-8207-F5A65906D7E9}"/>
          </ac:spMkLst>
        </pc:spChg>
        <pc:spChg chg="add mod">
          <ac:chgData name="Aditi Das" userId="c5caea52ba8e7d81" providerId="LiveId" clId="{04E42755-E379-4D6D-A369-D90A169B4139}" dt="2024-07-25T06:25:58.849" v="773" actId="1076"/>
          <ac:spMkLst>
            <pc:docMk/>
            <pc:sldMk cId="3851234565" sldId="395"/>
            <ac:spMk id="29" creationId="{E6C48A74-71BF-64F2-7860-D6C1B5D7FD68}"/>
          </ac:spMkLst>
        </pc:spChg>
        <pc:spChg chg="add mod">
          <ac:chgData name="Aditi Das" userId="c5caea52ba8e7d81" providerId="LiveId" clId="{04E42755-E379-4D6D-A369-D90A169B4139}" dt="2024-07-25T06:26:13.367" v="775" actId="1076"/>
          <ac:spMkLst>
            <pc:docMk/>
            <pc:sldMk cId="3851234565" sldId="395"/>
            <ac:spMk id="30" creationId="{D7101272-1F03-A92B-9D22-A91FD4AED610}"/>
          </ac:spMkLst>
        </pc:spChg>
        <pc:spChg chg="add mod">
          <ac:chgData name="Aditi Das" userId="c5caea52ba8e7d81" providerId="LiveId" clId="{04E42755-E379-4D6D-A369-D90A169B4139}" dt="2024-07-25T06:26:50.245" v="777" actId="1076"/>
          <ac:spMkLst>
            <pc:docMk/>
            <pc:sldMk cId="3851234565" sldId="395"/>
            <ac:spMk id="31" creationId="{01463A15-7AB2-988B-EEB7-0EC1827F3D89}"/>
          </ac:spMkLst>
        </pc:spChg>
        <pc:spChg chg="add mod">
          <ac:chgData name="Aditi Das" userId="c5caea52ba8e7d81" providerId="LiveId" clId="{04E42755-E379-4D6D-A369-D90A169B4139}" dt="2024-07-25T06:27:29.593" v="781" actId="1076"/>
          <ac:spMkLst>
            <pc:docMk/>
            <pc:sldMk cId="3851234565" sldId="395"/>
            <ac:spMk id="32" creationId="{19B7CABF-1414-4AE3-2F8C-6EBAE5B77268}"/>
          </ac:spMkLst>
        </pc:spChg>
        <pc:spChg chg="add del mod">
          <ac:chgData name="Aditi Das" userId="c5caea52ba8e7d81" providerId="LiveId" clId="{04E42755-E379-4D6D-A369-D90A169B4139}" dt="2024-07-25T06:27:46.733" v="785" actId="22"/>
          <ac:spMkLst>
            <pc:docMk/>
            <pc:sldMk cId="3851234565" sldId="395"/>
            <ac:spMk id="34" creationId="{A924B59D-CDB8-AB09-59C3-CFDCEAA35506}"/>
          </ac:spMkLst>
        </pc:spChg>
        <pc:spChg chg="add mod">
          <ac:chgData name="Aditi Das" userId="c5caea52ba8e7d81" providerId="LiveId" clId="{04E42755-E379-4D6D-A369-D90A169B4139}" dt="2024-07-25T06:29:20.722" v="819" actId="1076"/>
          <ac:spMkLst>
            <pc:docMk/>
            <pc:sldMk cId="3851234565" sldId="395"/>
            <ac:spMk id="35" creationId="{32E3E465-B549-E443-857D-AFCCEADE7C57}"/>
          </ac:spMkLst>
        </pc:spChg>
        <pc:spChg chg="add mod">
          <ac:chgData name="Aditi Das" userId="c5caea52ba8e7d81" providerId="LiveId" clId="{04E42755-E379-4D6D-A369-D90A169B4139}" dt="2024-07-25T06:30:02.600" v="846" actId="20577"/>
          <ac:spMkLst>
            <pc:docMk/>
            <pc:sldMk cId="3851234565" sldId="395"/>
            <ac:spMk id="37" creationId="{FD8CCABF-0FFA-D91B-3FFE-5D70B927F349}"/>
          </ac:spMkLst>
        </pc:spChg>
        <pc:spChg chg="add mod">
          <ac:chgData name="Aditi Das" userId="c5caea52ba8e7d81" providerId="LiveId" clId="{04E42755-E379-4D6D-A369-D90A169B4139}" dt="2024-07-25T06:31:11.774" v="861" actId="20577"/>
          <ac:spMkLst>
            <pc:docMk/>
            <pc:sldMk cId="3851234565" sldId="395"/>
            <ac:spMk id="38" creationId="{84AA5A0F-E64C-DCE5-921F-762D7A88859A}"/>
          </ac:spMkLst>
        </pc:spChg>
        <pc:spChg chg="add mod">
          <ac:chgData name="Aditi Das" userId="c5caea52ba8e7d81" providerId="LiveId" clId="{04E42755-E379-4D6D-A369-D90A169B4139}" dt="2024-07-25T06:31:43.702" v="884" actId="1076"/>
          <ac:spMkLst>
            <pc:docMk/>
            <pc:sldMk cId="3851234565" sldId="395"/>
            <ac:spMk id="39" creationId="{697DA8FF-7F16-055F-25A9-661B7853FAD4}"/>
          </ac:spMkLst>
        </pc:spChg>
        <pc:spChg chg="add mod">
          <ac:chgData name="Aditi Das" userId="c5caea52ba8e7d81" providerId="LiveId" clId="{04E42755-E379-4D6D-A369-D90A169B4139}" dt="2024-07-25T06:32:09.364" v="915" actId="14100"/>
          <ac:spMkLst>
            <pc:docMk/>
            <pc:sldMk cId="3851234565" sldId="395"/>
            <ac:spMk id="40" creationId="{A9897FB8-F9E6-928D-D6CA-20B29F4B04B6}"/>
          </ac:spMkLst>
        </pc:spChg>
        <pc:spChg chg="add mod">
          <ac:chgData name="Aditi Das" userId="c5caea52ba8e7d81" providerId="LiveId" clId="{04E42755-E379-4D6D-A369-D90A169B4139}" dt="2024-07-25T06:32:24.536" v="922" actId="20577"/>
          <ac:spMkLst>
            <pc:docMk/>
            <pc:sldMk cId="3851234565" sldId="395"/>
            <ac:spMk id="41" creationId="{7D6AC19E-FD99-BFEB-78A6-84B29087031C}"/>
          </ac:spMkLst>
        </pc:spChg>
        <pc:spChg chg="add mod">
          <ac:chgData name="Aditi Das" userId="c5caea52ba8e7d81" providerId="LiveId" clId="{04E42755-E379-4D6D-A369-D90A169B4139}" dt="2024-07-25T06:43:52.988" v="1064" actId="1076"/>
          <ac:spMkLst>
            <pc:docMk/>
            <pc:sldMk cId="3851234565" sldId="395"/>
            <ac:spMk id="42" creationId="{668FF08F-41F2-0BD7-5FD2-F47A387523B7}"/>
          </ac:spMkLst>
        </pc:spChg>
        <pc:picChg chg="add mod">
          <ac:chgData name="Aditi Das" userId="c5caea52ba8e7d81" providerId="LiveId" clId="{04E42755-E379-4D6D-A369-D90A169B4139}" dt="2024-07-25T06:44:12.257" v="1068" actId="14100"/>
          <ac:picMkLst>
            <pc:docMk/>
            <pc:sldMk cId="3851234565" sldId="395"/>
            <ac:picMk id="7" creationId="{067A5728-89E2-4070-D14C-BB518DCCA8F9}"/>
          </ac:picMkLst>
        </pc:picChg>
        <pc:picChg chg="add del mod">
          <ac:chgData name="Aditi Das" userId="c5caea52ba8e7d81" providerId="LiveId" clId="{04E42755-E379-4D6D-A369-D90A169B4139}" dt="2024-07-25T06:23:59.941" v="754" actId="478"/>
          <ac:picMkLst>
            <pc:docMk/>
            <pc:sldMk cId="3851234565" sldId="395"/>
            <ac:picMk id="19" creationId="{AA523C05-3BC4-23C7-6373-32BE0E664C36}"/>
          </ac:picMkLst>
        </pc:picChg>
        <pc:picChg chg="add del mod modCrop">
          <ac:chgData name="Aditi Das" userId="c5caea52ba8e7d81" providerId="LiveId" clId="{04E42755-E379-4D6D-A369-D90A169B4139}" dt="2024-07-25T06:24:01.519" v="755" actId="478"/>
          <ac:picMkLst>
            <pc:docMk/>
            <pc:sldMk cId="3851234565" sldId="395"/>
            <ac:picMk id="21" creationId="{9AAB06B9-0B43-3367-6C17-DE487E71EFFD}"/>
          </ac:picMkLst>
        </pc:picChg>
        <pc:picChg chg="add del mod">
          <ac:chgData name="Aditi Das" userId="c5caea52ba8e7d81" providerId="LiveId" clId="{04E42755-E379-4D6D-A369-D90A169B4139}" dt="2024-07-25T06:24:03.097" v="756" actId="478"/>
          <ac:picMkLst>
            <pc:docMk/>
            <pc:sldMk cId="3851234565" sldId="395"/>
            <ac:picMk id="23" creationId="{993570F9-F851-DCEC-D284-05940BBA9B86}"/>
          </ac:picMkLst>
        </pc:picChg>
      </pc:sldChg>
      <pc:sldChg chg="modSp new mod">
        <pc:chgData name="Aditi Das" userId="c5caea52ba8e7d81" providerId="LiveId" clId="{04E42755-E379-4D6D-A369-D90A169B4139}" dt="2024-07-25T06:39:56.023" v="1057" actId="1076"/>
        <pc:sldMkLst>
          <pc:docMk/>
          <pc:sldMk cId="2176177271" sldId="396"/>
        </pc:sldMkLst>
        <pc:spChg chg="mod">
          <ac:chgData name="Aditi Das" userId="c5caea52ba8e7d81" providerId="LiveId" clId="{04E42755-E379-4D6D-A369-D90A169B4139}" dt="2024-07-25T06:34:40.499" v="1000" actId="20577"/>
          <ac:spMkLst>
            <pc:docMk/>
            <pc:sldMk cId="2176177271" sldId="396"/>
            <ac:spMk id="2" creationId="{F944826C-7540-4989-6871-B18676B2F83B}"/>
          </ac:spMkLst>
        </pc:spChg>
        <pc:spChg chg="mod">
          <ac:chgData name="Aditi Das" userId="c5caea52ba8e7d81" providerId="LiveId" clId="{04E42755-E379-4D6D-A369-D90A169B4139}" dt="2024-07-25T06:39:56.023" v="1057" actId="1076"/>
          <ac:spMkLst>
            <pc:docMk/>
            <pc:sldMk cId="2176177271" sldId="396"/>
            <ac:spMk id="6" creationId="{739BC182-C836-19E9-170F-E01F4210B386}"/>
          </ac:spMkLst>
        </pc:spChg>
      </pc:sldChg>
      <pc:sldChg chg="modSp add mod">
        <pc:chgData name="Aditi Das" userId="c5caea52ba8e7d81" providerId="LiveId" clId="{04E42755-E379-4D6D-A369-D90A169B4139}" dt="2024-07-25T06:42:48.641" v="1061" actId="113"/>
        <pc:sldMkLst>
          <pc:docMk/>
          <pc:sldMk cId="347075809" sldId="397"/>
        </pc:sldMkLst>
        <pc:spChg chg="mod">
          <ac:chgData name="Aditi Das" userId="c5caea52ba8e7d81" providerId="LiveId" clId="{04E42755-E379-4D6D-A369-D90A169B4139}" dt="2024-07-25T06:42:48.641" v="1061" actId="113"/>
          <ac:spMkLst>
            <pc:docMk/>
            <pc:sldMk cId="347075809" sldId="397"/>
            <ac:spMk id="6" creationId="{739BC182-C836-19E9-170F-E01F4210B386}"/>
          </ac:spMkLst>
        </pc:spChg>
      </pc:sldChg>
      <pc:sldChg chg="addSp delSp modSp add mod">
        <pc:chgData name="Aditi Das" userId="c5caea52ba8e7d81" providerId="LiveId" clId="{04E42755-E379-4D6D-A369-D90A169B4139}" dt="2024-07-25T06:55:11.168" v="1254" actId="1076"/>
        <pc:sldMkLst>
          <pc:docMk/>
          <pc:sldMk cId="3895985112" sldId="398"/>
        </pc:sldMkLst>
        <pc:spChg chg="mod">
          <ac:chgData name="Aditi Das" userId="c5caea52ba8e7d81" providerId="LiveId" clId="{04E42755-E379-4D6D-A369-D90A169B4139}" dt="2024-07-25T06:45:04.566" v="1097" actId="20577"/>
          <ac:spMkLst>
            <pc:docMk/>
            <pc:sldMk cId="3895985112" sldId="398"/>
            <ac:spMk id="2" creationId="{F944826C-7540-4989-6871-B18676B2F83B}"/>
          </ac:spMkLst>
        </pc:spChg>
        <pc:spChg chg="add del mod">
          <ac:chgData name="Aditi Das" userId="c5caea52ba8e7d81" providerId="LiveId" clId="{04E42755-E379-4D6D-A369-D90A169B4139}" dt="2024-07-25T06:55:11.168" v="1254" actId="1076"/>
          <ac:spMkLst>
            <pc:docMk/>
            <pc:sldMk cId="3895985112" sldId="398"/>
            <ac:spMk id="6" creationId="{739BC182-C836-19E9-170F-E01F4210B386}"/>
          </ac:spMkLst>
        </pc:spChg>
        <pc:spChg chg="add mod">
          <ac:chgData name="Aditi Das" userId="c5caea52ba8e7d81" providerId="LiveId" clId="{04E42755-E379-4D6D-A369-D90A169B4139}" dt="2024-07-25T06:49:52.526" v="1174"/>
          <ac:spMkLst>
            <pc:docMk/>
            <pc:sldMk cId="3895985112" sldId="398"/>
            <ac:spMk id="7" creationId="{1428D5AB-DA78-2307-987F-4B754BBC6AF2}"/>
          </ac:spMkLst>
        </pc:spChg>
        <pc:spChg chg="add mod">
          <ac:chgData name="Aditi Das" userId="c5caea52ba8e7d81" providerId="LiveId" clId="{04E42755-E379-4D6D-A369-D90A169B4139}" dt="2024-07-25T06:49:59.980" v="1178"/>
          <ac:spMkLst>
            <pc:docMk/>
            <pc:sldMk cId="3895985112" sldId="398"/>
            <ac:spMk id="8" creationId="{ADC8321A-0A65-F4E4-C43F-7E81FA6CB7B9}"/>
          </ac:spMkLst>
        </pc:spChg>
      </pc:sldChg>
      <pc:sldChg chg="modSp add mod">
        <pc:chgData name="Aditi Das" userId="c5caea52ba8e7d81" providerId="LiveId" clId="{04E42755-E379-4D6D-A369-D90A169B4139}" dt="2024-07-25T06:54:43.448" v="1253" actId="20577"/>
        <pc:sldMkLst>
          <pc:docMk/>
          <pc:sldMk cId="1888372692" sldId="399"/>
        </pc:sldMkLst>
        <pc:spChg chg="mod">
          <ac:chgData name="Aditi Das" userId="c5caea52ba8e7d81" providerId="LiveId" clId="{04E42755-E379-4D6D-A369-D90A169B4139}" dt="2024-07-25T06:54:43.448" v="1253" actId="20577"/>
          <ac:spMkLst>
            <pc:docMk/>
            <pc:sldMk cId="1888372692" sldId="399"/>
            <ac:spMk id="6" creationId="{739BC182-C836-19E9-170F-E01F4210B386}"/>
          </ac:spMkLst>
        </pc:spChg>
      </pc:sldChg>
      <pc:sldChg chg="addSp delSp modSp add mod">
        <pc:chgData name="Aditi Das" userId="c5caea52ba8e7d81" providerId="LiveId" clId="{04E42755-E379-4D6D-A369-D90A169B4139}" dt="2024-07-25T06:47:48.350" v="1168" actId="1076"/>
        <pc:sldMkLst>
          <pc:docMk/>
          <pc:sldMk cId="2965289174" sldId="400"/>
        </pc:sldMkLst>
        <pc:spChg chg="del mod">
          <ac:chgData name="Aditi Das" userId="c5caea52ba8e7d81" providerId="LiveId" clId="{04E42755-E379-4D6D-A369-D90A169B4139}" dt="2024-07-25T06:46:11.796" v="1112" actId="478"/>
          <ac:spMkLst>
            <pc:docMk/>
            <pc:sldMk cId="2965289174" sldId="400"/>
            <ac:spMk id="2" creationId="{F944826C-7540-4989-6871-B18676B2F83B}"/>
          </ac:spMkLst>
        </pc:spChg>
        <pc:spChg chg="del">
          <ac:chgData name="Aditi Das" userId="c5caea52ba8e7d81" providerId="LiveId" clId="{04E42755-E379-4D6D-A369-D90A169B4139}" dt="2024-07-25T06:45:46.290" v="1101" actId="478"/>
          <ac:spMkLst>
            <pc:docMk/>
            <pc:sldMk cId="2965289174" sldId="400"/>
            <ac:spMk id="6" creationId="{739BC182-C836-19E9-170F-E01F4210B386}"/>
          </ac:spMkLst>
        </pc:spChg>
        <pc:spChg chg="add mod">
          <ac:chgData name="Aditi Das" userId="c5caea52ba8e7d81" providerId="LiveId" clId="{04E42755-E379-4D6D-A369-D90A169B4139}" dt="2024-07-25T06:47:48.350" v="1168" actId="1076"/>
          <ac:spMkLst>
            <pc:docMk/>
            <pc:sldMk cId="2965289174" sldId="400"/>
            <ac:spMk id="9" creationId="{D001CA65-7F41-5AD9-4815-ADDA4BA78F33}"/>
          </ac:spMkLst>
        </pc:spChg>
        <pc:picChg chg="add mod">
          <ac:chgData name="Aditi Das" userId="c5caea52ba8e7d81" providerId="LiveId" clId="{04E42755-E379-4D6D-A369-D90A169B4139}" dt="2024-07-25T06:46:33.410" v="1118" actId="14100"/>
          <ac:picMkLst>
            <pc:docMk/>
            <pc:sldMk cId="2965289174" sldId="400"/>
            <ac:picMk id="7" creationId="{0D9C86F7-6A01-D403-880A-26DA78D5F487}"/>
          </ac:picMkLst>
        </pc:picChg>
      </pc:sldChg>
      <pc:sldChg chg="modSp add mod">
        <pc:chgData name="Aditi Das" userId="c5caea52ba8e7d81" providerId="LiveId" clId="{04E42755-E379-4D6D-A369-D90A169B4139}" dt="2024-07-25T06:54:35.151" v="1252" actId="20577"/>
        <pc:sldMkLst>
          <pc:docMk/>
          <pc:sldMk cId="1694439300" sldId="401"/>
        </pc:sldMkLst>
        <pc:spChg chg="mod">
          <ac:chgData name="Aditi Das" userId="c5caea52ba8e7d81" providerId="LiveId" clId="{04E42755-E379-4D6D-A369-D90A169B4139}" dt="2024-07-25T06:54:35.151" v="1252" actId="20577"/>
          <ac:spMkLst>
            <pc:docMk/>
            <pc:sldMk cId="1694439300" sldId="401"/>
            <ac:spMk id="6" creationId="{739BC182-C836-19E9-170F-E01F4210B386}"/>
          </ac:spMkLst>
        </pc:spChg>
      </pc:sldChg>
      <pc:sldChg chg="delSp modSp mod ord">
        <pc:chgData name="Aditi Das" userId="c5caea52ba8e7d81" providerId="LiveId" clId="{04E42755-E379-4D6D-A369-D90A169B4139}" dt="2024-07-31T13:51:33.482" v="1694" actId="1076"/>
        <pc:sldMkLst>
          <pc:docMk/>
          <pc:sldMk cId="309140314" sldId="402"/>
        </pc:sldMkLst>
        <pc:spChg chg="mod">
          <ac:chgData name="Aditi Das" userId="c5caea52ba8e7d81" providerId="LiveId" clId="{04E42755-E379-4D6D-A369-D90A169B4139}" dt="2024-07-31T13:51:33.482" v="1694" actId="1076"/>
          <ac:spMkLst>
            <pc:docMk/>
            <pc:sldMk cId="309140314" sldId="402"/>
            <ac:spMk id="2" creationId="{3BB665BB-FA19-8469-AD7A-6E8B71117036}"/>
          </ac:spMkLst>
        </pc:spChg>
        <pc:spChg chg="del">
          <ac:chgData name="Aditi Das" userId="c5caea52ba8e7d81" providerId="LiveId" clId="{04E42755-E379-4D6D-A369-D90A169B4139}" dt="2024-07-26T16:19:24.360" v="1259" actId="478"/>
          <ac:spMkLst>
            <pc:docMk/>
            <pc:sldMk cId="309140314" sldId="402"/>
            <ac:spMk id="6" creationId="{58F58646-7227-384D-1AB6-2485D742B86D}"/>
          </ac:spMkLst>
        </pc:spChg>
      </pc:sldChg>
      <pc:sldChg chg="add del">
        <pc:chgData name="Aditi Das" userId="c5caea52ba8e7d81" providerId="LiveId" clId="{04E42755-E379-4D6D-A369-D90A169B4139}" dt="2024-07-25T06:56:18.629" v="1255" actId="2696"/>
        <pc:sldMkLst>
          <pc:docMk/>
          <pc:sldMk cId="3179267077" sldId="402"/>
        </pc:sldMkLst>
      </pc:sldChg>
      <pc:sldChg chg="add del">
        <pc:chgData name="Aditi Das" userId="c5caea52ba8e7d81" providerId="LiveId" clId="{04E42755-E379-4D6D-A369-D90A169B4139}" dt="2024-07-26T16:25:12.901" v="1335" actId="2890"/>
        <pc:sldMkLst>
          <pc:docMk/>
          <pc:sldMk cId="442046810" sldId="403"/>
        </pc:sldMkLst>
      </pc:sldChg>
      <pc:sldChg chg="addSp delSp modSp new mod chgLayout">
        <pc:chgData name="Aditi Das" userId="c5caea52ba8e7d81" providerId="LiveId" clId="{04E42755-E379-4D6D-A369-D90A169B4139}" dt="2024-07-26T16:25:33.121" v="1339"/>
        <pc:sldMkLst>
          <pc:docMk/>
          <pc:sldMk cId="1264111473" sldId="403"/>
        </pc:sldMkLst>
        <pc:spChg chg="del mod ord">
          <ac:chgData name="Aditi Das" userId="c5caea52ba8e7d81" providerId="LiveId" clId="{04E42755-E379-4D6D-A369-D90A169B4139}" dt="2024-07-26T16:25:22.040" v="1337" actId="700"/>
          <ac:spMkLst>
            <pc:docMk/>
            <pc:sldMk cId="1264111473" sldId="403"/>
            <ac:spMk id="2" creationId="{CC6FA9B1-08AD-D4BB-17E8-D6730FB43BC9}"/>
          </ac:spMkLst>
        </pc:spChg>
        <pc:spChg chg="mod ord">
          <ac:chgData name="Aditi Das" userId="c5caea52ba8e7d81" providerId="LiveId" clId="{04E42755-E379-4D6D-A369-D90A169B4139}" dt="2024-07-26T16:25:22.040" v="1337" actId="700"/>
          <ac:spMkLst>
            <pc:docMk/>
            <pc:sldMk cId="1264111473" sldId="403"/>
            <ac:spMk id="3" creationId="{AD72D006-9589-7E6D-1173-E91AF07B7992}"/>
          </ac:spMkLst>
        </pc:spChg>
        <pc:spChg chg="mod ord">
          <ac:chgData name="Aditi Das" userId="c5caea52ba8e7d81" providerId="LiveId" clId="{04E42755-E379-4D6D-A369-D90A169B4139}" dt="2024-07-26T16:25:22.040" v="1337" actId="700"/>
          <ac:spMkLst>
            <pc:docMk/>
            <pc:sldMk cId="1264111473" sldId="403"/>
            <ac:spMk id="4" creationId="{FDDD5ECC-A0A3-DC2D-4525-58808318AEA0}"/>
          </ac:spMkLst>
        </pc:spChg>
        <pc:spChg chg="mod ord">
          <ac:chgData name="Aditi Das" userId="c5caea52ba8e7d81" providerId="LiveId" clId="{04E42755-E379-4D6D-A369-D90A169B4139}" dt="2024-07-26T16:25:22.040" v="1337" actId="700"/>
          <ac:spMkLst>
            <pc:docMk/>
            <pc:sldMk cId="1264111473" sldId="403"/>
            <ac:spMk id="5" creationId="{1381270D-4852-AB3B-1011-B4B6D344E50F}"/>
          </ac:spMkLst>
        </pc:spChg>
        <pc:spChg chg="del mod ord">
          <ac:chgData name="Aditi Das" userId="c5caea52ba8e7d81" providerId="LiveId" clId="{04E42755-E379-4D6D-A369-D90A169B4139}" dt="2024-07-26T16:25:22.040" v="1337" actId="700"/>
          <ac:spMkLst>
            <pc:docMk/>
            <pc:sldMk cId="1264111473" sldId="403"/>
            <ac:spMk id="6" creationId="{F581ED09-2669-8D54-7B60-1BE47469CCF9}"/>
          </ac:spMkLst>
        </pc:spChg>
        <pc:spChg chg="add mod ord">
          <ac:chgData name="Aditi Das" userId="c5caea52ba8e7d81" providerId="LiveId" clId="{04E42755-E379-4D6D-A369-D90A169B4139}" dt="2024-07-26T16:25:33.121" v="1339"/>
          <ac:spMkLst>
            <pc:docMk/>
            <pc:sldMk cId="1264111473" sldId="403"/>
            <ac:spMk id="7" creationId="{ED33EEF3-4D4A-1F32-B29C-7FDB4D900637}"/>
          </ac:spMkLst>
        </pc:spChg>
        <pc:spChg chg="add del mod ord">
          <ac:chgData name="Aditi Das" userId="c5caea52ba8e7d81" providerId="LiveId" clId="{04E42755-E379-4D6D-A369-D90A169B4139}" dt="2024-07-26T16:25:23.760" v="1338" actId="478"/>
          <ac:spMkLst>
            <pc:docMk/>
            <pc:sldMk cId="1264111473" sldId="403"/>
            <ac:spMk id="8" creationId="{E55977A8-C2F3-4FA6-DA11-13720C85C05D}"/>
          </ac:spMkLst>
        </pc:spChg>
      </pc:sldChg>
      <pc:sldChg chg="new add del">
        <pc:chgData name="Aditi Das" userId="c5caea52ba8e7d81" providerId="LiveId" clId="{04E42755-E379-4D6D-A369-D90A169B4139}" dt="2024-07-26T16:23:19.394" v="1323" actId="47"/>
        <pc:sldMkLst>
          <pc:docMk/>
          <pc:sldMk cId="2678252465" sldId="403"/>
        </pc:sldMkLst>
      </pc:sldChg>
      <pc:sldChg chg="modSp add del mod">
        <pc:chgData name="Aditi Das" userId="c5caea52ba8e7d81" providerId="LiveId" clId="{04E42755-E379-4D6D-A369-D90A169B4139}" dt="2024-07-26T16:20:02.065" v="1262" actId="47"/>
        <pc:sldMkLst>
          <pc:docMk/>
          <pc:sldMk cId="4145644523" sldId="403"/>
        </pc:sldMkLst>
        <pc:spChg chg="mod">
          <ac:chgData name="Aditi Das" userId="c5caea52ba8e7d81" providerId="LiveId" clId="{04E42755-E379-4D6D-A369-D90A169B4139}" dt="2024-07-26T16:19:46.423" v="1261"/>
          <ac:spMkLst>
            <pc:docMk/>
            <pc:sldMk cId="4145644523" sldId="403"/>
            <ac:spMk id="2" creationId="{3BB665BB-FA19-8469-AD7A-6E8B71117036}"/>
          </ac:spMkLst>
        </pc:spChg>
      </pc:sldChg>
      <pc:sldChg chg="modSp new mod">
        <pc:chgData name="Aditi Das" userId="c5caea52ba8e7d81" providerId="LiveId" clId="{04E42755-E379-4D6D-A369-D90A169B4139}" dt="2024-07-26T16:26:05.012" v="1344" actId="403"/>
        <pc:sldMkLst>
          <pc:docMk/>
          <pc:sldMk cId="2860391741" sldId="404"/>
        </pc:sldMkLst>
        <pc:spChg chg="mod">
          <ac:chgData name="Aditi Das" userId="c5caea52ba8e7d81" providerId="LiveId" clId="{04E42755-E379-4D6D-A369-D90A169B4139}" dt="2024-07-26T16:26:05.012" v="1344" actId="403"/>
          <ac:spMkLst>
            <pc:docMk/>
            <pc:sldMk cId="2860391741" sldId="404"/>
            <ac:spMk id="2" creationId="{FB9C9841-2D40-F874-2FC4-C59ADD59C85F}"/>
          </ac:spMkLst>
        </pc:spChg>
      </pc:sldChg>
      <pc:sldChg chg="add">
        <pc:chgData name="Aditi Das" userId="c5caea52ba8e7d81" providerId="LiveId" clId="{04E42755-E379-4D6D-A369-D90A169B4139}" dt="2024-07-26T16:26:11.396" v="1345" actId="2890"/>
        <pc:sldMkLst>
          <pc:docMk/>
          <pc:sldMk cId="3520727287" sldId="405"/>
        </pc:sldMkLst>
      </pc:sldChg>
      <pc:sldChg chg="add">
        <pc:chgData name="Aditi Das" userId="c5caea52ba8e7d81" providerId="LiveId" clId="{04E42755-E379-4D6D-A369-D90A169B4139}" dt="2024-07-26T16:26:14.622" v="1346" actId="2890"/>
        <pc:sldMkLst>
          <pc:docMk/>
          <pc:sldMk cId="3280156539" sldId="406"/>
        </pc:sldMkLst>
      </pc:sldChg>
      <pc:sldChg chg="add">
        <pc:chgData name="Aditi Das" userId="c5caea52ba8e7d81" providerId="LiveId" clId="{04E42755-E379-4D6D-A369-D90A169B4139}" dt="2024-07-26T16:26:17.112" v="1347" actId="2890"/>
        <pc:sldMkLst>
          <pc:docMk/>
          <pc:sldMk cId="839568188" sldId="407"/>
        </pc:sldMkLst>
      </pc:sldChg>
      <pc:sldChg chg="modSp add mod ord">
        <pc:chgData name="Aditi Das" userId="c5caea52ba8e7d81" providerId="LiveId" clId="{04E42755-E379-4D6D-A369-D90A169B4139}" dt="2024-07-31T15:17:30.992" v="2092" actId="1076"/>
        <pc:sldMkLst>
          <pc:docMk/>
          <pc:sldMk cId="1074264056" sldId="408"/>
        </pc:sldMkLst>
        <pc:spChg chg="mod">
          <ac:chgData name="Aditi Das" userId="c5caea52ba8e7d81" providerId="LiveId" clId="{04E42755-E379-4D6D-A369-D90A169B4139}" dt="2024-07-31T15:17:30.992" v="2092" actId="1076"/>
          <ac:spMkLst>
            <pc:docMk/>
            <pc:sldMk cId="1074264056" sldId="408"/>
            <ac:spMk id="2" creationId="{6468593E-6CCC-4D4E-9A21-BBCB3BA5AF00}"/>
          </ac:spMkLst>
        </pc:spChg>
      </pc:sldChg>
      <pc:sldChg chg="modSp new mod">
        <pc:chgData name="Aditi Das" userId="c5caea52ba8e7d81" providerId="LiveId" clId="{04E42755-E379-4D6D-A369-D90A169B4139}" dt="2024-07-26T16:27:24.657" v="1357" actId="27636"/>
        <pc:sldMkLst>
          <pc:docMk/>
          <pc:sldMk cId="1596811219" sldId="409"/>
        </pc:sldMkLst>
        <pc:spChg chg="mod">
          <ac:chgData name="Aditi Das" userId="c5caea52ba8e7d81" providerId="LiveId" clId="{04E42755-E379-4D6D-A369-D90A169B4139}" dt="2024-07-26T16:27:17.183" v="1354" actId="122"/>
          <ac:spMkLst>
            <pc:docMk/>
            <pc:sldMk cId="1596811219" sldId="409"/>
            <ac:spMk id="2" creationId="{234D04EB-3D2E-E41A-D539-F6C90F2544DD}"/>
          </ac:spMkLst>
        </pc:spChg>
        <pc:spChg chg="mod">
          <ac:chgData name="Aditi Das" userId="c5caea52ba8e7d81" providerId="LiveId" clId="{04E42755-E379-4D6D-A369-D90A169B4139}" dt="2024-07-26T16:27:24.657" v="1357" actId="27636"/>
          <ac:spMkLst>
            <pc:docMk/>
            <pc:sldMk cId="1596811219" sldId="409"/>
            <ac:spMk id="6" creationId="{4581C8B9-84DC-CE1C-41FB-60F72EFC4978}"/>
          </ac:spMkLst>
        </pc:spChg>
      </pc:sldChg>
      <pc:sldChg chg="addSp delSp modSp new mod chgLayout">
        <pc:chgData name="Aditi Das" userId="c5caea52ba8e7d81" providerId="LiveId" clId="{04E42755-E379-4D6D-A369-D90A169B4139}" dt="2024-07-31T15:20:20.781" v="2101" actId="1076"/>
        <pc:sldMkLst>
          <pc:docMk/>
          <pc:sldMk cId="2155783537" sldId="410"/>
        </pc:sldMkLst>
        <pc:spChg chg="del mod ord">
          <ac:chgData name="Aditi Das" userId="c5caea52ba8e7d81" providerId="LiveId" clId="{04E42755-E379-4D6D-A369-D90A169B4139}" dt="2024-07-26T16:32:17.016" v="1359" actId="700"/>
          <ac:spMkLst>
            <pc:docMk/>
            <pc:sldMk cId="2155783537" sldId="410"/>
            <ac:spMk id="2" creationId="{AC80680D-C4F4-7441-3871-D7E8665BB2B4}"/>
          </ac:spMkLst>
        </pc:spChg>
        <pc:spChg chg="mod ord">
          <ac:chgData name="Aditi Das" userId="c5caea52ba8e7d81" providerId="LiveId" clId="{04E42755-E379-4D6D-A369-D90A169B4139}" dt="2024-07-26T16:32:17.016" v="1359" actId="700"/>
          <ac:spMkLst>
            <pc:docMk/>
            <pc:sldMk cId="2155783537" sldId="410"/>
            <ac:spMk id="3" creationId="{34F2C482-A123-3392-5549-C9E83F46CDDE}"/>
          </ac:spMkLst>
        </pc:spChg>
        <pc:spChg chg="mod ord">
          <ac:chgData name="Aditi Das" userId="c5caea52ba8e7d81" providerId="LiveId" clId="{04E42755-E379-4D6D-A369-D90A169B4139}" dt="2024-07-26T16:32:17.016" v="1359" actId="700"/>
          <ac:spMkLst>
            <pc:docMk/>
            <pc:sldMk cId="2155783537" sldId="410"/>
            <ac:spMk id="4" creationId="{D6E29915-0A90-BCB2-898E-04FCD88FF92D}"/>
          </ac:spMkLst>
        </pc:spChg>
        <pc:spChg chg="mod ord">
          <ac:chgData name="Aditi Das" userId="c5caea52ba8e7d81" providerId="LiveId" clId="{04E42755-E379-4D6D-A369-D90A169B4139}" dt="2024-07-26T16:32:17.016" v="1359" actId="700"/>
          <ac:spMkLst>
            <pc:docMk/>
            <pc:sldMk cId="2155783537" sldId="410"/>
            <ac:spMk id="5" creationId="{5769E63A-5DC6-3C79-BBDE-F302F7399849}"/>
          </ac:spMkLst>
        </pc:spChg>
        <pc:spChg chg="del mod ord">
          <ac:chgData name="Aditi Das" userId="c5caea52ba8e7d81" providerId="LiveId" clId="{04E42755-E379-4D6D-A369-D90A169B4139}" dt="2024-07-26T16:32:17.016" v="1359" actId="700"/>
          <ac:spMkLst>
            <pc:docMk/>
            <pc:sldMk cId="2155783537" sldId="410"/>
            <ac:spMk id="6" creationId="{695CEC30-4D3B-9489-0CCB-3A5E5036EC5D}"/>
          </ac:spMkLst>
        </pc:spChg>
        <pc:spChg chg="add mod ord">
          <ac:chgData name="Aditi Das" userId="c5caea52ba8e7d81" providerId="LiveId" clId="{04E42755-E379-4D6D-A369-D90A169B4139}" dt="2024-07-31T15:20:20.781" v="2101" actId="1076"/>
          <ac:spMkLst>
            <pc:docMk/>
            <pc:sldMk cId="2155783537" sldId="410"/>
            <ac:spMk id="7" creationId="{4AE79AC7-357F-0EAA-F757-740CC4245EE2}"/>
          </ac:spMkLst>
        </pc:spChg>
        <pc:spChg chg="add del mod ord">
          <ac:chgData name="Aditi Das" userId="c5caea52ba8e7d81" providerId="LiveId" clId="{04E42755-E379-4D6D-A369-D90A169B4139}" dt="2024-07-26T16:32:22.568" v="1360" actId="478"/>
          <ac:spMkLst>
            <pc:docMk/>
            <pc:sldMk cId="2155783537" sldId="410"/>
            <ac:spMk id="8" creationId="{B8F7120A-4F1E-0275-E251-652C646C14F5}"/>
          </ac:spMkLst>
        </pc:spChg>
      </pc:sldChg>
      <pc:sldChg chg="modSp add mod">
        <pc:chgData name="Aditi Das" userId="c5caea52ba8e7d81" providerId="LiveId" clId="{04E42755-E379-4D6D-A369-D90A169B4139}" dt="2024-07-26T16:33:10.786" v="1363"/>
        <pc:sldMkLst>
          <pc:docMk/>
          <pc:sldMk cId="985335191" sldId="411"/>
        </pc:sldMkLst>
        <pc:spChg chg="mod">
          <ac:chgData name="Aditi Das" userId="c5caea52ba8e7d81" providerId="LiveId" clId="{04E42755-E379-4D6D-A369-D90A169B4139}" dt="2024-07-26T16:33:10.786" v="1363"/>
          <ac:spMkLst>
            <pc:docMk/>
            <pc:sldMk cId="985335191" sldId="411"/>
            <ac:spMk id="7" creationId="{4AE79AC7-357F-0EAA-F757-740CC4245EE2}"/>
          </ac:spMkLst>
        </pc:spChg>
      </pc:sldChg>
      <pc:sldChg chg="modSp new mod">
        <pc:chgData name="Aditi Das" userId="c5caea52ba8e7d81" providerId="LiveId" clId="{04E42755-E379-4D6D-A369-D90A169B4139}" dt="2024-07-26T16:34:01.118" v="1375" actId="404"/>
        <pc:sldMkLst>
          <pc:docMk/>
          <pc:sldMk cId="2473854855" sldId="412"/>
        </pc:sldMkLst>
        <pc:spChg chg="mod">
          <ac:chgData name="Aditi Das" userId="c5caea52ba8e7d81" providerId="LiveId" clId="{04E42755-E379-4D6D-A369-D90A169B4139}" dt="2024-07-26T16:34:01.118" v="1375" actId="404"/>
          <ac:spMkLst>
            <pc:docMk/>
            <pc:sldMk cId="2473854855" sldId="412"/>
            <ac:spMk id="2" creationId="{668B54A2-86BF-2D33-8048-DEE76A8DD9D8}"/>
          </ac:spMkLst>
        </pc:spChg>
      </pc:sldChg>
      <pc:sldChg chg="addSp delSp modSp new mod chgLayout">
        <pc:chgData name="Aditi Das" userId="c5caea52ba8e7d81" providerId="LiveId" clId="{04E42755-E379-4D6D-A369-D90A169B4139}" dt="2024-07-31T14:06:13.173" v="2012" actId="1076"/>
        <pc:sldMkLst>
          <pc:docMk/>
          <pc:sldMk cId="1561697778" sldId="413"/>
        </pc:sldMkLst>
        <pc:spChg chg="del mod ord">
          <ac:chgData name="Aditi Das" userId="c5caea52ba8e7d81" providerId="LiveId" clId="{04E42755-E379-4D6D-A369-D90A169B4139}" dt="2024-07-26T16:34:22.456" v="1377" actId="700"/>
          <ac:spMkLst>
            <pc:docMk/>
            <pc:sldMk cId="1561697778" sldId="413"/>
            <ac:spMk id="2" creationId="{552B2FAE-313D-A8D6-C6C5-3496AD3DDCDE}"/>
          </ac:spMkLst>
        </pc:spChg>
        <pc:spChg chg="mod ord">
          <ac:chgData name="Aditi Das" userId="c5caea52ba8e7d81" providerId="LiveId" clId="{04E42755-E379-4D6D-A369-D90A169B4139}" dt="2024-07-26T16:34:22.456" v="1377" actId="700"/>
          <ac:spMkLst>
            <pc:docMk/>
            <pc:sldMk cId="1561697778" sldId="413"/>
            <ac:spMk id="3" creationId="{AFDB914B-2E80-392F-A190-E55B26023622}"/>
          </ac:spMkLst>
        </pc:spChg>
        <pc:spChg chg="mod ord">
          <ac:chgData name="Aditi Das" userId="c5caea52ba8e7d81" providerId="LiveId" clId="{04E42755-E379-4D6D-A369-D90A169B4139}" dt="2024-07-26T16:34:22.456" v="1377" actId="700"/>
          <ac:spMkLst>
            <pc:docMk/>
            <pc:sldMk cId="1561697778" sldId="413"/>
            <ac:spMk id="4" creationId="{5809AF39-F121-9BF6-66AC-A98344483B31}"/>
          </ac:spMkLst>
        </pc:spChg>
        <pc:spChg chg="mod ord">
          <ac:chgData name="Aditi Das" userId="c5caea52ba8e7d81" providerId="LiveId" clId="{04E42755-E379-4D6D-A369-D90A169B4139}" dt="2024-07-26T16:34:22.456" v="1377" actId="700"/>
          <ac:spMkLst>
            <pc:docMk/>
            <pc:sldMk cId="1561697778" sldId="413"/>
            <ac:spMk id="5" creationId="{C795BE14-4DBF-AE21-2990-55D989C2E18D}"/>
          </ac:spMkLst>
        </pc:spChg>
        <pc:spChg chg="del mod ord">
          <ac:chgData name="Aditi Das" userId="c5caea52ba8e7d81" providerId="LiveId" clId="{04E42755-E379-4D6D-A369-D90A169B4139}" dt="2024-07-26T16:34:22.456" v="1377" actId="700"/>
          <ac:spMkLst>
            <pc:docMk/>
            <pc:sldMk cId="1561697778" sldId="413"/>
            <ac:spMk id="6" creationId="{8055E6E2-7525-C807-268A-3F43894F5834}"/>
          </ac:spMkLst>
        </pc:spChg>
        <pc:spChg chg="add mod ord">
          <ac:chgData name="Aditi Das" userId="c5caea52ba8e7d81" providerId="LiveId" clId="{04E42755-E379-4D6D-A369-D90A169B4139}" dt="2024-07-31T14:06:13.173" v="2012" actId="1076"/>
          <ac:spMkLst>
            <pc:docMk/>
            <pc:sldMk cId="1561697778" sldId="413"/>
            <ac:spMk id="7" creationId="{DA359925-82B5-E35D-EA0F-4D38D87BD1E7}"/>
          </ac:spMkLst>
        </pc:spChg>
        <pc:spChg chg="add del mod ord">
          <ac:chgData name="Aditi Das" userId="c5caea52ba8e7d81" providerId="LiveId" clId="{04E42755-E379-4D6D-A369-D90A169B4139}" dt="2024-07-26T16:34:24.826" v="1378" actId="478"/>
          <ac:spMkLst>
            <pc:docMk/>
            <pc:sldMk cId="1561697778" sldId="413"/>
            <ac:spMk id="8" creationId="{9B99158B-E2D9-3ABB-4F97-A59E53132BD7}"/>
          </ac:spMkLst>
        </pc:spChg>
      </pc:sldChg>
      <pc:sldChg chg="modSp add del mod">
        <pc:chgData name="Aditi Das" userId="c5caea52ba8e7d81" providerId="LiveId" clId="{04E42755-E379-4D6D-A369-D90A169B4139}" dt="2024-07-31T14:05:59.439" v="2001" actId="47"/>
        <pc:sldMkLst>
          <pc:docMk/>
          <pc:sldMk cId="13504527" sldId="414"/>
        </pc:sldMkLst>
        <pc:spChg chg="mod">
          <ac:chgData name="Aditi Das" userId="c5caea52ba8e7d81" providerId="LiveId" clId="{04E42755-E379-4D6D-A369-D90A169B4139}" dt="2024-07-26T16:35:18.616" v="1381"/>
          <ac:spMkLst>
            <pc:docMk/>
            <pc:sldMk cId="13504527" sldId="414"/>
            <ac:spMk id="7" creationId="{DA359925-82B5-E35D-EA0F-4D38D87BD1E7}"/>
          </ac:spMkLst>
        </pc:spChg>
      </pc:sldChg>
      <pc:sldChg chg="modSp new mod ord">
        <pc:chgData name="Aditi Das" userId="c5caea52ba8e7d81" providerId="LiveId" clId="{04E42755-E379-4D6D-A369-D90A169B4139}" dt="2024-07-26T16:35:51.821" v="1390" actId="27636"/>
        <pc:sldMkLst>
          <pc:docMk/>
          <pc:sldMk cId="3236828597" sldId="415"/>
        </pc:sldMkLst>
        <pc:spChg chg="mod">
          <ac:chgData name="Aditi Das" userId="c5caea52ba8e7d81" providerId="LiveId" clId="{04E42755-E379-4D6D-A369-D90A169B4139}" dt="2024-07-26T16:35:43.746" v="1387" actId="207"/>
          <ac:spMkLst>
            <pc:docMk/>
            <pc:sldMk cId="3236828597" sldId="415"/>
            <ac:spMk id="2" creationId="{977A7A25-0663-5E57-880C-87263FC04BC8}"/>
          </ac:spMkLst>
        </pc:spChg>
        <pc:spChg chg="mod">
          <ac:chgData name="Aditi Das" userId="c5caea52ba8e7d81" providerId="LiveId" clId="{04E42755-E379-4D6D-A369-D90A169B4139}" dt="2024-07-26T16:35:51.821" v="1390" actId="27636"/>
          <ac:spMkLst>
            <pc:docMk/>
            <pc:sldMk cId="3236828597" sldId="415"/>
            <ac:spMk id="6" creationId="{524B12C4-94BD-995C-69F1-DDABA85DFEED}"/>
          </ac:spMkLst>
        </pc:spChg>
      </pc:sldChg>
      <pc:sldChg chg="addSp delSp modSp new del mod chgLayout">
        <pc:chgData name="Aditi Das" userId="c5caea52ba8e7d81" providerId="LiveId" clId="{04E42755-E379-4D6D-A369-D90A169B4139}" dt="2024-07-31T15:17:16.042" v="2090" actId="47"/>
        <pc:sldMkLst>
          <pc:docMk/>
          <pc:sldMk cId="1342503542" sldId="416"/>
        </pc:sldMkLst>
        <pc:spChg chg="del mod ord">
          <ac:chgData name="Aditi Das" userId="c5caea52ba8e7d81" providerId="LiveId" clId="{04E42755-E379-4D6D-A369-D90A169B4139}" dt="2024-07-26T16:36:05.998" v="1392" actId="700"/>
          <ac:spMkLst>
            <pc:docMk/>
            <pc:sldMk cId="1342503542" sldId="416"/>
            <ac:spMk id="2" creationId="{30703A4C-170A-5CE1-9120-25FE523F7589}"/>
          </ac:spMkLst>
        </pc:spChg>
        <pc:spChg chg="mod ord">
          <ac:chgData name="Aditi Das" userId="c5caea52ba8e7d81" providerId="LiveId" clId="{04E42755-E379-4D6D-A369-D90A169B4139}" dt="2024-07-26T16:36:05.998" v="1392" actId="700"/>
          <ac:spMkLst>
            <pc:docMk/>
            <pc:sldMk cId="1342503542" sldId="416"/>
            <ac:spMk id="3" creationId="{D45D6EFA-57CA-02A0-1439-15A56CA029E1}"/>
          </ac:spMkLst>
        </pc:spChg>
        <pc:spChg chg="mod ord">
          <ac:chgData name="Aditi Das" userId="c5caea52ba8e7d81" providerId="LiveId" clId="{04E42755-E379-4D6D-A369-D90A169B4139}" dt="2024-07-26T16:36:05.998" v="1392" actId="700"/>
          <ac:spMkLst>
            <pc:docMk/>
            <pc:sldMk cId="1342503542" sldId="416"/>
            <ac:spMk id="4" creationId="{8CB4795F-AA94-91D9-E11F-F0938F160AF3}"/>
          </ac:spMkLst>
        </pc:spChg>
        <pc:spChg chg="mod ord">
          <ac:chgData name="Aditi Das" userId="c5caea52ba8e7d81" providerId="LiveId" clId="{04E42755-E379-4D6D-A369-D90A169B4139}" dt="2024-07-26T16:36:05.998" v="1392" actId="700"/>
          <ac:spMkLst>
            <pc:docMk/>
            <pc:sldMk cId="1342503542" sldId="416"/>
            <ac:spMk id="5" creationId="{97E714A4-1CC3-5139-A697-F6754A680F54}"/>
          </ac:spMkLst>
        </pc:spChg>
        <pc:spChg chg="del mod ord">
          <ac:chgData name="Aditi Das" userId="c5caea52ba8e7d81" providerId="LiveId" clId="{04E42755-E379-4D6D-A369-D90A169B4139}" dt="2024-07-26T16:36:05.998" v="1392" actId="700"/>
          <ac:spMkLst>
            <pc:docMk/>
            <pc:sldMk cId="1342503542" sldId="416"/>
            <ac:spMk id="6" creationId="{989A3CE0-2881-3433-E4DC-95EA2B2774E9}"/>
          </ac:spMkLst>
        </pc:spChg>
        <pc:spChg chg="add mod ord">
          <ac:chgData name="Aditi Das" userId="c5caea52ba8e7d81" providerId="LiveId" clId="{04E42755-E379-4D6D-A369-D90A169B4139}" dt="2024-07-26T16:36:14.210" v="1394"/>
          <ac:spMkLst>
            <pc:docMk/>
            <pc:sldMk cId="1342503542" sldId="416"/>
            <ac:spMk id="7" creationId="{AC6769BB-6777-7165-4102-15A7647989ED}"/>
          </ac:spMkLst>
        </pc:spChg>
        <pc:spChg chg="add del mod ord">
          <ac:chgData name="Aditi Das" userId="c5caea52ba8e7d81" providerId="LiveId" clId="{04E42755-E379-4D6D-A369-D90A169B4139}" dt="2024-07-26T16:36:07.926" v="1393" actId="478"/>
          <ac:spMkLst>
            <pc:docMk/>
            <pc:sldMk cId="1342503542" sldId="416"/>
            <ac:spMk id="8" creationId="{3770A770-9DDD-09AF-40EE-2D2BEBAB3CC9}"/>
          </ac:spMkLst>
        </pc:spChg>
      </pc:sldChg>
      <pc:sldChg chg="modSp add mod ord">
        <pc:chgData name="Aditi Das" userId="c5caea52ba8e7d81" providerId="LiveId" clId="{04E42755-E379-4D6D-A369-D90A169B4139}" dt="2024-07-26T16:43:01.399" v="1408"/>
        <pc:sldMkLst>
          <pc:docMk/>
          <pc:sldMk cId="4156474825" sldId="417"/>
        </pc:sldMkLst>
        <pc:spChg chg="mod">
          <ac:chgData name="Aditi Das" userId="c5caea52ba8e7d81" providerId="LiveId" clId="{04E42755-E379-4D6D-A369-D90A169B4139}" dt="2024-07-26T16:36:31.619" v="1396"/>
          <ac:spMkLst>
            <pc:docMk/>
            <pc:sldMk cId="4156474825" sldId="417"/>
            <ac:spMk id="7" creationId="{AC6769BB-6777-7165-4102-15A7647989ED}"/>
          </ac:spMkLst>
        </pc:spChg>
      </pc:sldChg>
      <pc:sldChg chg="addSp modSp new mod ord">
        <pc:chgData name="Aditi Das" userId="c5caea52ba8e7d81" providerId="LiveId" clId="{04E42755-E379-4D6D-A369-D90A169B4139}" dt="2024-07-31T15:32:22.520" v="2241" actId="404"/>
        <pc:sldMkLst>
          <pc:docMk/>
          <pc:sldMk cId="505876203" sldId="418"/>
        </pc:sldMkLst>
        <pc:spChg chg="mod">
          <ac:chgData name="Aditi Das" userId="c5caea52ba8e7d81" providerId="LiveId" clId="{04E42755-E379-4D6D-A369-D90A169B4139}" dt="2024-07-31T15:32:22.520" v="2241" actId="404"/>
          <ac:spMkLst>
            <pc:docMk/>
            <pc:sldMk cId="505876203" sldId="418"/>
            <ac:spMk id="2" creationId="{CA9BB1D8-3E94-8C24-F845-AAE7B15FE0CF}"/>
          </ac:spMkLst>
        </pc:spChg>
        <pc:spChg chg="mod">
          <ac:chgData name="Aditi Das" userId="c5caea52ba8e7d81" providerId="LiveId" clId="{04E42755-E379-4D6D-A369-D90A169B4139}" dt="2024-07-31T15:31:22.092" v="2234" actId="1076"/>
          <ac:spMkLst>
            <pc:docMk/>
            <pc:sldMk cId="505876203" sldId="418"/>
            <ac:spMk id="6" creationId="{2B422D59-FD72-87C0-4B0F-89573B232D43}"/>
          </ac:spMkLst>
        </pc:spChg>
        <pc:spChg chg="add mod">
          <ac:chgData name="Aditi Das" userId="c5caea52ba8e7d81" providerId="LiveId" clId="{04E42755-E379-4D6D-A369-D90A169B4139}" dt="2024-07-31T15:29:34.594" v="2201" actId="404"/>
          <ac:spMkLst>
            <pc:docMk/>
            <pc:sldMk cId="505876203" sldId="418"/>
            <ac:spMk id="10" creationId="{F82B5B85-8103-1196-28B9-5413BABCA9F7}"/>
          </ac:spMkLst>
        </pc:spChg>
        <pc:spChg chg="add mod">
          <ac:chgData name="Aditi Das" userId="c5caea52ba8e7d81" providerId="LiveId" clId="{04E42755-E379-4D6D-A369-D90A169B4139}" dt="2024-07-31T15:30:05.160" v="2228" actId="20577"/>
          <ac:spMkLst>
            <pc:docMk/>
            <pc:sldMk cId="505876203" sldId="418"/>
            <ac:spMk id="11" creationId="{D69648A9-F47A-F011-E94D-171D1A75F193}"/>
          </ac:spMkLst>
        </pc:spChg>
        <pc:picChg chg="add mod">
          <ac:chgData name="Aditi Das" userId="c5caea52ba8e7d81" providerId="LiveId" clId="{04E42755-E379-4D6D-A369-D90A169B4139}" dt="2024-07-31T15:27:28.649" v="2151" actId="14100"/>
          <ac:picMkLst>
            <pc:docMk/>
            <pc:sldMk cId="505876203" sldId="418"/>
            <ac:picMk id="8" creationId="{A8B18FA9-0251-CD8A-E8C3-432875C6CEA3}"/>
          </ac:picMkLst>
        </pc:picChg>
        <pc:picChg chg="add mod">
          <ac:chgData name="Aditi Das" userId="c5caea52ba8e7d81" providerId="LiveId" clId="{04E42755-E379-4D6D-A369-D90A169B4139}" dt="2024-07-31T15:27:15.071" v="2150" actId="14100"/>
          <ac:picMkLst>
            <pc:docMk/>
            <pc:sldMk cId="505876203" sldId="418"/>
            <ac:picMk id="9" creationId="{B53576F8-564C-21F6-7BF7-9B81B0B2875C}"/>
          </ac:picMkLst>
        </pc:picChg>
      </pc:sldChg>
      <pc:sldChg chg="modSp add mod ord">
        <pc:chgData name="Aditi Das" userId="c5caea52ba8e7d81" providerId="LiveId" clId="{04E42755-E379-4D6D-A369-D90A169B4139}" dt="2024-07-26T16:42:48.750" v="1406"/>
        <pc:sldMkLst>
          <pc:docMk/>
          <pc:sldMk cId="400642214" sldId="419"/>
        </pc:sldMkLst>
        <pc:spChg chg="mod">
          <ac:chgData name="Aditi Das" userId="c5caea52ba8e7d81" providerId="LiveId" clId="{04E42755-E379-4D6D-A369-D90A169B4139}" dt="2024-07-26T16:40:22.766" v="1402"/>
          <ac:spMkLst>
            <pc:docMk/>
            <pc:sldMk cId="400642214" sldId="419"/>
            <ac:spMk id="6" creationId="{2B422D59-FD72-87C0-4B0F-89573B232D43}"/>
          </ac:spMkLst>
        </pc:spChg>
      </pc:sldChg>
      <pc:sldChg chg="addSp delSp modSp add del mod">
        <pc:chgData name="Aditi Das" userId="c5caea52ba8e7d81" providerId="LiveId" clId="{04E42755-E379-4D6D-A369-D90A169B4139}" dt="2024-07-31T13:43:32.474" v="1629" actId="47"/>
        <pc:sldMkLst>
          <pc:docMk/>
          <pc:sldMk cId="2667045081" sldId="420"/>
        </pc:sldMkLst>
        <pc:spChg chg="mod">
          <ac:chgData name="Aditi Das" userId="c5caea52ba8e7d81" providerId="LiveId" clId="{04E42755-E379-4D6D-A369-D90A169B4139}" dt="2024-07-26T16:54:56.352" v="1485" actId="1076"/>
          <ac:spMkLst>
            <pc:docMk/>
            <pc:sldMk cId="2667045081" sldId="420"/>
            <ac:spMk id="2" creationId="{00000000-0000-0000-0000-000000000000}"/>
          </ac:spMkLst>
        </pc:spChg>
        <pc:spChg chg="add del mod">
          <ac:chgData name="Aditi Das" userId="c5caea52ba8e7d81" providerId="LiveId" clId="{04E42755-E379-4D6D-A369-D90A169B4139}" dt="2024-07-26T16:53:33.783" v="1468"/>
          <ac:spMkLst>
            <pc:docMk/>
            <pc:sldMk cId="2667045081" sldId="420"/>
            <ac:spMk id="3" creationId="{901C6FA1-AF55-C84B-77F1-261ED9CF0177}"/>
          </ac:spMkLst>
        </pc:spChg>
        <pc:spChg chg="add del mod">
          <ac:chgData name="Aditi Das" userId="c5caea52ba8e7d81" providerId="LiveId" clId="{04E42755-E379-4D6D-A369-D90A169B4139}" dt="2024-07-26T16:54:52.002" v="1482"/>
          <ac:spMkLst>
            <pc:docMk/>
            <pc:sldMk cId="2667045081" sldId="420"/>
            <ac:spMk id="7" creationId="{2E816F99-95F7-CDB6-9A7E-FE60E3E848FC}"/>
          </ac:spMkLst>
        </pc:spChg>
        <pc:spChg chg="mod">
          <ac:chgData name="Aditi Das" userId="c5caea52ba8e7d81" providerId="LiveId" clId="{04E42755-E379-4D6D-A369-D90A169B4139}" dt="2024-07-26T16:57:33.392" v="1535" actId="255"/>
          <ac:spMkLst>
            <pc:docMk/>
            <pc:sldMk cId="2667045081" sldId="420"/>
            <ac:spMk id="8" creationId="{2F07D20D-2043-B10E-AF02-8B9EEE4B9CEB}"/>
          </ac:spMkLst>
        </pc:spChg>
        <pc:spChg chg="add del mod">
          <ac:chgData name="Aditi Das" userId="c5caea52ba8e7d81" providerId="LiveId" clId="{04E42755-E379-4D6D-A369-D90A169B4139}" dt="2024-07-26T16:54:52.002" v="1484"/>
          <ac:spMkLst>
            <pc:docMk/>
            <pc:sldMk cId="2667045081" sldId="420"/>
            <ac:spMk id="9" creationId="{EB3A3A86-46AE-90F4-2946-9E32BFDF0E4C}"/>
          </ac:spMkLst>
        </pc:spChg>
      </pc:sldChg>
      <pc:sldChg chg="modSp mod">
        <pc:chgData name="Aditi Das" userId="c5caea52ba8e7d81" providerId="LiveId" clId="{04E42755-E379-4D6D-A369-D90A169B4139}" dt="2024-07-31T15:33:12.589" v="2254" actId="14100"/>
        <pc:sldMkLst>
          <pc:docMk/>
          <pc:sldMk cId="2800118363" sldId="428"/>
        </pc:sldMkLst>
        <pc:spChg chg="mod">
          <ac:chgData name="Aditi Das" userId="c5caea52ba8e7d81" providerId="LiveId" clId="{04E42755-E379-4D6D-A369-D90A169B4139}" dt="2024-07-31T15:33:04.499" v="2252" actId="14100"/>
          <ac:spMkLst>
            <pc:docMk/>
            <pc:sldMk cId="2800118363" sldId="428"/>
            <ac:spMk id="2" creationId="{CA9BB1D8-3E94-8C24-F845-AAE7B15FE0CF}"/>
          </ac:spMkLst>
        </pc:spChg>
        <pc:spChg chg="mod">
          <ac:chgData name="Aditi Das" userId="c5caea52ba8e7d81" providerId="LiveId" clId="{04E42755-E379-4D6D-A369-D90A169B4139}" dt="2024-07-31T15:33:12.589" v="2254" actId="14100"/>
          <ac:spMkLst>
            <pc:docMk/>
            <pc:sldMk cId="2800118363" sldId="428"/>
            <ac:spMk id="6" creationId="{2B422D59-FD72-87C0-4B0F-89573B232D43}"/>
          </ac:spMkLst>
        </pc:spChg>
      </pc:sldChg>
      <pc:sldChg chg="modSp add mod">
        <pc:chgData name="Aditi Das" userId="c5caea52ba8e7d81" providerId="LiveId" clId="{04E42755-E379-4D6D-A369-D90A169B4139}" dt="2024-07-31T15:32:34.115" v="2243" actId="404"/>
        <pc:sldMkLst>
          <pc:docMk/>
          <pc:sldMk cId="2178433074" sldId="429"/>
        </pc:sldMkLst>
        <pc:spChg chg="mod">
          <ac:chgData name="Aditi Das" userId="c5caea52ba8e7d81" providerId="LiveId" clId="{04E42755-E379-4D6D-A369-D90A169B4139}" dt="2024-07-31T15:32:34.115" v="2243" actId="404"/>
          <ac:spMkLst>
            <pc:docMk/>
            <pc:sldMk cId="2178433074" sldId="429"/>
            <ac:spMk id="2" creationId="{CA9BB1D8-3E94-8C24-F845-AAE7B15FE0CF}"/>
          </ac:spMkLst>
        </pc:spChg>
      </pc:sldChg>
      <pc:sldChg chg="modSp mod">
        <pc:chgData name="Aditi Das" userId="c5caea52ba8e7d81" providerId="LiveId" clId="{04E42755-E379-4D6D-A369-D90A169B4139}" dt="2024-07-31T15:33:38.803" v="2261" actId="14100"/>
        <pc:sldMkLst>
          <pc:docMk/>
          <pc:sldMk cId="802320423" sldId="430"/>
        </pc:sldMkLst>
        <pc:spChg chg="mod">
          <ac:chgData name="Aditi Das" userId="c5caea52ba8e7d81" providerId="LiveId" clId="{04E42755-E379-4D6D-A369-D90A169B4139}" dt="2024-07-31T15:33:25.075" v="2258" actId="27636"/>
          <ac:spMkLst>
            <pc:docMk/>
            <pc:sldMk cId="802320423" sldId="430"/>
            <ac:spMk id="2" creationId="{CA9BB1D8-3E94-8C24-F845-AAE7B15FE0CF}"/>
          </ac:spMkLst>
        </pc:spChg>
        <pc:spChg chg="mod">
          <ac:chgData name="Aditi Das" userId="c5caea52ba8e7d81" providerId="LiveId" clId="{04E42755-E379-4D6D-A369-D90A169B4139}" dt="2024-07-31T15:33:38.803" v="2261" actId="14100"/>
          <ac:spMkLst>
            <pc:docMk/>
            <pc:sldMk cId="802320423" sldId="430"/>
            <ac:spMk id="6" creationId="{2B422D59-FD72-87C0-4B0F-89573B232D4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342DD-3D60-4CB2-B04B-945A148BE5CA}" type="datetimeFigureOut">
              <a:rPr lang="en-US" smtClean="0"/>
              <a:pPr/>
              <a:t>7/31/2024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Department of CS&amp;E,Acharya Institute of technology</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BC1CD5E-AF65-417A-8F37-9C7FC14A05E7}"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5499E5-5CF3-425B-9764-AB56ED7C0C01}" type="datetimeFigureOut">
              <a:rPr lang="en-US" smtClean="0"/>
              <a:pPr/>
              <a:t>7/31/2024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Department of CS&amp;E,Acharya Institute of technology</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8B8AD0-F181-4DE5-A29F-B8401C614FB2}"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28B8AD0-F181-4DE5-A29F-B8401C614FB2}" type="slidenum">
              <a:rPr lang="en-IN" smtClean="0"/>
              <a:pPr/>
              <a:t>1</a:t>
            </a:fld>
            <a:endParaRPr lang="en-IN"/>
          </a:p>
        </p:txBody>
      </p:sp>
      <p:sp>
        <p:nvSpPr>
          <p:cNvPr id="5" name="Footer Placeholder 4"/>
          <p:cNvSpPr>
            <a:spLocks noGrp="1"/>
          </p:cNvSpPr>
          <p:nvPr>
            <p:ph type="ftr" sz="quarter" idx="11"/>
          </p:nvPr>
        </p:nvSpPr>
        <p:spPr/>
        <p:txBody>
          <a:bodyPr/>
          <a:lstStyle/>
          <a:p>
            <a:r>
              <a:rPr lang="en-US"/>
              <a:t>Department of CS&amp;E,Acharya Institute of technology</a:t>
            </a:r>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Department of CS&amp;E,Acharya Institute of technology</a:t>
            </a:r>
            <a:endParaRPr lang="en-IN"/>
          </a:p>
        </p:txBody>
      </p:sp>
      <p:sp>
        <p:nvSpPr>
          <p:cNvPr id="5" name="Slide Number Placeholder 4"/>
          <p:cNvSpPr>
            <a:spLocks noGrp="1"/>
          </p:cNvSpPr>
          <p:nvPr>
            <p:ph type="sldNum" sz="quarter" idx="11"/>
          </p:nvPr>
        </p:nvSpPr>
        <p:spPr/>
        <p:txBody>
          <a:bodyPr/>
          <a:lstStyle/>
          <a:p>
            <a:fld id="{328B8AD0-F181-4DE5-A29F-B8401C614FB2}"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2AF849F-D942-41A7-94B9-17C1F1C86144}" type="datetime5">
              <a:rPr lang="en-US" smtClean="0"/>
              <a:pPr/>
              <a:t>31-Jul-24</a:t>
            </a:fld>
            <a:endParaRPr lang="en-US"/>
          </a:p>
        </p:txBody>
      </p:sp>
      <p:sp>
        <p:nvSpPr>
          <p:cNvPr id="17" name="Footer Placeholder 16"/>
          <p:cNvSpPr>
            <a:spLocks noGrp="1"/>
          </p:cNvSpPr>
          <p:nvPr>
            <p:ph type="ftr" sz="quarter" idx="11"/>
          </p:nvPr>
        </p:nvSpPr>
        <p:spPr/>
        <p:txBody>
          <a:bodyPr/>
          <a:lstStyle/>
          <a:p>
            <a:r>
              <a:rPr lang="en-US"/>
              <a:t>Department of CSE, Acharya Institue of Technology</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0A3A3F3-8EDC-49BE-84B5-3735161BD4D6}"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734BBD-D8BD-4901-821B-924DA4D1B2D7}" type="datetime5">
              <a:rPr lang="en-US" smtClean="0"/>
              <a:pPr/>
              <a:t>31-Jul-24</a:t>
            </a:fld>
            <a:endParaRPr lang="en-US"/>
          </a:p>
        </p:txBody>
      </p:sp>
      <p:sp>
        <p:nvSpPr>
          <p:cNvPr id="5" name="Footer Placeholder 4"/>
          <p:cNvSpPr>
            <a:spLocks noGrp="1"/>
          </p:cNvSpPr>
          <p:nvPr>
            <p:ph type="ftr" sz="quarter" idx="11"/>
          </p:nvPr>
        </p:nvSpPr>
        <p:spPr/>
        <p:txBody>
          <a:bodyPr/>
          <a:lstStyle/>
          <a:p>
            <a:r>
              <a:rPr lang="en-US"/>
              <a:t>Department of CSE, Acharya Institue of Technology</a:t>
            </a:r>
          </a:p>
        </p:txBody>
      </p:sp>
      <p:sp>
        <p:nvSpPr>
          <p:cNvPr id="6" name="Slide Number Placeholder 5"/>
          <p:cNvSpPr>
            <a:spLocks noGrp="1"/>
          </p:cNvSpPr>
          <p:nvPr>
            <p:ph type="sldNum" sz="quarter" idx="12"/>
          </p:nvPr>
        </p:nvSpPr>
        <p:spPr/>
        <p:txBody>
          <a:bodyPr/>
          <a:lstStyle/>
          <a:p>
            <a:fld id="{80A3A3F3-8EDC-49BE-84B5-3735161BD4D6}" type="slidenum">
              <a:rPr lang="en-US" smtClean="0"/>
              <a:pPr/>
              <a:t>‹#›</a:t>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C25FE9-2B77-4C5C-B1B7-0FABFCCF2FB3}" type="datetime5">
              <a:rPr lang="en-US" smtClean="0"/>
              <a:pPr/>
              <a:t>31-Jul-24</a:t>
            </a:fld>
            <a:endParaRPr lang="en-US"/>
          </a:p>
        </p:txBody>
      </p:sp>
      <p:sp>
        <p:nvSpPr>
          <p:cNvPr id="5" name="Footer Placeholder 4"/>
          <p:cNvSpPr>
            <a:spLocks noGrp="1"/>
          </p:cNvSpPr>
          <p:nvPr>
            <p:ph type="ftr" sz="quarter" idx="11"/>
          </p:nvPr>
        </p:nvSpPr>
        <p:spPr/>
        <p:txBody>
          <a:bodyPr/>
          <a:lstStyle/>
          <a:p>
            <a:r>
              <a:rPr lang="en-US"/>
              <a:t>Department of CSE, Acharya Institue of Technology</a:t>
            </a:r>
          </a:p>
        </p:txBody>
      </p:sp>
      <p:sp>
        <p:nvSpPr>
          <p:cNvPr id="6" name="Slide Number Placeholder 5"/>
          <p:cNvSpPr>
            <a:spLocks noGrp="1"/>
          </p:cNvSpPr>
          <p:nvPr>
            <p:ph type="sldNum" sz="quarter" idx="12"/>
          </p:nvPr>
        </p:nvSpPr>
        <p:spPr/>
        <p:txBody>
          <a:bodyPr/>
          <a:lstStyle/>
          <a:p>
            <a:fld id="{80A3A3F3-8EDC-49BE-84B5-3735161BD4D6}" type="slidenum">
              <a:rPr lang="en-US" smtClean="0"/>
              <a:pPr/>
              <a:t>‹#›</a:t>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BC18043-1F1D-4DEC-A779-53CDDC30EEAA}" type="datetime5">
              <a:rPr lang="en-US" smtClean="0"/>
              <a:pPr/>
              <a:t>31-Jul-24</a:t>
            </a:fld>
            <a:endParaRPr lang="en-US"/>
          </a:p>
        </p:txBody>
      </p:sp>
      <p:sp>
        <p:nvSpPr>
          <p:cNvPr id="5" name="Footer Placeholder 4"/>
          <p:cNvSpPr>
            <a:spLocks noGrp="1"/>
          </p:cNvSpPr>
          <p:nvPr>
            <p:ph type="ftr" sz="quarter" idx="11"/>
          </p:nvPr>
        </p:nvSpPr>
        <p:spPr/>
        <p:txBody>
          <a:bodyPr/>
          <a:lstStyle/>
          <a:p>
            <a:r>
              <a:rPr lang="en-US"/>
              <a:t>Department of CSE, Acharya Institue of Technology</a:t>
            </a:r>
          </a:p>
        </p:txBody>
      </p:sp>
      <p:sp>
        <p:nvSpPr>
          <p:cNvPr id="6" name="Slide Number Placeholder 5"/>
          <p:cNvSpPr>
            <a:spLocks noGrp="1"/>
          </p:cNvSpPr>
          <p:nvPr>
            <p:ph type="sldNum" sz="quarter" idx="12"/>
          </p:nvPr>
        </p:nvSpPr>
        <p:spPr/>
        <p:txBody>
          <a:bodyPr/>
          <a:lstStyle/>
          <a:p>
            <a:fld id="{80A3A3F3-8EDC-49BE-84B5-3735161BD4D6}"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D40EF5-93F0-4A6B-BC81-9AA35CF65F67}" type="datetime5">
              <a:rPr lang="en-US" smtClean="0"/>
              <a:pPr/>
              <a:t>31-Jul-24</a:t>
            </a:fld>
            <a:endParaRPr lang="en-US"/>
          </a:p>
        </p:txBody>
      </p:sp>
      <p:sp>
        <p:nvSpPr>
          <p:cNvPr id="5" name="Footer Placeholder 4"/>
          <p:cNvSpPr>
            <a:spLocks noGrp="1"/>
          </p:cNvSpPr>
          <p:nvPr>
            <p:ph type="ftr" sz="quarter" idx="11"/>
          </p:nvPr>
        </p:nvSpPr>
        <p:spPr>
          <a:xfrm>
            <a:off x="1066800" y="6172200"/>
            <a:ext cx="5334000" cy="457200"/>
          </a:xfrm>
        </p:spPr>
        <p:txBody>
          <a:bodyPr/>
          <a:lstStyle/>
          <a:p>
            <a:r>
              <a:rPr lang="en-US"/>
              <a:t>Department of CSE, Acharya Institue of Technology</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80A3A3F3-8EDC-49BE-84B5-3735161BD4D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65887CC-5C07-44DA-B08C-196104A58AA0}" type="datetime5">
              <a:rPr lang="en-US" smtClean="0"/>
              <a:pPr/>
              <a:t>31-Jul-24</a:t>
            </a:fld>
            <a:endParaRPr lang="en-US"/>
          </a:p>
        </p:txBody>
      </p:sp>
      <p:sp>
        <p:nvSpPr>
          <p:cNvPr id="6" name="Footer Placeholder 5"/>
          <p:cNvSpPr>
            <a:spLocks noGrp="1"/>
          </p:cNvSpPr>
          <p:nvPr>
            <p:ph type="ftr" sz="quarter" idx="11"/>
          </p:nvPr>
        </p:nvSpPr>
        <p:spPr/>
        <p:txBody>
          <a:bodyPr/>
          <a:lstStyle/>
          <a:p>
            <a:r>
              <a:rPr lang="en-US"/>
              <a:t>Department of CSE, Acharya Institue of Technology</a:t>
            </a:r>
          </a:p>
        </p:txBody>
      </p:sp>
      <p:sp>
        <p:nvSpPr>
          <p:cNvPr id="7" name="Slide Number Placeholder 6"/>
          <p:cNvSpPr>
            <a:spLocks noGrp="1"/>
          </p:cNvSpPr>
          <p:nvPr>
            <p:ph type="sldNum" sz="quarter" idx="12"/>
          </p:nvPr>
        </p:nvSpPr>
        <p:spPr/>
        <p:txBody>
          <a:bodyPr/>
          <a:lstStyle/>
          <a:p>
            <a:fld id="{80A3A3F3-8EDC-49BE-84B5-3735161BD4D6}"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49ADE4A-FE93-48AB-8B95-DB53550F6B6C}" type="datetime5">
              <a:rPr lang="en-US" smtClean="0"/>
              <a:pPr/>
              <a:t>31-Jul-24</a:t>
            </a:fld>
            <a:endParaRPr lang="en-US"/>
          </a:p>
        </p:txBody>
      </p:sp>
      <p:sp>
        <p:nvSpPr>
          <p:cNvPr id="8" name="Footer Placeholder 7"/>
          <p:cNvSpPr>
            <a:spLocks noGrp="1"/>
          </p:cNvSpPr>
          <p:nvPr>
            <p:ph type="ftr" sz="quarter" idx="11"/>
          </p:nvPr>
        </p:nvSpPr>
        <p:spPr/>
        <p:txBody>
          <a:bodyPr/>
          <a:lstStyle/>
          <a:p>
            <a:r>
              <a:rPr lang="en-US"/>
              <a:t>Department of CSE, Acharya Institue of Technology</a:t>
            </a:r>
          </a:p>
        </p:txBody>
      </p:sp>
      <p:sp>
        <p:nvSpPr>
          <p:cNvPr id="9" name="Slide Number Placeholder 8"/>
          <p:cNvSpPr>
            <a:spLocks noGrp="1"/>
          </p:cNvSpPr>
          <p:nvPr>
            <p:ph type="sldNum" sz="quarter" idx="12"/>
          </p:nvPr>
        </p:nvSpPr>
        <p:spPr/>
        <p:txBody>
          <a:bodyPr/>
          <a:lstStyle/>
          <a:p>
            <a:fld id="{80A3A3F3-8EDC-49BE-84B5-3735161BD4D6}"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191565C-54BD-4957-B29B-5FD99560FCF8}" type="datetime5">
              <a:rPr lang="en-US" smtClean="0"/>
              <a:pPr/>
              <a:t>31-Jul-24</a:t>
            </a:fld>
            <a:endParaRPr lang="en-US"/>
          </a:p>
        </p:txBody>
      </p:sp>
      <p:sp>
        <p:nvSpPr>
          <p:cNvPr id="4" name="Footer Placeholder 3"/>
          <p:cNvSpPr>
            <a:spLocks noGrp="1"/>
          </p:cNvSpPr>
          <p:nvPr>
            <p:ph type="ftr" sz="quarter" idx="11"/>
          </p:nvPr>
        </p:nvSpPr>
        <p:spPr/>
        <p:txBody>
          <a:bodyPr/>
          <a:lstStyle/>
          <a:p>
            <a:r>
              <a:rPr lang="en-US"/>
              <a:t>Department of CSE, Acharya Institue of Technology</a:t>
            </a:r>
          </a:p>
        </p:txBody>
      </p:sp>
      <p:sp>
        <p:nvSpPr>
          <p:cNvPr id="5" name="Slide Number Placeholder 4"/>
          <p:cNvSpPr>
            <a:spLocks noGrp="1"/>
          </p:cNvSpPr>
          <p:nvPr>
            <p:ph type="sldNum" sz="quarter" idx="12"/>
          </p:nvPr>
        </p:nvSpPr>
        <p:spPr/>
        <p:txBody>
          <a:bodyPr/>
          <a:lstStyle/>
          <a:p>
            <a:fld id="{80A3A3F3-8EDC-49BE-84B5-3735161BD4D6}" type="slidenum">
              <a:rPr lang="en-US" smtClean="0"/>
              <a:pPr/>
              <a:t>‹#›</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485F8-AE1D-416B-B087-2D1D34BFF988}" type="datetime5">
              <a:rPr lang="en-US" smtClean="0"/>
              <a:pPr/>
              <a:t>31-Jul-24</a:t>
            </a:fld>
            <a:endParaRPr lang="en-US"/>
          </a:p>
        </p:txBody>
      </p:sp>
      <p:sp>
        <p:nvSpPr>
          <p:cNvPr id="3" name="Footer Placeholder 2"/>
          <p:cNvSpPr>
            <a:spLocks noGrp="1"/>
          </p:cNvSpPr>
          <p:nvPr>
            <p:ph type="ftr" sz="quarter" idx="11"/>
          </p:nvPr>
        </p:nvSpPr>
        <p:spPr/>
        <p:txBody>
          <a:bodyPr/>
          <a:lstStyle/>
          <a:p>
            <a:r>
              <a:rPr lang="en-US"/>
              <a:t>Department of CSE, Acharya Institue of Technology</a:t>
            </a:r>
          </a:p>
        </p:txBody>
      </p:sp>
      <p:sp>
        <p:nvSpPr>
          <p:cNvPr id="4" name="Slide Number Placeholder 3"/>
          <p:cNvSpPr>
            <a:spLocks noGrp="1"/>
          </p:cNvSpPr>
          <p:nvPr>
            <p:ph type="sldNum" sz="quarter" idx="12"/>
          </p:nvPr>
        </p:nvSpPr>
        <p:spPr/>
        <p:txBody>
          <a:bodyPr/>
          <a:lstStyle/>
          <a:p>
            <a:fld id="{80A3A3F3-8EDC-49BE-84B5-3735161BD4D6}" type="slidenum">
              <a:rPr lang="en-US" smtClean="0"/>
              <a:pPr/>
              <a:t>‹#›</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B515686-53A3-4A5C-8E75-0D981BE33248}" type="datetime5">
              <a:rPr lang="en-US" smtClean="0"/>
              <a:pPr/>
              <a:t>31-Jul-24</a:t>
            </a:fld>
            <a:endParaRPr lang="en-US"/>
          </a:p>
        </p:txBody>
      </p:sp>
      <p:sp>
        <p:nvSpPr>
          <p:cNvPr id="6" name="Footer Placeholder 5"/>
          <p:cNvSpPr>
            <a:spLocks noGrp="1"/>
          </p:cNvSpPr>
          <p:nvPr>
            <p:ph type="ftr" sz="quarter" idx="11"/>
          </p:nvPr>
        </p:nvSpPr>
        <p:spPr/>
        <p:txBody>
          <a:bodyPr/>
          <a:lstStyle/>
          <a:p>
            <a:r>
              <a:rPr lang="en-US"/>
              <a:t>Department of CSE, Acharya Institue of Technology</a:t>
            </a:r>
          </a:p>
        </p:txBody>
      </p:sp>
      <p:sp>
        <p:nvSpPr>
          <p:cNvPr id="7" name="Slide Number Placeholder 6"/>
          <p:cNvSpPr>
            <a:spLocks noGrp="1"/>
          </p:cNvSpPr>
          <p:nvPr>
            <p:ph type="sldNum" sz="quarter" idx="12"/>
          </p:nvPr>
        </p:nvSpPr>
        <p:spPr/>
        <p:txBody>
          <a:bodyPr/>
          <a:lstStyle/>
          <a:p>
            <a:fld id="{80A3A3F3-8EDC-49BE-84B5-3735161BD4D6}"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F46920B-FE0D-486B-8374-09F25A04E37B}" type="datetime5">
              <a:rPr lang="en-US" smtClean="0"/>
              <a:pPr/>
              <a:t>31-Jul-24</a:t>
            </a:fld>
            <a:endParaRPr lang="en-US"/>
          </a:p>
        </p:txBody>
      </p:sp>
      <p:sp>
        <p:nvSpPr>
          <p:cNvPr id="6" name="Footer Placeholder 5"/>
          <p:cNvSpPr>
            <a:spLocks noGrp="1"/>
          </p:cNvSpPr>
          <p:nvPr>
            <p:ph type="ftr" sz="quarter" idx="11"/>
          </p:nvPr>
        </p:nvSpPr>
        <p:spPr>
          <a:xfrm>
            <a:off x="1219200" y="6172200"/>
            <a:ext cx="5181600" cy="457200"/>
          </a:xfrm>
        </p:spPr>
        <p:txBody>
          <a:bodyPr/>
          <a:lstStyle/>
          <a:p>
            <a:r>
              <a:rPr lang="en-US"/>
              <a:t>Department of CSE, Acharya Institue of Technology</a:t>
            </a:r>
          </a:p>
        </p:txBody>
      </p:sp>
      <p:sp>
        <p:nvSpPr>
          <p:cNvPr id="7" name="Slide Number Placeholder 6"/>
          <p:cNvSpPr>
            <a:spLocks noGrp="1"/>
          </p:cNvSpPr>
          <p:nvPr>
            <p:ph type="sldNum" sz="quarter" idx="12"/>
          </p:nvPr>
        </p:nvSpPr>
        <p:spPr>
          <a:xfrm>
            <a:off x="195072" y="6208776"/>
            <a:ext cx="609600" cy="457200"/>
          </a:xfrm>
        </p:spPr>
        <p:txBody>
          <a:bodyPr/>
          <a:lstStyle/>
          <a:p>
            <a:fld id="{80A3A3F3-8EDC-49BE-84B5-3735161BD4D6}"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FE34D3D7-13F2-4A7D-9DF4-0C4A4A39B7A7}" type="datetime5">
              <a:rPr lang="en-US" smtClean="0"/>
              <a:pPr/>
              <a:t>31-Jul-24</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t>Department of CSE, Acharya Institue of Technology</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0A3A3F3-8EDC-49BE-84B5-3735161BD4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cikit-learn.org/0.21/documenation.html" TargetMode="External"/><Relationship Id="rId2" Type="http://schemas.openxmlformats.org/officeDocument/2006/relationships/hyperlink" Target="http://librosa.org/doc/latest/index.html"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142" y="3318136"/>
            <a:ext cx="11801856" cy="2585323"/>
          </a:xfrm>
          <a:prstGeom prst="rect">
            <a:avLst/>
          </a:prstGeom>
        </p:spPr>
        <p:txBody>
          <a:bodyPr wrap="square" lIns="91440" tIns="45720" rIns="91440" bIns="45720" anchor="t">
            <a:spAutoFit/>
          </a:bodyPr>
          <a:lstStyle/>
          <a:p>
            <a:pPr algn="ctr"/>
            <a:r>
              <a:rPr lang="en-US">
                <a:latin typeface="Cambria"/>
                <a:ea typeface="Cambria"/>
                <a:cs typeface="Times New Roman"/>
              </a:rPr>
              <a:t>MINIPROJECT SYNOPSIS (21CSMP67) Presentation on</a:t>
            </a:r>
          </a:p>
          <a:p>
            <a:pPr algn="ctr"/>
            <a:r>
              <a:rPr lang="en-US" sz="2000" b="1">
                <a:latin typeface="Cambria"/>
                <a:ea typeface="Cambria"/>
                <a:cs typeface="Times New Roman"/>
              </a:rPr>
              <a:t>“</a:t>
            </a:r>
            <a:r>
              <a:rPr lang="en-IN" b="1" i="0">
                <a:solidFill>
                  <a:srgbClr val="000000"/>
                </a:solidFill>
                <a:effectLst/>
                <a:highlight>
                  <a:srgbClr val="FFFFFF"/>
                </a:highlight>
                <a:latin typeface="Times New Roman"/>
                <a:cs typeface="Times New Roman"/>
              </a:rPr>
              <a:t>GrooveGuru - Music Genre Classification and Recommendation System</a:t>
            </a:r>
            <a:r>
              <a:rPr lang="en-US" sz="2400" b="1">
                <a:latin typeface="Cambria"/>
                <a:ea typeface="Cambria"/>
                <a:cs typeface="Times New Roman"/>
              </a:rPr>
              <a:t>”</a:t>
            </a:r>
            <a:endParaRPr lang="en-US" sz="2400">
              <a:latin typeface="Cambria"/>
              <a:ea typeface="Cambria"/>
              <a:cs typeface="Times New Roman"/>
            </a:endParaRPr>
          </a:p>
          <a:p>
            <a:pPr algn="ctr"/>
            <a:endParaRPr lang="en-US" sz="1200">
              <a:latin typeface="Cambria" pitchFamily="18" charset="0"/>
              <a:ea typeface="Cambria" pitchFamily="18" charset="0"/>
              <a:cs typeface="Times New Roman" pitchFamily="18" charset="0"/>
            </a:endParaRPr>
          </a:p>
          <a:p>
            <a:endParaRPr lang="en-US" b="1">
              <a:latin typeface="Cambria" pitchFamily="18" charset="0"/>
              <a:ea typeface="Cambria" pitchFamily="18" charset="0"/>
              <a:cs typeface="Times New Roman" pitchFamily="18" charset="0"/>
            </a:endParaRPr>
          </a:p>
          <a:p>
            <a:r>
              <a:rPr lang="en-US" b="1">
                <a:latin typeface="Cambria"/>
                <a:ea typeface="Cambria"/>
                <a:cs typeface="Times New Roman"/>
              </a:rPr>
              <a:t>Presented by:</a:t>
            </a:r>
            <a:r>
              <a:rPr lang="en-US">
                <a:latin typeface="Cambria"/>
                <a:ea typeface="Cambria"/>
                <a:cs typeface="Times New Roman"/>
              </a:rPr>
              <a:t>							                               </a:t>
            </a:r>
            <a:r>
              <a:rPr lang="en-US" b="1">
                <a:latin typeface="Cambria"/>
                <a:ea typeface="Cambria"/>
                <a:cs typeface="Times New Roman"/>
              </a:rPr>
              <a:t>Under the guidance of:</a:t>
            </a:r>
          </a:p>
          <a:p>
            <a:r>
              <a:rPr lang="en-US">
                <a:latin typeface="Cambria"/>
                <a:ea typeface="Cambria"/>
                <a:cs typeface="Times New Roman"/>
              </a:rPr>
              <a:t>1. Aditi Das (1AY21CS014)						          	             </a:t>
            </a:r>
            <a:r>
              <a:rPr lang="en-IN" b="0" i="0">
                <a:solidFill>
                  <a:srgbClr val="1F1F1F"/>
                </a:solidFill>
                <a:effectLst/>
                <a:highlight>
                  <a:srgbClr val="FFFFFF"/>
                </a:highlight>
                <a:latin typeface="Cambria"/>
                <a:ea typeface="Cambria"/>
              </a:rPr>
              <a:t>Mr. M</a:t>
            </a:r>
            <a:r>
              <a:rPr lang="en-IN">
                <a:solidFill>
                  <a:srgbClr val="1F1F1F"/>
                </a:solidFill>
                <a:highlight>
                  <a:srgbClr val="FFFFFF"/>
                </a:highlight>
                <a:latin typeface="Cambria"/>
                <a:ea typeface="Cambria"/>
              </a:rPr>
              <a:t>.</a:t>
            </a:r>
            <a:r>
              <a:rPr lang="en-IN" b="0" i="0">
                <a:solidFill>
                  <a:srgbClr val="1F1F1F"/>
                </a:solidFill>
                <a:effectLst/>
                <a:highlight>
                  <a:srgbClr val="FFFFFF"/>
                </a:highlight>
                <a:latin typeface="Cambria"/>
                <a:ea typeface="Cambria"/>
              </a:rPr>
              <a:t> GOWTHAM RAJ</a:t>
            </a:r>
            <a:endParaRPr lang="en-US">
              <a:latin typeface="Cambria"/>
              <a:ea typeface="Cambria"/>
              <a:cs typeface="Times New Roman" pitchFamily="18" charset="0"/>
            </a:endParaRPr>
          </a:p>
          <a:p>
            <a:r>
              <a:rPr lang="en-US">
                <a:latin typeface="Cambria"/>
                <a:ea typeface="Cambria"/>
                <a:cs typeface="Times New Roman"/>
              </a:rPr>
              <a:t>2. Anjali K. S. (1AY21CS029)							             Assistant Professor</a:t>
            </a:r>
          </a:p>
          <a:p>
            <a:r>
              <a:rPr lang="en-US">
                <a:latin typeface="Cambria"/>
                <a:ea typeface="Cambria"/>
                <a:cs typeface="Times New Roman"/>
              </a:rPr>
              <a:t>3. </a:t>
            </a:r>
            <a:r>
              <a:rPr lang="en-IN" b="0" i="0">
                <a:solidFill>
                  <a:srgbClr val="1F1F1F"/>
                </a:solidFill>
                <a:effectLst/>
                <a:highlight>
                  <a:srgbClr val="FFFFFF"/>
                </a:highlight>
                <a:latin typeface="Cambria"/>
                <a:ea typeface="Cambria"/>
              </a:rPr>
              <a:t>Bhavana B</a:t>
            </a:r>
            <a:r>
              <a:rPr lang="en-IN">
                <a:solidFill>
                  <a:srgbClr val="1F1F1F"/>
                </a:solidFill>
                <a:highlight>
                  <a:srgbClr val="FFFFFF"/>
                </a:highlight>
                <a:latin typeface="Cambria"/>
                <a:ea typeface="Cambria"/>
              </a:rPr>
              <a:t>.</a:t>
            </a:r>
            <a:r>
              <a:rPr lang="en-IN" b="0" i="0">
                <a:solidFill>
                  <a:srgbClr val="1F1F1F"/>
                </a:solidFill>
                <a:effectLst/>
                <a:highlight>
                  <a:srgbClr val="FFFFFF"/>
                </a:highlight>
                <a:latin typeface="Cambria"/>
                <a:ea typeface="Cambria"/>
              </a:rPr>
              <a:t> Hallikeri </a:t>
            </a:r>
            <a:r>
              <a:rPr lang="en-US">
                <a:latin typeface="Cambria"/>
                <a:ea typeface="Cambria"/>
                <a:cs typeface="Times New Roman"/>
              </a:rPr>
              <a:t>  (1AY16CS040)					             Department of CS&amp;E</a:t>
            </a:r>
          </a:p>
          <a:p>
            <a:r>
              <a:rPr lang="en-US">
                <a:latin typeface="Cambria"/>
                <a:ea typeface="Cambria"/>
                <a:cs typeface="Times New Roman"/>
              </a:rPr>
              <a:t>4. </a:t>
            </a:r>
            <a:r>
              <a:rPr lang="en-IN" b="0" i="0">
                <a:solidFill>
                  <a:srgbClr val="1F1F1F"/>
                </a:solidFill>
                <a:effectLst/>
                <a:highlight>
                  <a:srgbClr val="FFFFFF"/>
                </a:highlight>
                <a:latin typeface="Cambria"/>
                <a:ea typeface="Cambria"/>
              </a:rPr>
              <a:t>Deepa Tendulkar</a:t>
            </a:r>
            <a:r>
              <a:rPr lang="en-US">
                <a:latin typeface="Cambria"/>
                <a:ea typeface="Cambria"/>
                <a:cs typeface="Times New Roman"/>
              </a:rPr>
              <a:t>(1AY16CS051)</a:t>
            </a:r>
          </a:p>
        </p:txBody>
      </p:sp>
      <p:pic>
        <p:nvPicPr>
          <p:cNvPr id="5" name="Picture" descr="2010_Acharya_Institute_Logo.jpg"/>
          <p:cNvPicPr/>
          <p:nvPr/>
        </p:nvPicPr>
        <p:blipFill>
          <a:blip r:embed="rId3" cstate="print"/>
          <a:srcRect b="11187"/>
          <a:stretch>
            <a:fillRect/>
          </a:stretch>
        </p:blipFill>
        <p:spPr bwMode="auto">
          <a:xfrm>
            <a:off x="5462788" y="1791478"/>
            <a:ext cx="1495161" cy="1428925"/>
          </a:xfrm>
          <a:prstGeom prst="rect">
            <a:avLst/>
          </a:prstGeom>
          <a:noFill/>
          <a:ln w="9525">
            <a:noFill/>
            <a:miter lim="800000"/>
            <a:headEnd/>
            <a:tailEnd/>
          </a:ln>
        </p:spPr>
      </p:pic>
      <p:sp>
        <p:nvSpPr>
          <p:cNvPr id="7" name="Date Placeholder 6"/>
          <p:cNvSpPr>
            <a:spLocks noGrp="1"/>
          </p:cNvSpPr>
          <p:nvPr>
            <p:ph type="dt" sz="half" idx="10"/>
          </p:nvPr>
        </p:nvSpPr>
        <p:spPr>
          <a:xfrm>
            <a:off x="10584873" y="6191250"/>
            <a:ext cx="1288472" cy="476250"/>
          </a:xfrm>
        </p:spPr>
        <p:txBody>
          <a:bodyPr/>
          <a:lstStyle/>
          <a:p>
            <a:pPr algn="ctr"/>
            <a:fld id="{B1689095-0F56-401D-A251-7A6DD14A852C}"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2" name="Footer Placeholder 1">
            <a:extLst>
              <a:ext uri="{FF2B5EF4-FFF2-40B4-BE49-F238E27FC236}">
                <a16:creationId xmlns:a16="http://schemas.microsoft.com/office/drawing/2014/main" id="{721410A0-0878-4426-97E0-94B482EC6971}"/>
              </a:ext>
            </a:extLst>
          </p:cNvPr>
          <p:cNvSpPr>
            <a:spLocks noGrp="1"/>
          </p:cNvSpPr>
          <p:nvPr>
            <p:ph type="ftr" sz="quarter" idx="11"/>
          </p:nvPr>
        </p:nvSpPr>
        <p:spPr>
          <a:xfrm>
            <a:off x="928256" y="6172200"/>
            <a:ext cx="4682835" cy="457200"/>
          </a:xfrm>
        </p:spPr>
        <p:txBody>
          <a:bodyPr/>
          <a:lstStyle/>
          <a:p>
            <a:pPr algn="ctr"/>
            <a:r>
              <a:rPr lang="en-US" b="1">
                <a:latin typeface="Cambria" pitchFamily="18" charset="0"/>
                <a:ea typeface="Cambria" pitchFamily="18" charset="0"/>
              </a:rPr>
              <a:t>Department of CSE, Acharya Institue of Technology</a:t>
            </a:r>
          </a:p>
        </p:txBody>
      </p:sp>
      <p:sp>
        <p:nvSpPr>
          <p:cNvPr id="3" name="Slide Number Placeholder 2">
            <a:extLst>
              <a:ext uri="{FF2B5EF4-FFF2-40B4-BE49-F238E27FC236}">
                <a16:creationId xmlns:a16="http://schemas.microsoft.com/office/drawing/2014/main" id="{B8549DB0-439B-40BD-947D-53C405FA4B1D}"/>
              </a:ext>
            </a:extLst>
          </p:cNvPr>
          <p:cNvSpPr>
            <a:spLocks noGrp="1"/>
          </p:cNvSpPr>
          <p:nvPr>
            <p:ph type="sldNum" sz="quarter" idx="12"/>
          </p:nvPr>
        </p:nvSpPr>
        <p:spPr/>
        <p:txBody>
          <a:bodyPr/>
          <a:lstStyle/>
          <a:p>
            <a:fld id="{80A3A3F3-8EDC-49BE-84B5-3735161BD4D6}" type="slidenum">
              <a:rPr lang="en-US" smtClean="0"/>
              <a:pPr/>
              <a:t>1</a:t>
            </a:fld>
            <a:endParaRPr lang="en-US"/>
          </a:p>
        </p:txBody>
      </p:sp>
      <p:sp>
        <p:nvSpPr>
          <p:cNvPr id="10" name="Rectangle 5">
            <a:extLst>
              <a:ext uri="{FF2B5EF4-FFF2-40B4-BE49-F238E27FC236}">
                <a16:creationId xmlns:a16="http://schemas.microsoft.com/office/drawing/2014/main" id="{9C40346A-5355-CE90-6437-5C8ED8DC8F2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0708" tIns="126960" rIns="-409446" bIns="0" numCol="1" anchor="ctr" anchorCtr="0" compatLnSpc="1">
            <a:prstTxWarp prst="textNoShape">
              <a:avLst/>
            </a:prstTxWarp>
            <a:spAutoFit/>
          </a:bodyPr>
          <a:lstStyle/>
          <a:p>
            <a:endParaRPr lang="en-IN"/>
          </a:p>
        </p:txBody>
      </p:sp>
      <p:sp>
        <p:nvSpPr>
          <p:cNvPr id="11" name="Rectangle 6">
            <a:extLst>
              <a:ext uri="{FF2B5EF4-FFF2-40B4-BE49-F238E27FC236}">
                <a16:creationId xmlns:a16="http://schemas.microsoft.com/office/drawing/2014/main" id="{305CA0E3-3083-EBB4-BD45-B296066C7C4C}"/>
              </a:ext>
            </a:extLst>
          </p:cNvPr>
          <p:cNvSpPr>
            <a:spLocks noChangeArrowheads="1"/>
          </p:cNvSpPr>
          <p:nvPr/>
        </p:nvSpPr>
        <p:spPr bwMode="auto">
          <a:xfrm>
            <a:off x="195072" y="314539"/>
            <a:ext cx="1179492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ACHARYA INSTITUTE OF TECHNOLOGY</a:t>
            </a:r>
            <a:endParaRPr kumimoji="0" lang="en-US" altLang="en-US" b="1" i="0" u="none" strike="noStrike" cap="none" normalizeH="0" baseline="0">
              <a:ln>
                <a:noFill/>
              </a:ln>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DEPARTMENT OF COMPUTER SCIENCE &amp; ENGINEERING</a:t>
            </a:r>
            <a:endParaRPr kumimoji="0" lang="en-US" altLang="en-US" sz="24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(Affiliated to Visvesvaraya Technological University, Belagavi, Approved by AICTE, New Delhi and Accredited by NBA &amp; NAAC)</a:t>
            </a:r>
            <a:endParaRPr kumimoji="0" lang="en-US" altLang="en-US" sz="14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Acharya Dr. </a:t>
            </a:r>
            <a:r>
              <a:rPr kumimoji="0" lang="en-US" altLang="en-US" b="0" i="0" u="none" strike="noStrike" cap="none" normalizeH="0" baseline="0" err="1">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Sarvepalli</a:t>
            </a:r>
            <a:r>
              <a:rPr kumimoji="0" lang="en-US" altLang="en-US"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 Radhakrishnan Road, </a:t>
            </a:r>
            <a:r>
              <a:rPr kumimoji="0" lang="en-US" altLang="en-US" b="0" i="0" u="none" strike="noStrike" cap="none" normalizeH="0" baseline="0" err="1">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Achitnagar</a:t>
            </a:r>
            <a:r>
              <a:rPr kumimoji="0" lang="en-US" altLang="en-US"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 Post</a:t>
            </a:r>
            <a:r>
              <a:rPr kumimoji="0" lang="en-US" altLang="en-US" b="1" i="0" u="none" strike="noStrike" cap="none" normalizeH="0" baseline="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err="1">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Soladevanahalli</a:t>
            </a:r>
            <a:r>
              <a:rPr kumimoji="0" lang="en-US" altLang="en-US"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 </a:t>
            </a:r>
            <a:r>
              <a:rPr lang="en-US" altLang="en-US" sz="1600">
                <a:latin typeface="Cambria" panose="02040503050406030204" pitchFamily="18" charset="0"/>
                <a:ea typeface="Cambria" panose="02040503050406030204" pitchFamily="18" charset="0"/>
                <a:cs typeface="Times New Roman" pitchFamily="18" charset="0"/>
              </a:rPr>
              <a:t>BENGALURU – 560107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4638"/>
            <a:ext cx="11845636"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LITERATURE SURVEY</a:t>
            </a:r>
          </a:p>
        </p:txBody>
      </p:sp>
      <p:sp>
        <p:nvSpPr>
          <p:cNvPr id="5" name="Date Placeholder 4"/>
          <p:cNvSpPr>
            <a:spLocks noGrp="1"/>
          </p:cNvSpPr>
          <p:nvPr>
            <p:ph type="dt" sz="half" idx="10"/>
          </p:nvPr>
        </p:nvSpPr>
        <p:spPr>
          <a:xfrm>
            <a:off x="10640290" y="6191250"/>
            <a:ext cx="1094509" cy="476250"/>
          </a:xfrm>
        </p:spPr>
        <p:txBody>
          <a:bodyPr/>
          <a:lstStyle/>
          <a:p>
            <a:pPr algn="ctr"/>
            <a:fld id="{649EF12A-DEDD-4364-9F35-6812D5FDFC7D}"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86692" y="6172200"/>
            <a:ext cx="4765964"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10</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07256790"/>
              </p:ext>
            </p:extLst>
          </p:nvPr>
        </p:nvGraphicFramePr>
        <p:xfrm>
          <a:off x="198844" y="1289641"/>
          <a:ext cx="11864927" cy="4453794"/>
        </p:xfrm>
        <a:graphic>
          <a:graphicData uri="http://schemas.openxmlformats.org/drawingml/2006/table">
            <a:tbl>
              <a:tblPr firstRow="1" bandRow="1">
                <a:tableStyleId>{5C22544A-7EE6-4342-B048-85BDC9FD1C3A}</a:tableStyleId>
              </a:tblPr>
              <a:tblGrid>
                <a:gridCol w="692334">
                  <a:extLst>
                    <a:ext uri="{9D8B030D-6E8A-4147-A177-3AD203B41FA5}">
                      <a16:colId xmlns:a16="http://schemas.microsoft.com/office/drawing/2014/main" val="20000"/>
                    </a:ext>
                  </a:extLst>
                </a:gridCol>
                <a:gridCol w="2502658">
                  <a:extLst>
                    <a:ext uri="{9D8B030D-6E8A-4147-A177-3AD203B41FA5}">
                      <a16:colId xmlns:a16="http://schemas.microsoft.com/office/drawing/2014/main" val="20001"/>
                    </a:ext>
                  </a:extLst>
                </a:gridCol>
                <a:gridCol w="1995985">
                  <a:extLst>
                    <a:ext uri="{9D8B030D-6E8A-4147-A177-3AD203B41FA5}">
                      <a16:colId xmlns:a16="http://schemas.microsoft.com/office/drawing/2014/main" val="20002"/>
                    </a:ext>
                  </a:extLst>
                </a:gridCol>
                <a:gridCol w="3285698">
                  <a:extLst>
                    <a:ext uri="{9D8B030D-6E8A-4147-A177-3AD203B41FA5}">
                      <a16:colId xmlns:a16="http://schemas.microsoft.com/office/drawing/2014/main" val="20003"/>
                    </a:ext>
                  </a:extLst>
                </a:gridCol>
                <a:gridCol w="3388252">
                  <a:extLst>
                    <a:ext uri="{9D8B030D-6E8A-4147-A177-3AD203B41FA5}">
                      <a16:colId xmlns:a16="http://schemas.microsoft.com/office/drawing/2014/main" val="20004"/>
                    </a:ext>
                  </a:extLst>
                </a:gridCol>
              </a:tblGrid>
              <a:tr h="1959673">
                <a:tc>
                  <a:txBody>
                    <a:bodyPr/>
                    <a:lstStyle/>
                    <a:p>
                      <a:pPr algn="ctr"/>
                      <a:endParaRPr lang="en-US" sz="1600">
                        <a:latin typeface="Times New Roman"/>
                      </a:endParaRPr>
                    </a:p>
                    <a:p>
                      <a:pPr algn="ctr"/>
                      <a:endParaRPr lang="en-US" sz="1600">
                        <a:latin typeface="Times New Roman"/>
                      </a:endParaRPr>
                    </a:p>
                    <a:p>
                      <a:pPr algn="ctr"/>
                      <a:endParaRPr lang="en-US" sz="1600">
                        <a:latin typeface="Times New Roman"/>
                      </a:endParaRPr>
                    </a:p>
                    <a:p>
                      <a:pPr algn="ctr"/>
                      <a:r>
                        <a:rPr lang="en-US" sz="1600">
                          <a:latin typeface="Times New Roman"/>
                        </a:rPr>
                        <a:t>S.N</a:t>
                      </a: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PAPER TITLE</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&amp;</a:t>
                      </a:r>
                    </a:p>
                    <a:p>
                      <a:pPr algn="ctr"/>
                      <a:r>
                        <a:rPr kumimoji="0" lang="en-US" sz="1600" b="1" kern="1200">
                          <a:solidFill>
                            <a:schemeClr val="lt1"/>
                          </a:solidFill>
                          <a:latin typeface="Times New Roman"/>
                          <a:ea typeface="+mn-ea"/>
                          <a:cs typeface="+mn-cs"/>
                        </a:rPr>
                        <a:t>PUBLICATION DETAILS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NAME OF THE AUTHORS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TECHNICAL</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IDEAS / ALGORITHMS ACQUIRED FROM THE PAPER USEFULL IN DESIGNING THE PROPOSED SYSTEM</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SHORTFALLS/DISADVANTAGES</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&amp;</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SOLUTION PROVIDED BY THE PROPOSED SYSTEM</a:t>
                      </a:r>
                      <a:endParaRPr lang="en-US" sz="1600">
                        <a:latin typeface="Times New Roman"/>
                      </a:endParaRPr>
                    </a:p>
                  </a:txBody>
                  <a:tcPr/>
                </a:tc>
                <a:extLst>
                  <a:ext uri="{0D108BD9-81ED-4DB2-BD59-A6C34878D82A}">
                    <a16:rowId xmlns:a16="http://schemas.microsoft.com/office/drawing/2014/main" val="10000"/>
                  </a:ext>
                </a:extLst>
              </a:tr>
              <a:tr h="2494121">
                <a:tc>
                  <a:txBody>
                    <a:bodyPr/>
                    <a:lstStyle/>
                    <a:p>
                      <a:pPr lvl="0" algn="ctr">
                        <a:buNone/>
                      </a:pPr>
                      <a:endParaRPr lang="en-US" sz="1800">
                        <a:latin typeface="Times New Roman"/>
                      </a:endParaRPr>
                    </a:p>
                    <a:p>
                      <a:pPr lvl="0" algn="ctr">
                        <a:buNone/>
                      </a:pPr>
                      <a:r>
                        <a:rPr lang="en-US" sz="1200">
                          <a:latin typeface="Times New Roman"/>
                        </a:rPr>
                        <a:t>4</a:t>
                      </a:r>
                    </a:p>
                  </a:txBody>
                  <a:tcPr/>
                </a:tc>
                <a:tc>
                  <a:txBody>
                    <a:bodyPr/>
                    <a:lstStyle/>
                    <a:p>
                      <a:pPr algn="just">
                        <a:lnSpc>
                          <a:spcPct val="100000"/>
                        </a:lnSpc>
                        <a:spcAft>
                          <a:spcPts val="10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0000"/>
                        </a:lnSpc>
                        <a:spcAft>
                          <a:spcPts val="1000"/>
                        </a:spcAft>
                      </a:pPr>
                      <a:r>
                        <a:rPr kumimoji="0" lang="en-US" sz="1200" kern="1200">
                          <a:solidFill>
                            <a:schemeClr val="dk1"/>
                          </a:solidFill>
                          <a:effectLst/>
                          <a:latin typeface="Times New Roman" panose="02020603050405020304" pitchFamily="18" charset="0"/>
                          <a:ea typeface="+mn-ea"/>
                          <a:cs typeface="Times New Roman" panose="02020603050405020304" pitchFamily="18" charset="0"/>
                        </a:rPr>
                        <a:t>Music genre classification based on fusing audio and lyric information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lvl="0" algn="just">
                        <a:lnSpc>
                          <a:spcPct val="100000"/>
                        </a:lnSpc>
                        <a:buNone/>
                      </a:pPr>
                      <a:endParaRPr kumimoji="0" lang="en-US" sz="1200" kern="120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endParaRPr kumimoji="0" lang="en-US" sz="1200" kern="120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r>
                        <a:rPr kumimoji="0" lang="en-US" sz="1200" kern="1200">
                          <a:solidFill>
                            <a:schemeClr val="dk1"/>
                          </a:solidFill>
                          <a:effectLst/>
                          <a:latin typeface="Times New Roman" panose="02020603050405020304" pitchFamily="18" charset="0"/>
                          <a:ea typeface="+mn-ea"/>
                          <a:cs typeface="Times New Roman" panose="02020603050405020304" pitchFamily="18" charset="0"/>
                        </a:rPr>
                        <a:t>You Li et al</a:t>
                      </a:r>
                      <a:endParaRPr lang="en-US" sz="1200">
                        <a:latin typeface="Times New Roman" panose="02020603050405020304" pitchFamily="18" charset="0"/>
                        <a:cs typeface="Times New Roman" panose="02020603050405020304" pitchFamily="18" charset="0"/>
                      </a:endParaRPr>
                    </a:p>
                  </a:txBody>
                  <a:tcPr/>
                </a:tc>
                <a:tc>
                  <a:txBody>
                    <a:bodyPr/>
                    <a:lstStyle/>
                    <a:p>
                      <a:pPr lvl="0" algn="just">
                        <a:lnSpc>
                          <a:spcPct val="100000"/>
                        </a:lnSpc>
                        <a:spcBef>
                          <a:spcPts val="0"/>
                        </a:spcBef>
                        <a:spcAft>
                          <a:spcPts val="0"/>
                        </a:spcAft>
                        <a:buNone/>
                      </a:pPr>
                      <a:endParaRPr kumimoji="0" lang="en-US" sz="1200" b="1" kern="120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spcBef>
                          <a:spcPts val="0"/>
                        </a:spcBef>
                        <a:spcAft>
                          <a:spcPts val="0"/>
                        </a:spcAft>
                        <a:buNone/>
                      </a:pPr>
                      <a:endParaRPr kumimoji="0" lang="en-US" sz="1200" b="1" kern="120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spcBef>
                          <a:spcPts val="0"/>
                        </a:spcBef>
                        <a:spcAft>
                          <a:spcPts val="0"/>
                        </a:spcAft>
                        <a:buNone/>
                      </a:pPr>
                      <a:r>
                        <a:rPr kumimoji="0" lang="en-US" sz="1200" b="1" kern="1200">
                          <a:solidFill>
                            <a:schemeClr val="dk1"/>
                          </a:solidFill>
                          <a:effectLst/>
                          <a:latin typeface="Times New Roman" panose="02020603050405020304" pitchFamily="18" charset="0"/>
                          <a:ea typeface="+mn-ea"/>
                          <a:cs typeface="Times New Roman" panose="02020603050405020304" pitchFamily="18" charset="0"/>
                        </a:rPr>
                        <a:t>Convolutional Neural Networks (CNN):</a:t>
                      </a:r>
                      <a:r>
                        <a:rPr kumimoji="0" lang="en-US" sz="1200" kern="1200">
                          <a:solidFill>
                            <a:schemeClr val="dk1"/>
                          </a:solidFill>
                          <a:effectLst/>
                          <a:latin typeface="Times New Roman" panose="02020603050405020304" pitchFamily="18" charset="0"/>
                          <a:ea typeface="+mn-ea"/>
                          <a:cs typeface="Times New Roman" panose="02020603050405020304" pitchFamily="18" charset="0"/>
                        </a:rPr>
                        <a:t> The document describes the use of CNN for learning higher-order features based on the generated mel-spectrogram in the audio submodel. CNNs are commonly used for analyzing visual imagery but have also been successfully applied to audio data. Overfitting .</a:t>
                      </a:r>
                      <a:endParaRPr lang="en-US" sz="1200" b="0" i="0" u="none" strike="noStrike" noProof="0">
                        <a:latin typeface="Times New Roman" panose="02020603050405020304" pitchFamily="18" charset="0"/>
                        <a:cs typeface="Times New Roman" panose="02020603050405020304" pitchFamily="18" charset="0"/>
                      </a:endParaRPr>
                    </a:p>
                  </a:txBody>
                  <a:tcPr/>
                </a:tc>
                <a:tc>
                  <a:txBody>
                    <a:bodyPr/>
                    <a:lstStyle/>
                    <a:p>
                      <a:pPr algn="just">
                        <a:lnSpc>
                          <a:spcPct val="100000"/>
                        </a:lnSpc>
                        <a:spcAft>
                          <a:spcPts val="1000"/>
                        </a:spcAft>
                      </a:pP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Experimental Settings:</a:t>
                      </a:r>
                      <a:r>
                        <a:rPr lang="en-US" sz="1200">
                          <a:effectLst/>
                          <a:latin typeface="Times New Roman" panose="02020603050405020304" pitchFamily="18" charset="0"/>
                          <a:ea typeface="Calibri" panose="020F0502020204030204" pitchFamily="34" charset="0"/>
                          <a:cs typeface="Times New Roman" panose="02020603050405020304" pitchFamily="18" charset="0"/>
                        </a:rPr>
                        <a:t> The document mentions that 30 seconds of audio data were directly intercepted for feature extraction. This approach might not capture the full diversity of audio characteristics within a song, potentially limiting the richness of the audio features used for classification.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2516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93" y="149378"/>
            <a:ext cx="11845636"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LITERATURE SURVEY</a:t>
            </a:r>
          </a:p>
        </p:txBody>
      </p:sp>
      <p:sp>
        <p:nvSpPr>
          <p:cNvPr id="5" name="Date Placeholder 4"/>
          <p:cNvSpPr>
            <a:spLocks noGrp="1"/>
          </p:cNvSpPr>
          <p:nvPr>
            <p:ph type="dt" sz="half" idx="10"/>
          </p:nvPr>
        </p:nvSpPr>
        <p:spPr>
          <a:xfrm>
            <a:off x="10640290" y="6191250"/>
            <a:ext cx="1094509" cy="476250"/>
          </a:xfrm>
        </p:spPr>
        <p:txBody>
          <a:bodyPr/>
          <a:lstStyle/>
          <a:p>
            <a:pPr algn="ctr"/>
            <a:fld id="{649EF12A-DEDD-4364-9F35-6812D5FDFC7D}"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86692" y="6172200"/>
            <a:ext cx="4765964"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11</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3722771"/>
              </p:ext>
            </p:extLst>
          </p:nvPr>
        </p:nvGraphicFramePr>
        <p:xfrm>
          <a:off x="198844" y="1074994"/>
          <a:ext cx="11878846" cy="4590502"/>
        </p:xfrm>
        <a:graphic>
          <a:graphicData uri="http://schemas.openxmlformats.org/drawingml/2006/table">
            <a:tbl>
              <a:tblPr firstRow="1" bandRow="1">
                <a:tableStyleId>{5C22544A-7EE6-4342-B048-85BDC9FD1C3A}</a:tableStyleId>
              </a:tblPr>
              <a:tblGrid>
                <a:gridCol w="691809">
                  <a:extLst>
                    <a:ext uri="{9D8B030D-6E8A-4147-A177-3AD203B41FA5}">
                      <a16:colId xmlns:a16="http://schemas.microsoft.com/office/drawing/2014/main" val="20000"/>
                    </a:ext>
                  </a:extLst>
                </a:gridCol>
                <a:gridCol w="2505895">
                  <a:extLst>
                    <a:ext uri="{9D8B030D-6E8A-4147-A177-3AD203B41FA5}">
                      <a16:colId xmlns:a16="http://schemas.microsoft.com/office/drawing/2014/main" val="20001"/>
                    </a:ext>
                  </a:extLst>
                </a:gridCol>
                <a:gridCol w="1998566">
                  <a:extLst>
                    <a:ext uri="{9D8B030D-6E8A-4147-A177-3AD203B41FA5}">
                      <a16:colId xmlns:a16="http://schemas.microsoft.com/office/drawing/2014/main" val="20002"/>
                    </a:ext>
                  </a:extLst>
                </a:gridCol>
                <a:gridCol w="2610134">
                  <a:extLst>
                    <a:ext uri="{9D8B030D-6E8A-4147-A177-3AD203B41FA5}">
                      <a16:colId xmlns:a16="http://schemas.microsoft.com/office/drawing/2014/main" val="20003"/>
                    </a:ext>
                  </a:extLst>
                </a:gridCol>
                <a:gridCol w="4072442">
                  <a:extLst>
                    <a:ext uri="{9D8B030D-6E8A-4147-A177-3AD203B41FA5}">
                      <a16:colId xmlns:a16="http://schemas.microsoft.com/office/drawing/2014/main" val="20004"/>
                    </a:ext>
                  </a:extLst>
                </a:gridCol>
              </a:tblGrid>
              <a:tr h="1515316">
                <a:tc>
                  <a:txBody>
                    <a:bodyPr/>
                    <a:lstStyle/>
                    <a:p>
                      <a:pPr algn="ctr"/>
                      <a:endParaRPr lang="en-US" sz="1600">
                        <a:latin typeface="Times New Roman"/>
                      </a:endParaRPr>
                    </a:p>
                    <a:p>
                      <a:pPr algn="ctr"/>
                      <a:endParaRPr lang="en-US" sz="1600">
                        <a:latin typeface="Times New Roman"/>
                      </a:endParaRPr>
                    </a:p>
                    <a:p>
                      <a:pPr algn="ctr"/>
                      <a:endParaRPr lang="en-US" sz="1600">
                        <a:latin typeface="Times New Roman"/>
                      </a:endParaRPr>
                    </a:p>
                    <a:p>
                      <a:pPr algn="ctr"/>
                      <a:r>
                        <a:rPr lang="en-US" sz="1600">
                          <a:latin typeface="Times New Roman"/>
                        </a:rPr>
                        <a:t>S.N</a:t>
                      </a: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PAPER TITLE</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&amp;</a:t>
                      </a:r>
                    </a:p>
                    <a:p>
                      <a:pPr algn="ctr"/>
                      <a:r>
                        <a:rPr kumimoji="0" lang="en-US" sz="1600" b="1" kern="1200">
                          <a:solidFill>
                            <a:schemeClr val="lt1"/>
                          </a:solidFill>
                          <a:latin typeface="Times New Roman"/>
                          <a:ea typeface="+mn-ea"/>
                          <a:cs typeface="+mn-cs"/>
                        </a:rPr>
                        <a:t>PUBLICATION DETAILS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NAME OF THE AUTHORS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TECHNICAL</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IDEAS / ALGORITHMS ACQUIRED FROM THE PAPER USEFULL IN DESIGNING THE PROPOSED SYSTEM</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SHORTFALLS/DISADVANTAGES</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&amp;</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SOLUTION PROVIDED BY THE PROPOSED SYSTEM</a:t>
                      </a:r>
                      <a:endParaRPr lang="en-US" sz="1600">
                        <a:latin typeface="Times New Roman"/>
                      </a:endParaRPr>
                    </a:p>
                  </a:txBody>
                  <a:tcPr/>
                </a:tc>
                <a:extLst>
                  <a:ext uri="{0D108BD9-81ED-4DB2-BD59-A6C34878D82A}">
                    <a16:rowId xmlns:a16="http://schemas.microsoft.com/office/drawing/2014/main" val="10000"/>
                  </a:ext>
                </a:extLst>
              </a:tr>
              <a:tr h="2792182">
                <a:tc>
                  <a:txBody>
                    <a:bodyPr/>
                    <a:lstStyle/>
                    <a:p>
                      <a:pPr lvl="0" algn="just">
                        <a:buNone/>
                      </a:pPr>
                      <a:endParaRPr lang="en-US" sz="1200">
                        <a:latin typeface="Times New Roman" panose="02020603050405020304" pitchFamily="18" charset="0"/>
                        <a:cs typeface="Times New Roman" panose="02020603050405020304" pitchFamily="18" charset="0"/>
                      </a:endParaRPr>
                    </a:p>
                    <a:p>
                      <a:pPr lvl="0" algn="just">
                        <a:buNone/>
                      </a:pPr>
                      <a:endParaRPr lang="en-US" sz="1200">
                        <a:latin typeface="Times New Roman" panose="02020603050405020304" pitchFamily="18" charset="0"/>
                        <a:cs typeface="Times New Roman" panose="02020603050405020304" pitchFamily="18" charset="0"/>
                      </a:endParaRPr>
                    </a:p>
                    <a:p>
                      <a:pPr lvl="0" algn="just">
                        <a:buNone/>
                      </a:pPr>
                      <a:endParaRPr lang="en-US" sz="1200">
                        <a:latin typeface="Times New Roman" panose="02020603050405020304" pitchFamily="18" charset="0"/>
                        <a:cs typeface="Times New Roman" panose="02020603050405020304" pitchFamily="18" charset="0"/>
                      </a:endParaRPr>
                    </a:p>
                    <a:p>
                      <a:pPr lvl="0" algn="ctr">
                        <a:buNone/>
                      </a:pPr>
                      <a:r>
                        <a:rPr lang="en-US" sz="1200">
                          <a:latin typeface="Times New Roman" panose="02020603050405020304" pitchFamily="18" charset="0"/>
                          <a:cs typeface="Times New Roman" panose="02020603050405020304" pitchFamily="18" charset="0"/>
                        </a:rPr>
                        <a:t>5</a:t>
                      </a:r>
                    </a:p>
                  </a:txBody>
                  <a:tcPr/>
                </a:tc>
                <a:tc>
                  <a:txBody>
                    <a:bodyPr/>
                    <a:lstStyle/>
                    <a:p>
                      <a:pPr algn="just">
                        <a:lnSpc>
                          <a:spcPct val="150000"/>
                        </a:lnSpc>
                        <a:spcAft>
                          <a:spcPts val="10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 Survey of Music Recommendation Systems and Future Perspectives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Yading Song et al</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just">
                        <a:lnSpc>
                          <a:spcPct val="150000"/>
                        </a:lnSpc>
                        <a:spcAft>
                          <a:spcPts val="1000"/>
                        </a:spcAft>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Hybrid Models: These combine collaborative filtering and content-based approaches to leverage the strengths of both methods, potentially leading to improved recommendation performance.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Popularity Bias:</a:t>
                      </a:r>
                      <a:r>
                        <a:rPr lang="en-US" sz="1200">
                          <a:effectLst/>
                          <a:latin typeface="Times New Roman" panose="02020603050405020304" pitchFamily="18" charset="0"/>
                          <a:ea typeface="Calibri" panose="020F0502020204030204" pitchFamily="34" charset="0"/>
                          <a:cs typeface="Times New Roman" panose="02020603050405020304" pitchFamily="18" charset="0"/>
                        </a:rPr>
                        <a:t> The system tends to recommend popular music more frequently, potentially neglecting lesser-known or niche music.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3632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B0CFBA-FD62-CB1B-D366-DED8747A75A2}"/>
              </a:ext>
            </a:extLst>
          </p:cNvPr>
          <p:cNvSpPr>
            <a:spLocks noGrp="1"/>
          </p:cNvSpPr>
          <p:nvPr>
            <p:ph type="ctrTitle"/>
          </p:nvPr>
        </p:nvSpPr>
        <p:spPr/>
        <p:txBody>
          <a:bodyPr/>
          <a:lstStyle/>
          <a:p>
            <a:r>
              <a:rPr lang="en-GB" b="1">
                <a:latin typeface="Cambria" panose="02040503050406030204" pitchFamily="18" charset="0"/>
                <a:ea typeface="Cambria" panose="02040503050406030204" pitchFamily="18" charset="0"/>
                <a:cs typeface="Times New Roman" pitchFamily="18" charset="0"/>
              </a:rPr>
              <a:t>PROBLEM </a:t>
            </a:r>
            <a:r>
              <a:rPr lang="en-GB" b="1">
                <a:latin typeface="Cambria" panose="02040503050406030204" pitchFamily="18" charset="0"/>
                <a:ea typeface="Cambria" panose="02040503050406030204" pitchFamily="18" charset="0"/>
              </a:rPr>
              <a:t> STATEMENT</a:t>
            </a:r>
            <a:endParaRPr lang="en-IN" b="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8086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341D-BCFD-08DE-0F8F-8A0B7C555C34}"/>
              </a:ext>
            </a:extLst>
          </p:cNvPr>
          <p:cNvSpPr>
            <a:spLocks noGrp="1"/>
          </p:cNvSpPr>
          <p:nvPr>
            <p:ph type="title"/>
          </p:nvPr>
        </p:nvSpPr>
        <p:spPr>
          <a:xfrm>
            <a:off x="192397" y="228600"/>
            <a:ext cx="11968192" cy="1143000"/>
          </a:xfrm>
        </p:spPr>
        <p:txBody>
          <a:bodyPr lIns="91440" tIns="45720" rIns="91440" bIns="91440" anchor="b" anchorCtr="0">
            <a:normAutofit/>
          </a:bodyPr>
          <a:lstStyle/>
          <a:p>
            <a:pPr algn="ctr"/>
            <a:r>
              <a:rPr lang="en-IN" sz="4800" b="1">
                <a:solidFill>
                  <a:schemeClr val="tx1"/>
                </a:solidFill>
                <a:latin typeface="Times New Roman"/>
                <a:ea typeface="Cambria"/>
                <a:cs typeface="Times New Roman"/>
              </a:rPr>
              <a:t>PROBLEM</a:t>
            </a:r>
            <a:r>
              <a:rPr lang="en-IN" sz="4800" b="1" spc="-135">
                <a:solidFill>
                  <a:schemeClr val="tx1"/>
                </a:solidFill>
                <a:latin typeface="Times New Roman"/>
                <a:ea typeface="Cambria"/>
                <a:cs typeface="Times New Roman"/>
              </a:rPr>
              <a:t> </a:t>
            </a:r>
            <a:r>
              <a:rPr lang="en-IN" sz="4800" b="1" spc="-30">
                <a:solidFill>
                  <a:schemeClr val="tx1"/>
                </a:solidFill>
                <a:latin typeface="Times New Roman"/>
                <a:ea typeface="Cambria"/>
                <a:cs typeface="Times New Roman"/>
              </a:rPr>
              <a:t>S</a:t>
            </a:r>
            <a:r>
              <a:rPr lang="en-IN" sz="4800" b="1" spc="-515">
                <a:solidFill>
                  <a:schemeClr val="tx1"/>
                </a:solidFill>
                <a:latin typeface="Times New Roman"/>
                <a:ea typeface="Cambria"/>
                <a:cs typeface="Times New Roman"/>
              </a:rPr>
              <a:t>T</a:t>
            </a:r>
            <a:r>
              <a:rPr lang="en-IN" sz="4800" b="1" spc="-385">
                <a:solidFill>
                  <a:schemeClr val="tx1"/>
                </a:solidFill>
                <a:latin typeface="Times New Roman"/>
                <a:ea typeface="Cambria"/>
                <a:cs typeface="Times New Roman"/>
              </a:rPr>
              <a:t>A</a:t>
            </a:r>
            <a:r>
              <a:rPr lang="en-IN" sz="4800" b="1" spc="10">
                <a:solidFill>
                  <a:schemeClr val="tx1"/>
                </a:solidFill>
                <a:latin typeface="Times New Roman"/>
                <a:ea typeface="Cambria"/>
                <a:cs typeface="Times New Roman"/>
              </a:rPr>
              <a:t>T</a:t>
            </a:r>
            <a:r>
              <a:rPr lang="en-IN" sz="4800" b="1" spc="20">
                <a:solidFill>
                  <a:schemeClr val="tx1"/>
                </a:solidFill>
                <a:latin typeface="Times New Roman"/>
                <a:ea typeface="Cambria"/>
                <a:cs typeface="Times New Roman"/>
              </a:rPr>
              <a:t>E</a:t>
            </a:r>
            <a:r>
              <a:rPr lang="en-IN" sz="4800" b="1" spc="5">
                <a:solidFill>
                  <a:schemeClr val="tx1"/>
                </a:solidFill>
                <a:latin typeface="Times New Roman"/>
                <a:ea typeface="Cambria"/>
                <a:cs typeface="Times New Roman"/>
              </a:rPr>
              <a:t>MENT</a:t>
            </a:r>
            <a:endParaRPr lang="en-IN" sz="4800" b="1">
              <a:solidFill>
                <a:schemeClr val="tx1"/>
              </a:solidFill>
              <a:latin typeface="Times New Roman"/>
              <a:ea typeface="Cambria"/>
              <a:cs typeface="Times New Roman"/>
            </a:endParaRPr>
          </a:p>
        </p:txBody>
      </p:sp>
      <p:sp>
        <p:nvSpPr>
          <p:cNvPr id="3" name="Date Placeholder 2">
            <a:extLst>
              <a:ext uri="{FF2B5EF4-FFF2-40B4-BE49-F238E27FC236}">
                <a16:creationId xmlns:a16="http://schemas.microsoft.com/office/drawing/2014/main" id="{527574BE-66D1-BAC4-0E40-97B4BB5FAA54}"/>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B8CF5DE3-C60E-F9A1-9D3E-E9F0C0C34252}"/>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EED3C757-B78F-4A2C-7DB2-E03556E8FD17}"/>
              </a:ext>
            </a:extLst>
          </p:cNvPr>
          <p:cNvSpPr>
            <a:spLocks noGrp="1"/>
          </p:cNvSpPr>
          <p:nvPr>
            <p:ph type="sldNum" sz="quarter" idx="12"/>
          </p:nvPr>
        </p:nvSpPr>
        <p:spPr/>
        <p:txBody>
          <a:bodyPr/>
          <a:lstStyle/>
          <a:p>
            <a:fld id="{80A3A3F3-8EDC-49BE-84B5-3735161BD4D6}" type="slidenum">
              <a:rPr lang="en-US" smtClean="0"/>
              <a:pPr/>
              <a:t>13</a:t>
            </a:fld>
            <a:endParaRPr lang="en-US"/>
          </a:p>
        </p:txBody>
      </p:sp>
      <p:sp>
        <p:nvSpPr>
          <p:cNvPr id="6" name="Content Placeholder 5">
            <a:extLst>
              <a:ext uri="{FF2B5EF4-FFF2-40B4-BE49-F238E27FC236}">
                <a16:creationId xmlns:a16="http://schemas.microsoft.com/office/drawing/2014/main" id="{416E4CE1-52C3-5F94-2301-F4633A2E47FB}"/>
              </a:ext>
            </a:extLst>
          </p:cNvPr>
          <p:cNvSpPr>
            <a:spLocks noGrp="1"/>
          </p:cNvSpPr>
          <p:nvPr>
            <p:ph sz="quarter" idx="1"/>
          </p:nvPr>
        </p:nvSpPr>
        <p:spPr>
          <a:xfrm>
            <a:off x="192467" y="1600200"/>
            <a:ext cx="11980214" cy="4604196"/>
          </a:xfrm>
        </p:spPr>
        <p:txBody>
          <a:bodyPr vert="horz" lIns="91440" tIns="45720" rIns="91440" bIns="45720" anchor="t">
            <a:normAutofit/>
          </a:bodyPr>
          <a:lstStyle/>
          <a:p>
            <a:pPr algn="just">
              <a:lnSpc>
                <a:spcPct val="150000"/>
              </a:lnSpc>
              <a:buFont typeface="Arial" panose="020B0604020202020204" pitchFamily="34" charset="0"/>
              <a:buChar char="•"/>
            </a:pPr>
            <a:r>
              <a:rPr lang="en-GB" sz="2000">
                <a:latin typeface="Times New Roman"/>
                <a:cs typeface="Times New Roman"/>
              </a:rPr>
              <a:t>Develop an advanced system, GrooveGuru, for music genre classification and recommendation, enhancing user experience in music discovery and organization.</a:t>
            </a:r>
            <a:endParaRPr lang="en-US" sz="2000">
              <a:latin typeface="Times New Roman"/>
              <a:cs typeface="Times New Roman"/>
            </a:endParaRPr>
          </a:p>
          <a:p>
            <a:pPr algn="just">
              <a:lnSpc>
                <a:spcPct val="150000"/>
              </a:lnSpc>
              <a:buFont typeface="Arial" panose="020B0604020202020204" pitchFamily="34" charset="0"/>
              <a:buChar char="•"/>
            </a:pPr>
            <a:r>
              <a:rPr lang="en-GB" sz="2000">
                <a:latin typeface="Times New Roman"/>
                <a:cs typeface="Times New Roman"/>
              </a:rPr>
              <a:t>Implement state-of-the-art audio processing using Librosa to extract critical features from music files for analysis.</a:t>
            </a:r>
          </a:p>
          <a:p>
            <a:pPr algn="just">
              <a:lnSpc>
                <a:spcPct val="150000"/>
              </a:lnSpc>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Train machine learning models, specifically Support Vector Machines, to recognize audio patterns for precise genre classification and personalized recommendations.</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48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593E-6CCC-4D4E-9A21-BBCB3BA5AF00}"/>
              </a:ext>
            </a:extLst>
          </p:cNvPr>
          <p:cNvSpPr>
            <a:spLocks noGrp="1"/>
          </p:cNvSpPr>
          <p:nvPr>
            <p:ph type="ctrTitle"/>
          </p:nvPr>
        </p:nvSpPr>
        <p:spPr/>
        <p:txBody>
          <a:bodyPr>
            <a:normAutofit/>
          </a:bodyPr>
          <a:lstStyle/>
          <a:p>
            <a:r>
              <a:rPr lang="en-IN" b="1">
                <a:latin typeface="Cambria" pitchFamily="18" charset="0"/>
                <a:ea typeface="Cambria" pitchFamily="18" charset="0"/>
                <a:cs typeface="Times New Roman" pitchFamily="18" charset="0"/>
              </a:rPr>
              <a:t> REQUIREMENTS ANALYSIS FOR PROJECT IMPLEMENTATION</a:t>
            </a:r>
            <a:endParaRPr lang="en-US">
              <a:latin typeface="Cambria"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145338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74638"/>
            <a:ext cx="11790219"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FUNCTIONAL REQUIREMENTS</a:t>
            </a:r>
          </a:p>
        </p:txBody>
      </p:sp>
      <p:sp>
        <p:nvSpPr>
          <p:cNvPr id="5" name="Date Placeholder 4"/>
          <p:cNvSpPr>
            <a:spLocks noGrp="1"/>
          </p:cNvSpPr>
          <p:nvPr>
            <p:ph type="dt" sz="half" idx="10"/>
          </p:nvPr>
        </p:nvSpPr>
        <p:spPr>
          <a:xfrm>
            <a:off x="10529455" y="6191250"/>
            <a:ext cx="1371599" cy="476250"/>
          </a:xfrm>
        </p:spPr>
        <p:txBody>
          <a:bodyPr/>
          <a:lstStyle/>
          <a:p>
            <a:pPr algn="ctr"/>
            <a:fld id="{74695A20-3B40-4311-99A6-A16F459D3C37}"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03563" y="6172200"/>
            <a:ext cx="4668981"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15</a:t>
            </a:fld>
            <a:endParaRPr lang="en-US"/>
          </a:p>
        </p:txBody>
      </p:sp>
      <p:sp>
        <p:nvSpPr>
          <p:cNvPr id="7" name="Content Placeholder 6"/>
          <p:cNvSpPr>
            <a:spLocks noGrp="1"/>
          </p:cNvSpPr>
          <p:nvPr>
            <p:ph sz="quarter" idx="1"/>
          </p:nvPr>
        </p:nvSpPr>
        <p:spPr>
          <a:xfrm>
            <a:off x="207818" y="1613639"/>
            <a:ext cx="11798562" cy="4787161"/>
          </a:xfrm>
        </p:spPr>
        <p:txBody>
          <a:bodyPr vert="horz" lIns="91440" tIns="45720" rIns="91440" bIns="45720" anchor="t">
            <a:normAutofit/>
          </a:bodyPr>
          <a:lstStyle/>
          <a:p>
            <a:pPr algn="just">
              <a:lnSpc>
                <a:spcPct val="150000"/>
              </a:lnSpc>
            </a:pPr>
            <a:r>
              <a:rPr lang="en-GB" sz="1600" b="1">
                <a:latin typeface="Times New Roman"/>
                <a:cs typeface="Times New Roman"/>
              </a:rPr>
              <a:t>Music File Upload and Processing:</a:t>
            </a:r>
            <a:r>
              <a:rPr lang="en-GB" sz="1400">
                <a:latin typeface="Times New Roman"/>
                <a:cs typeface="Times New Roman"/>
              </a:rPr>
              <a:t> Facilitates user interaction by allowing seamless uploading of music files, which are processed for feature extraction essential for accurate genre classification.</a:t>
            </a:r>
          </a:p>
          <a:p>
            <a:pPr algn="just">
              <a:lnSpc>
                <a:spcPct val="150000"/>
              </a:lnSpc>
            </a:pPr>
            <a:r>
              <a:rPr lang="en-GB" sz="1600" b="1">
                <a:latin typeface="Times New Roman"/>
                <a:cs typeface="Times New Roman"/>
              </a:rPr>
              <a:t>Audio Feature Extraction:</a:t>
            </a:r>
            <a:r>
              <a:rPr lang="en-GB" sz="1600">
                <a:latin typeface="Times New Roman"/>
                <a:cs typeface="Times New Roman"/>
              </a:rPr>
              <a:t> </a:t>
            </a:r>
            <a:r>
              <a:rPr lang="en-GB" sz="1400">
                <a:latin typeface="Times New Roman"/>
                <a:cs typeface="Times New Roman"/>
              </a:rPr>
              <a:t>Extracts critical audio features from uploaded music files, providing input data for machine learning models to classify music genres accurately.</a:t>
            </a:r>
          </a:p>
          <a:p>
            <a:pPr algn="just">
              <a:lnSpc>
                <a:spcPct val="150000"/>
              </a:lnSpc>
            </a:pPr>
            <a:r>
              <a:rPr lang="en-IN" sz="1600" b="1">
                <a:latin typeface="Times New Roman"/>
                <a:cs typeface="Times New Roman"/>
              </a:rPr>
              <a:t>Machine Learning Model Implementation Importance:</a:t>
            </a:r>
            <a:r>
              <a:rPr lang="en-IN" sz="1600">
                <a:latin typeface="Times New Roman"/>
                <a:cs typeface="Times New Roman"/>
              </a:rPr>
              <a:t> </a:t>
            </a:r>
            <a:r>
              <a:rPr lang="en-IN" sz="1400">
                <a:latin typeface="Times New Roman"/>
                <a:cs typeface="Times New Roman"/>
              </a:rPr>
              <a:t>Integrates advanced machine learning algorithm such as Random forest and Decision tree to analyse extracted features and SVM and </a:t>
            </a:r>
            <a:r>
              <a:rPr lang="en-IN" sz="1400" err="1">
                <a:latin typeface="Times New Roman"/>
                <a:cs typeface="Times New Roman"/>
              </a:rPr>
              <a:t>kNN</a:t>
            </a:r>
            <a:r>
              <a:rPr lang="en-IN" sz="1400">
                <a:latin typeface="Times New Roman"/>
                <a:cs typeface="Times New Roman"/>
              </a:rPr>
              <a:t> to classify music genres, enhancing classification accuracy and recommendation relevance.</a:t>
            </a:r>
          </a:p>
          <a:p>
            <a:pPr marL="342900" indent="-342900" algn="just">
              <a:lnSpc>
                <a:spcPct val="150000"/>
              </a:lnSpc>
            </a:pPr>
            <a:r>
              <a:rPr lang="en-GB" sz="1600" b="1">
                <a:latin typeface="Times New Roman"/>
                <a:cs typeface="Times New Roman"/>
              </a:rPr>
              <a:t>Personalized Recommendation System Importance:</a:t>
            </a:r>
            <a:r>
              <a:rPr lang="en-GB" sz="1400">
                <a:latin typeface="Times New Roman"/>
                <a:cs typeface="Times New Roman"/>
              </a:rPr>
              <a:t> Analyzes user preferences and behaviour to generate personalized music recommendations, improving user engagement and satisfaction.</a:t>
            </a:r>
            <a:endParaRPr lang="en-US" sz="1400"/>
          </a:p>
          <a:p>
            <a:pPr algn="just">
              <a:lnSpc>
                <a:spcPct val="150000"/>
              </a:lnSpc>
            </a:pPr>
            <a:r>
              <a:rPr lang="en-GB" sz="1600" b="1">
                <a:latin typeface="Times New Roman"/>
                <a:cs typeface="Times New Roman"/>
              </a:rPr>
              <a:t>User Interface Design Importance:</a:t>
            </a:r>
            <a:r>
              <a:rPr lang="en-GB" sz="1600">
                <a:latin typeface="Times New Roman"/>
                <a:cs typeface="Times New Roman"/>
              </a:rPr>
              <a:t> </a:t>
            </a:r>
            <a:r>
              <a:rPr lang="en-GB" sz="1400">
                <a:latin typeface="Times New Roman"/>
                <a:cs typeface="Times New Roman"/>
              </a:rPr>
              <a:t>Develops a responsive and intuitive UI for users to interact with the system, facilitating easy navigation, result visualization, and recommendation display.</a:t>
            </a:r>
          </a:p>
          <a:p>
            <a:pPr marL="0" indent="0" algn="just">
              <a:lnSpc>
                <a:spcPct val="150000"/>
              </a:lnSpc>
              <a:buNone/>
            </a:pPr>
            <a:endParaRPr lang="en-GB" sz="1100">
              <a:latin typeface="Times New Roman" panose="02020603050405020304" pitchFamily="18" charset="0"/>
              <a:cs typeface="Times New Roman" panose="02020603050405020304" pitchFamily="18" charset="0"/>
            </a:endParaRPr>
          </a:p>
          <a:p>
            <a:pPr marL="0" indent="0" algn="just">
              <a:lnSpc>
                <a:spcPct val="150000"/>
              </a:lnSpc>
              <a:buNone/>
            </a:pPr>
            <a:endParaRPr lang="en-IN" sz="1100">
              <a:latin typeface="Times New Roman" panose="02020603050405020304" pitchFamily="18" charset="0"/>
              <a:cs typeface="Times New Roman" panose="02020603050405020304" pitchFamily="18" charset="0"/>
            </a:endParaRPr>
          </a:p>
          <a:p>
            <a:pPr marL="0" indent="0" algn="just">
              <a:lnSpc>
                <a:spcPct val="150000"/>
              </a:lnSpc>
              <a:buNone/>
            </a:pPr>
            <a:endParaRPr lang="en-IN" sz="1600">
              <a:latin typeface="Times New Roman" panose="02020603050405020304" pitchFamily="18" charset="0"/>
              <a:cs typeface="Times New Roman" panose="02020603050405020304" pitchFamily="18" charset="0"/>
            </a:endParaRPr>
          </a:p>
          <a:p>
            <a:pPr algn="just">
              <a:lnSpc>
                <a:spcPct val="150000"/>
              </a:lnSpc>
            </a:pPr>
            <a:endParaRPr lang="en-IN" sz="1400">
              <a:latin typeface="Times New Roman"/>
              <a:cs typeface="Times New Roman"/>
            </a:endParaRPr>
          </a:p>
          <a:p>
            <a:pPr algn="just">
              <a:lnSpc>
                <a:spcPct val="150000"/>
              </a:lnSpc>
            </a:pPr>
            <a:endParaRPr lang="en-GB" sz="1100">
              <a:latin typeface="Times New Roman" panose="02020603050405020304" pitchFamily="18" charset="0"/>
              <a:cs typeface="Times New Roman" panose="02020603050405020304" pitchFamily="18" charset="0"/>
            </a:endParaRPr>
          </a:p>
          <a:p>
            <a:pPr algn="just">
              <a:lnSpc>
                <a:spcPct val="150000"/>
              </a:lnSpc>
            </a:pPr>
            <a:endParaRPr lang="en-US" sz="1100" b="1">
              <a:latin typeface="Times New Roman" panose="02020603050405020304"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1240072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72" y="190500"/>
            <a:ext cx="11817927"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NON-FUNCTIONAL REQUIREMENTS</a:t>
            </a:r>
          </a:p>
        </p:txBody>
      </p:sp>
      <p:sp>
        <p:nvSpPr>
          <p:cNvPr id="5" name="Date Placeholder 4"/>
          <p:cNvSpPr>
            <a:spLocks noGrp="1"/>
          </p:cNvSpPr>
          <p:nvPr>
            <p:ph type="dt" sz="half" idx="10"/>
          </p:nvPr>
        </p:nvSpPr>
        <p:spPr>
          <a:xfrm>
            <a:off x="10529454" y="6191250"/>
            <a:ext cx="1427017" cy="476250"/>
          </a:xfrm>
        </p:spPr>
        <p:txBody>
          <a:bodyPr/>
          <a:lstStyle/>
          <a:p>
            <a:pPr algn="ctr"/>
            <a:fld id="{0704ABC2-B971-4678-BBC1-123DC3B9400C}"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45128" y="6172200"/>
            <a:ext cx="4724400"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16</a:t>
            </a:fld>
            <a:endParaRPr lang="en-US"/>
          </a:p>
        </p:txBody>
      </p:sp>
      <p:sp>
        <p:nvSpPr>
          <p:cNvPr id="7" name="Content Placeholder 6"/>
          <p:cNvSpPr>
            <a:spLocks noGrp="1"/>
          </p:cNvSpPr>
          <p:nvPr>
            <p:ph sz="quarter" idx="1"/>
          </p:nvPr>
        </p:nvSpPr>
        <p:spPr>
          <a:xfrm>
            <a:off x="198678" y="931152"/>
            <a:ext cx="11673358" cy="4999456"/>
          </a:xfrm>
        </p:spPr>
        <p:txBody>
          <a:bodyPr vert="horz" lIns="91440" tIns="45720" rIns="91440" bIns="45720" anchor="t">
            <a:noAutofit/>
          </a:bodyPr>
          <a:lstStyle/>
          <a:p>
            <a:pPr algn="just">
              <a:buNone/>
            </a:pPr>
            <a:endParaRPr lang="en-US" sz="1800">
              <a:latin typeface="Cambria" pitchFamily="18" charset="0"/>
              <a:ea typeface="Cambria" pitchFamily="18" charset="0"/>
            </a:endParaRPr>
          </a:p>
          <a:p>
            <a:pPr algn="just">
              <a:lnSpc>
                <a:spcPct val="150000"/>
              </a:lnSpc>
            </a:pPr>
            <a:r>
              <a:rPr lang="en-GB" sz="1400">
                <a:latin typeface="Times New Roman"/>
                <a:cs typeface="Times New Roman"/>
              </a:rPr>
              <a:t>Non-functional requirements are critical to the successful implementation and operation of GrooveGuru, ensuring the system meets performance, security, usability, and scalability expectations beyond basic functional capabilities.</a:t>
            </a:r>
          </a:p>
          <a:p>
            <a:pPr algn="just">
              <a:lnSpc>
                <a:spcPct val="150000"/>
              </a:lnSpc>
            </a:pPr>
            <a:r>
              <a:rPr lang="en-US" sz="1400">
                <a:latin typeface="Times New Roman"/>
                <a:ea typeface="Cambria"/>
                <a:cs typeface="Times New Roman"/>
              </a:rPr>
              <a:t>Overview of the importance of all the non-functional requirements :</a:t>
            </a:r>
          </a:p>
          <a:p>
            <a:pPr lvl="1" algn="just">
              <a:lnSpc>
                <a:spcPct val="150000"/>
              </a:lnSpc>
              <a:buClr>
                <a:schemeClr val="accent1"/>
              </a:buClr>
              <a:buFont typeface="Arial"/>
              <a:buChar char="•"/>
            </a:pPr>
            <a:r>
              <a:rPr lang="en-GB" sz="1600" b="1">
                <a:latin typeface="Times New Roman"/>
                <a:cs typeface="Times New Roman"/>
              </a:rPr>
              <a:t>Performance:</a:t>
            </a:r>
            <a:r>
              <a:rPr lang="en-GB" sz="1400">
                <a:latin typeface="Times New Roman"/>
                <a:cs typeface="Times New Roman"/>
              </a:rPr>
              <a:t> Ensures the system responds promptly to user interactions, processes large audio files efficiently, and delivers genre classifications and recommendations in real-time.</a:t>
            </a:r>
          </a:p>
          <a:p>
            <a:pPr lvl="1" algn="just">
              <a:lnSpc>
                <a:spcPct val="150000"/>
              </a:lnSpc>
              <a:buClr>
                <a:schemeClr val="accent1"/>
              </a:buClr>
              <a:buFont typeface="Arial" panose="020B0604020202020204" pitchFamily="34" charset="0"/>
              <a:buChar char="•"/>
            </a:pPr>
            <a:r>
              <a:rPr lang="en-GB" sz="1600" b="1">
                <a:latin typeface="Times New Roman"/>
                <a:cs typeface="Times New Roman"/>
              </a:rPr>
              <a:t>Usability:</a:t>
            </a:r>
            <a:r>
              <a:rPr lang="en-GB" sz="1400">
                <a:latin typeface="Times New Roman"/>
                <a:cs typeface="Times New Roman"/>
              </a:rPr>
              <a:t> Enhances user experience through an intuitive interface, clear navigation, and accessibility features, making it easy for users to upload music, view results, and receive recommendations.</a:t>
            </a:r>
          </a:p>
          <a:p>
            <a:pPr lvl="1" algn="just">
              <a:lnSpc>
                <a:spcPct val="150000"/>
              </a:lnSpc>
              <a:buClr>
                <a:schemeClr val="accent1"/>
              </a:buClr>
              <a:buFont typeface="Arial" panose="020B0604020202020204" pitchFamily="34" charset="0"/>
              <a:buChar char="•"/>
            </a:pPr>
            <a:r>
              <a:rPr lang="en-US" sz="1400" b="1">
                <a:latin typeface="Times New Roman"/>
                <a:cs typeface="Times New Roman"/>
              </a:rPr>
              <a:t>Scalability:</a:t>
            </a:r>
            <a:r>
              <a:rPr lang="en-US" sz="1400">
                <a:latin typeface="Times New Roman"/>
                <a:cs typeface="Times New Roman"/>
              </a:rPr>
              <a:t> Allows the system to handle increasing user traffic, large volumes of music data, and additional computational demands as the user base grows, ensuring consistent performance without degradation.</a:t>
            </a:r>
          </a:p>
          <a:p>
            <a:pPr lvl="1" algn="just">
              <a:lnSpc>
                <a:spcPct val="150000"/>
              </a:lnSpc>
              <a:buClr>
                <a:schemeClr val="accent1"/>
              </a:buClr>
              <a:buFont typeface="Arial" panose="020B0604020202020204" pitchFamily="34" charset="0"/>
              <a:buChar char="•"/>
            </a:pPr>
            <a:r>
              <a:rPr lang="en-US" sz="1400" b="1">
                <a:latin typeface="Times New Roman"/>
                <a:cs typeface="Times New Roman"/>
              </a:rPr>
              <a:t>Reliability:</a:t>
            </a:r>
            <a:r>
              <a:rPr lang="en-US" sz="1400">
                <a:latin typeface="Times New Roman"/>
                <a:cs typeface="Times New Roman"/>
              </a:rPr>
              <a:t> Ensures the system operates continuously without downtime, handles errors gracefully, and maintains data consistency and integrity across all user interactions.</a:t>
            </a:r>
          </a:p>
          <a:p>
            <a:pPr lvl="1" algn="just">
              <a:lnSpc>
                <a:spcPct val="150000"/>
              </a:lnSpc>
              <a:buClr>
                <a:schemeClr val="accent1"/>
              </a:buClr>
              <a:buFont typeface="Arial" panose="020B0604020202020204" pitchFamily="34" charset="0"/>
              <a:buChar char="•"/>
            </a:pPr>
            <a:endParaRPr lang="en-US" sz="1400">
              <a:latin typeface="Times New Roman"/>
              <a:cs typeface="Times New Roman"/>
            </a:endParaRPr>
          </a:p>
          <a:p>
            <a:pPr lvl="1" algn="just">
              <a:lnSpc>
                <a:spcPct val="150000"/>
              </a:lnSpc>
              <a:buFont typeface="Arial" panose="020B0604020202020204" pitchFamily="34" charset="0"/>
              <a:buChar char="•"/>
            </a:pPr>
            <a:endParaRPr lang="en-GB" sz="1400">
              <a:latin typeface="Times New Roman"/>
              <a:cs typeface="Times New Roman"/>
            </a:endParaRPr>
          </a:p>
          <a:p>
            <a:pPr lvl="1" algn="just">
              <a:lnSpc>
                <a:spcPct val="150000"/>
              </a:lnSpc>
              <a:buFont typeface="Arial" panose="020B0604020202020204" pitchFamily="34" charset="0"/>
              <a:buChar char="•"/>
            </a:pPr>
            <a:endParaRPr lang="en-GB" sz="105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endParaRPr lang="en-GB" sz="105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072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4638"/>
            <a:ext cx="11817927"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SOFTWARE REQUIREMENTS</a:t>
            </a:r>
          </a:p>
        </p:txBody>
      </p:sp>
      <p:sp>
        <p:nvSpPr>
          <p:cNvPr id="5" name="Date Placeholder 4"/>
          <p:cNvSpPr>
            <a:spLocks noGrp="1"/>
          </p:cNvSpPr>
          <p:nvPr>
            <p:ph type="dt" sz="half" idx="10"/>
          </p:nvPr>
        </p:nvSpPr>
        <p:spPr>
          <a:xfrm>
            <a:off x="10529454" y="6191250"/>
            <a:ext cx="1427017" cy="476250"/>
          </a:xfrm>
        </p:spPr>
        <p:txBody>
          <a:bodyPr/>
          <a:lstStyle/>
          <a:p>
            <a:pPr algn="ctr"/>
            <a:fld id="{0704ABC2-B971-4678-BBC1-123DC3B9400C}"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45128" y="6172200"/>
            <a:ext cx="4724400"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17</a:t>
            </a:fld>
            <a:endParaRPr lang="en-US"/>
          </a:p>
        </p:txBody>
      </p:sp>
      <p:sp>
        <p:nvSpPr>
          <p:cNvPr id="7" name="Content Placeholder 6"/>
          <p:cNvSpPr>
            <a:spLocks noGrp="1"/>
          </p:cNvSpPr>
          <p:nvPr>
            <p:ph sz="quarter" idx="1"/>
          </p:nvPr>
        </p:nvSpPr>
        <p:spPr>
          <a:xfrm>
            <a:off x="797657" y="1230416"/>
            <a:ext cx="10644187" cy="4688604"/>
          </a:xfrm>
        </p:spPr>
        <p:txBody>
          <a:bodyPr vert="horz" lIns="91440" tIns="45720" rIns="91440" bIns="45720" anchor="t">
            <a:noAutofit/>
          </a:bodyPr>
          <a:lstStyle/>
          <a:p>
            <a:pPr algn="just">
              <a:lnSpc>
                <a:spcPct val="150000"/>
              </a:lnSpc>
            </a:pPr>
            <a:r>
              <a:rPr lang="en-US" sz="1600" b="1">
                <a:latin typeface="Times New Roman"/>
                <a:ea typeface="Cambria"/>
                <a:cs typeface="Times New Roman"/>
              </a:rPr>
              <a:t>Google Collab: </a:t>
            </a:r>
            <a:endParaRPr lang="en-US" sz="1600" b="1"/>
          </a:p>
          <a:p>
            <a:pPr marL="320040" lvl="1" indent="0" algn="just">
              <a:lnSpc>
                <a:spcPct val="150000"/>
              </a:lnSpc>
              <a:buNone/>
            </a:pPr>
            <a:r>
              <a:rPr lang="en-GB" sz="1400">
                <a:latin typeface="Times New Roman"/>
                <a:cs typeface="Times New Roman"/>
              </a:rPr>
              <a:t>Utilized for collaborative coding, prototyping machine learning models, and leveraging Google's cloud infrastructure for computational tasks.</a:t>
            </a:r>
            <a:endParaRPr lang="en-US" sz="1400">
              <a:latin typeface="Times New Roman"/>
              <a:ea typeface="Cambria" pitchFamily="18" charset="0"/>
              <a:cs typeface="Times New Roman"/>
            </a:endParaRPr>
          </a:p>
          <a:p>
            <a:pPr algn="just">
              <a:lnSpc>
                <a:spcPct val="150000"/>
              </a:lnSpc>
            </a:pPr>
            <a:r>
              <a:rPr lang="en-IN" sz="1600" b="1">
                <a:latin typeface="Times New Roman"/>
                <a:cs typeface="Times New Roman"/>
              </a:rPr>
              <a:t>Python</a:t>
            </a:r>
            <a:r>
              <a:rPr lang="en-US" sz="1600" b="1">
                <a:latin typeface="Times New Roman"/>
                <a:ea typeface="Cambria"/>
                <a:cs typeface="Times New Roman"/>
              </a:rPr>
              <a:t> :</a:t>
            </a:r>
          </a:p>
          <a:p>
            <a:pPr marL="320040" lvl="1" indent="0" algn="just">
              <a:lnSpc>
                <a:spcPct val="150000"/>
              </a:lnSpc>
              <a:buNone/>
            </a:pPr>
            <a:r>
              <a:rPr lang="en-GB" sz="1400">
                <a:latin typeface="Times New Roman"/>
                <a:cs typeface="Times New Roman"/>
              </a:rPr>
              <a:t>Core programming language for implementing backend functionalities, machine learning algorithms, and integrating various libraries essential for audio processing and classification.</a:t>
            </a:r>
          </a:p>
          <a:p>
            <a:pPr algn="just">
              <a:lnSpc>
                <a:spcPct val="150000"/>
              </a:lnSpc>
            </a:pPr>
            <a:r>
              <a:rPr lang="en-GB" sz="1600" b="1">
                <a:latin typeface="Times New Roman"/>
                <a:cs typeface="Times New Roman"/>
              </a:rPr>
              <a:t>Interface :</a:t>
            </a:r>
            <a:endParaRPr lang="en-US" sz="1800">
              <a:latin typeface="Times New Roman"/>
              <a:cs typeface="Times New Roman"/>
            </a:endParaRPr>
          </a:p>
          <a:p>
            <a:pPr marL="320040" lvl="1" indent="0" algn="just">
              <a:lnSpc>
                <a:spcPct val="150000"/>
              </a:lnSpc>
              <a:buClr>
                <a:srgbClr val="9B2D1F"/>
              </a:buClr>
              <a:buNone/>
            </a:pPr>
            <a:r>
              <a:rPr lang="en-GB" sz="1400">
                <a:latin typeface="Times New Roman"/>
                <a:ea typeface="+mn-lt"/>
                <a:cs typeface="Times New Roman"/>
              </a:rPr>
              <a:t>Django used for designing and developing the user interface (UI), enabling user  interaction  with the system for uploading music files, viewing results, and receiving recommendations.</a:t>
            </a:r>
            <a:endParaRPr lang="en-US" sz="1400">
              <a:latin typeface="Times New Roman"/>
              <a:ea typeface="+mn-lt"/>
              <a:cs typeface="Times New Roman"/>
            </a:endParaRPr>
          </a:p>
          <a:p>
            <a:pPr algn="just">
              <a:lnSpc>
                <a:spcPct val="150000"/>
              </a:lnSpc>
            </a:pPr>
            <a:r>
              <a:rPr lang="en-GB" sz="1600" b="1">
                <a:latin typeface="Times New Roman"/>
                <a:cs typeface="Times New Roman"/>
              </a:rPr>
              <a:t>Librosa:</a:t>
            </a:r>
            <a:endParaRPr lang="en-GB" sz="1600">
              <a:latin typeface="Times New Roman"/>
              <a:cs typeface="Times New Roman"/>
            </a:endParaRPr>
          </a:p>
          <a:p>
            <a:pPr marL="320040" lvl="1" indent="0" algn="just">
              <a:lnSpc>
                <a:spcPct val="150000"/>
              </a:lnSpc>
              <a:buClr>
                <a:srgbClr val="9B2D1F"/>
              </a:buClr>
              <a:buNone/>
            </a:pPr>
            <a:r>
              <a:rPr lang="en-GB" sz="1400">
                <a:latin typeface="Times New Roman"/>
                <a:ea typeface="+mn-lt"/>
                <a:cs typeface="+mn-lt"/>
              </a:rPr>
              <a:t>Librosa a python library is used to load audio files and extract key features such as MFCCs, chroma features, and mel-spectrograms, which are essential for training the music genre classification .</a:t>
            </a:r>
          </a:p>
          <a:p>
            <a:pPr algn="just">
              <a:lnSpc>
                <a:spcPct val="150000"/>
              </a:lnSpc>
              <a:buFont typeface="Wingdings 2" panose="020B0604020202020204" pitchFamily="34" charset="0"/>
              <a:buChar char=""/>
            </a:pPr>
            <a:endParaRPr lang="en-GB" sz="1600" b="1">
              <a:latin typeface="Times New Roman"/>
              <a:cs typeface="Times New Roman"/>
            </a:endParaRPr>
          </a:p>
        </p:txBody>
      </p:sp>
    </p:spTree>
    <p:extLst>
      <p:ext uri="{BB962C8B-B14F-4D97-AF65-F5344CB8AC3E}">
        <p14:creationId xmlns:p14="http://schemas.microsoft.com/office/powerpoint/2010/main" val="124007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4638"/>
            <a:ext cx="11817927"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HARDWARE REQUIREMENTS</a:t>
            </a:r>
          </a:p>
        </p:txBody>
      </p:sp>
      <p:sp>
        <p:nvSpPr>
          <p:cNvPr id="5" name="Date Placeholder 4"/>
          <p:cNvSpPr>
            <a:spLocks noGrp="1"/>
          </p:cNvSpPr>
          <p:nvPr>
            <p:ph type="dt" sz="half" idx="10"/>
          </p:nvPr>
        </p:nvSpPr>
        <p:spPr>
          <a:xfrm>
            <a:off x="10529454" y="6191250"/>
            <a:ext cx="1427017" cy="476250"/>
          </a:xfrm>
        </p:spPr>
        <p:txBody>
          <a:bodyPr/>
          <a:lstStyle/>
          <a:p>
            <a:pPr algn="ctr"/>
            <a:fld id="{0704ABC2-B971-4678-BBC1-123DC3B9400C}"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45128" y="6172200"/>
            <a:ext cx="4724400"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18</a:t>
            </a:fld>
            <a:endParaRPr lang="en-US"/>
          </a:p>
        </p:txBody>
      </p:sp>
      <p:sp>
        <p:nvSpPr>
          <p:cNvPr id="7" name="Content Placeholder 6"/>
          <p:cNvSpPr>
            <a:spLocks noGrp="1"/>
          </p:cNvSpPr>
          <p:nvPr>
            <p:ph sz="quarter" idx="1"/>
          </p:nvPr>
        </p:nvSpPr>
        <p:spPr>
          <a:xfrm>
            <a:off x="727586" y="1027817"/>
            <a:ext cx="10854369" cy="5151309"/>
          </a:xfrm>
        </p:spPr>
        <p:txBody>
          <a:bodyPr vert="horz" lIns="91440" tIns="45720" rIns="91440" bIns="45720" anchor="t">
            <a:noAutofit/>
          </a:bodyPr>
          <a:lstStyle/>
          <a:p>
            <a:pPr marL="0" indent="0" algn="just">
              <a:buNone/>
            </a:pPr>
            <a:endParaRPr lang="en-US" sz="1600">
              <a:latin typeface="Times New Roman"/>
              <a:ea typeface="Cambria" pitchFamily="18" charset="0"/>
              <a:cs typeface="Times New Roman"/>
            </a:endParaRPr>
          </a:p>
          <a:p>
            <a:pPr algn="just">
              <a:lnSpc>
                <a:spcPct val="150000"/>
              </a:lnSpc>
            </a:pPr>
            <a:r>
              <a:rPr lang="en-US" sz="1600" b="1">
                <a:latin typeface="Times New Roman"/>
                <a:ea typeface="Cambria"/>
                <a:cs typeface="Times New Roman"/>
              </a:rPr>
              <a:t>Processor (CPU) :</a:t>
            </a:r>
          </a:p>
          <a:p>
            <a:pPr marL="548640" lvl="2" indent="0" algn="just">
              <a:lnSpc>
                <a:spcPct val="150000"/>
              </a:lnSpc>
              <a:buNone/>
            </a:pPr>
            <a:r>
              <a:rPr lang="en-GB" sz="1400">
                <a:latin typeface="Times New Roman"/>
                <a:cs typeface="Times New Roman"/>
              </a:rPr>
              <a:t>Responsible for executing computational tasks related to data processing, machine learning model training, and real-time inference during genre classification and recommendation processes.</a:t>
            </a:r>
            <a:endParaRPr lang="en-US" sz="1600">
              <a:latin typeface="Times New Roman"/>
              <a:ea typeface="Cambria" pitchFamily="18" charset="0"/>
              <a:cs typeface="Times New Roman"/>
            </a:endParaRPr>
          </a:p>
          <a:p>
            <a:pPr algn="just">
              <a:lnSpc>
                <a:spcPct val="150000"/>
              </a:lnSpc>
              <a:buFont typeface="Wingdings 2" panose="020B0604020202020204" pitchFamily="34" charset="0"/>
              <a:buChar char=""/>
            </a:pPr>
            <a:r>
              <a:rPr lang="en-US" sz="1600" b="1">
                <a:latin typeface="Times New Roman"/>
                <a:ea typeface="Cambria"/>
                <a:cs typeface="Times New Roman"/>
              </a:rPr>
              <a:t>RAM (Memory) :  </a:t>
            </a:r>
          </a:p>
          <a:p>
            <a:pPr marL="594360" lvl="2" indent="0" algn="just">
              <a:lnSpc>
                <a:spcPct val="150000"/>
              </a:lnSpc>
              <a:buNone/>
            </a:pPr>
            <a:r>
              <a:rPr lang="en-GB" sz="1400">
                <a:latin typeface="Times New Roman"/>
                <a:ea typeface="+mn-lt"/>
                <a:cs typeface="+mn-lt"/>
              </a:rPr>
              <a:t>With 4GB RAM sufficient for basic tasks, more RAM may improve performance. The system supports simultaneous execution of multiple processes for efficient handling of large datasets.</a:t>
            </a:r>
          </a:p>
          <a:p>
            <a:pPr algn="just">
              <a:lnSpc>
                <a:spcPct val="150000"/>
              </a:lnSpc>
              <a:buClr>
                <a:srgbClr val="D34817"/>
              </a:buClr>
            </a:pPr>
            <a:r>
              <a:rPr lang="en-US" sz="1600" b="1">
                <a:latin typeface="Times New Roman"/>
                <a:ea typeface="Cambria" pitchFamily="18" charset="0"/>
                <a:cs typeface="Times New Roman"/>
              </a:rPr>
              <a:t>Speaker :</a:t>
            </a:r>
            <a:endParaRPr lang="en-US" sz="1600">
              <a:latin typeface="Times New Roman"/>
              <a:ea typeface="Cambria" pitchFamily="18" charset="0"/>
              <a:cs typeface="Times New Roman"/>
            </a:endParaRPr>
          </a:p>
          <a:p>
            <a:pPr lvl="1" indent="0" algn="just">
              <a:lnSpc>
                <a:spcPct val="150000"/>
              </a:lnSpc>
              <a:buNone/>
            </a:pPr>
            <a:r>
              <a:rPr lang="en-US" sz="1400">
                <a:latin typeface="Times New Roman"/>
                <a:ea typeface="Cambria"/>
                <a:cs typeface="Times New Roman"/>
              </a:rPr>
              <a:t>Auditory Feedback for Genre Classification allowing users to listen to the classified music tracks immediately after processing, providing a direct way to verify and enjoy the classification results.</a:t>
            </a:r>
            <a:endParaRPr lang="en-GB" sz="1400">
              <a:ea typeface="Cambria"/>
            </a:endParaRPr>
          </a:p>
          <a:p>
            <a:pPr marL="594360" lvl="2" indent="0" algn="just">
              <a:lnSpc>
                <a:spcPct val="150000"/>
              </a:lnSpc>
              <a:buClr>
                <a:srgbClr val="D34817">
                  <a:tint val="60000"/>
                </a:srgbClr>
              </a:buClr>
              <a:buNone/>
            </a:pPr>
            <a:endParaRPr lang="en-US" sz="1600">
              <a:latin typeface="Times New Roman"/>
              <a:ea typeface="Cambria" pitchFamily="18" charset="0"/>
              <a:cs typeface="Times New Roman"/>
            </a:endParaRPr>
          </a:p>
        </p:txBody>
      </p:sp>
    </p:spTree>
    <p:extLst>
      <p:ext uri="{BB962C8B-B14F-4D97-AF65-F5344CB8AC3E}">
        <p14:creationId xmlns:p14="http://schemas.microsoft.com/office/powerpoint/2010/main" val="1240072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593E-6CCC-4D4E-9A21-BBCB3BA5AF00}"/>
              </a:ext>
            </a:extLst>
          </p:cNvPr>
          <p:cNvSpPr>
            <a:spLocks noGrp="1"/>
          </p:cNvSpPr>
          <p:nvPr>
            <p:ph type="ctrTitle"/>
          </p:nvPr>
        </p:nvSpPr>
        <p:spPr/>
        <p:txBody>
          <a:bodyPr>
            <a:normAutofit/>
          </a:bodyPr>
          <a:lstStyle/>
          <a:p>
            <a:r>
              <a:rPr lang="en-IN" b="1">
                <a:latin typeface="Cambria" pitchFamily="18" charset="0"/>
                <a:ea typeface="Cambria" pitchFamily="18" charset="0"/>
                <a:cs typeface="Times New Roman" pitchFamily="18" charset="0"/>
              </a:rPr>
              <a:t>PROPOSED METHODOLOGY</a:t>
            </a:r>
            <a:endParaRPr lang="en-US">
              <a:latin typeface="Cambria"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245788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180109"/>
            <a:ext cx="11762509" cy="1237529"/>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AGENDA</a:t>
            </a:r>
          </a:p>
        </p:txBody>
      </p:sp>
      <p:sp>
        <p:nvSpPr>
          <p:cNvPr id="5" name="Date Placeholder 4"/>
          <p:cNvSpPr>
            <a:spLocks noGrp="1"/>
          </p:cNvSpPr>
          <p:nvPr>
            <p:ph type="dt" sz="half" idx="10"/>
          </p:nvPr>
        </p:nvSpPr>
        <p:spPr>
          <a:xfrm>
            <a:off x="10757647" y="6191250"/>
            <a:ext cx="1060279" cy="476250"/>
          </a:xfrm>
        </p:spPr>
        <p:txBody>
          <a:bodyPr/>
          <a:lstStyle/>
          <a:p>
            <a:pPr algn="ctr"/>
            <a:fld id="{B2EB4CB8-622E-45BD-896E-6EC0D6A59351}"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FB58F06D-E2E1-4AA5-B277-69CBA7492610}"/>
              </a:ext>
            </a:extLst>
          </p:cNvPr>
          <p:cNvSpPr>
            <a:spLocks noGrp="1"/>
          </p:cNvSpPr>
          <p:nvPr>
            <p:ph type="ftr" sz="quarter" idx="11"/>
          </p:nvPr>
        </p:nvSpPr>
        <p:spPr>
          <a:xfrm>
            <a:off x="942110" y="6172200"/>
            <a:ext cx="4627417"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D56E0ECF-14A5-47C1-9346-455E2EE0ED69}"/>
              </a:ext>
            </a:extLst>
          </p:cNvPr>
          <p:cNvSpPr>
            <a:spLocks noGrp="1"/>
          </p:cNvSpPr>
          <p:nvPr>
            <p:ph type="sldNum" sz="quarter" idx="12"/>
          </p:nvPr>
        </p:nvSpPr>
        <p:spPr/>
        <p:txBody>
          <a:bodyPr/>
          <a:lstStyle/>
          <a:p>
            <a:fld id="{80A3A3F3-8EDC-49BE-84B5-3735161BD4D6}" type="slidenum">
              <a:rPr lang="en-US" smtClean="0"/>
              <a:pPr/>
              <a:t>2</a:t>
            </a:fld>
            <a:endParaRPr lang="en-US"/>
          </a:p>
        </p:txBody>
      </p:sp>
      <p:sp>
        <p:nvSpPr>
          <p:cNvPr id="3" name="Subtitle 2"/>
          <p:cNvSpPr>
            <a:spLocks noGrp="1"/>
          </p:cNvSpPr>
          <p:nvPr>
            <p:ph sz="quarter" idx="1"/>
          </p:nvPr>
        </p:nvSpPr>
        <p:spPr>
          <a:xfrm>
            <a:off x="406135" y="1417638"/>
            <a:ext cx="11785865" cy="4456920"/>
          </a:xfrm>
        </p:spPr>
        <p:txBody>
          <a:bodyPr vert="horz" lIns="91440" tIns="45720" rIns="91440" bIns="45720" anchor="t">
            <a:noAutofit/>
          </a:bodyPr>
          <a:lstStyle/>
          <a:p>
            <a:pPr algn="just">
              <a:lnSpc>
                <a:spcPct val="150000"/>
              </a:lnSpc>
              <a:buClr>
                <a:schemeClr val="tx1"/>
              </a:buClr>
              <a:buFont typeface="Wingdings" pitchFamily="2" charset="2"/>
              <a:buChar char="Ø"/>
            </a:pPr>
            <a:r>
              <a:rPr lang="en-GB" sz="2400" b="1">
                <a:latin typeface="Times New Roman"/>
                <a:ea typeface="Cambria"/>
                <a:cs typeface="Times New Roman"/>
              </a:rPr>
              <a:t>INTRODUCTION</a:t>
            </a:r>
          </a:p>
          <a:p>
            <a:pPr algn="just">
              <a:lnSpc>
                <a:spcPct val="150000"/>
              </a:lnSpc>
              <a:buClr>
                <a:srgbClr val="000000"/>
              </a:buClr>
              <a:buFont typeface="Wingdings" pitchFamily="2" charset="2"/>
              <a:buChar char="Ø"/>
            </a:pPr>
            <a:r>
              <a:rPr lang="en-GB" sz="2400" b="1">
                <a:latin typeface="Times New Roman"/>
                <a:ea typeface="Cambria"/>
                <a:cs typeface="Times New Roman"/>
              </a:rPr>
              <a:t>LITERATURE SURVEY</a:t>
            </a:r>
            <a:endParaRPr lang="en-GB" sz="2400" b="1">
              <a:latin typeface="Times New Roman"/>
              <a:ea typeface="Cambria" panose="02040503050406030204" pitchFamily="18" charset="0"/>
              <a:cs typeface="Times New Roman" pitchFamily="18" charset="0"/>
            </a:endParaRPr>
          </a:p>
          <a:p>
            <a:pPr algn="just">
              <a:lnSpc>
                <a:spcPct val="150000"/>
              </a:lnSpc>
              <a:buClr>
                <a:srgbClr val="000000"/>
              </a:buClr>
              <a:buFont typeface="Wingdings" pitchFamily="2" charset="2"/>
              <a:buChar char="Ø"/>
            </a:pPr>
            <a:r>
              <a:rPr lang="en-GB" sz="2400" b="1">
                <a:latin typeface="Times New Roman"/>
                <a:ea typeface="Cambria"/>
                <a:cs typeface="Times New Roman"/>
              </a:rPr>
              <a:t>REQUIREMENT ANALYSIS</a:t>
            </a:r>
          </a:p>
          <a:p>
            <a:pPr algn="just">
              <a:lnSpc>
                <a:spcPct val="150000"/>
              </a:lnSpc>
              <a:buClr>
                <a:srgbClr val="000000"/>
              </a:buClr>
              <a:buFont typeface="Wingdings" pitchFamily="2" charset="2"/>
              <a:buChar char="Ø"/>
            </a:pPr>
            <a:r>
              <a:rPr lang="en-GB" sz="2400" b="1">
                <a:latin typeface="Times New Roman"/>
                <a:ea typeface="Cambria"/>
                <a:cs typeface="Times New Roman"/>
              </a:rPr>
              <a:t>PROJECT DESIGN</a:t>
            </a:r>
            <a:endParaRPr lang="en-GB" sz="2400" b="1">
              <a:latin typeface="Times New Roman"/>
              <a:ea typeface="Cambria" panose="02040503050406030204" pitchFamily="18" charset="0"/>
              <a:cs typeface="Times New Roman" pitchFamily="18" charset="0"/>
            </a:endParaRPr>
          </a:p>
          <a:p>
            <a:pPr algn="just">
              <a:lnSpc>
                <a:spcPct val="150000"/>
              </a:lnSpc>
              <a:buClr>
                <a:srgbClr val="000000"/>
              </a:buClr>
              <a:buFont typeface="Wingdings" pitchFamily="2" charset="2"/>
              <a:buChar char="Ø"/>
            </a:pPr>
            <a:r>
              <a:rPr lang="en-GB" sz="2400" b="1">
                <a:latin typeface="Times New Roman"/>
                <a:ea typeface="Cambria"/>
                <a:cs typeface="Times New Roman"/>
              </a:rPr>
              <a:t>PROPOSED METHODOLOGY</a:t>
            </a:r>
            <a:endParaRPr lang="en-GB" sz="2400" b="1">
              <a:latin typeface="Times New Roman"/>
              <a:ea typeface="Cambria" panose="02040503050406030204" pitchFamily="18" charset="0"/>
              <a:cs typeface="Times New Roman" pitchFamily="18" charset="0"/>
            </a:endParaRPr>
          </a:p>
          <a:p>
            <a:pPr algn="just">
              <a:lnSpc>
                <a:spcPct val="150000"/>
              </a:lnSpc>
              <a:buClr>
                <a:srgbClr val="000000"/>
              </a:buClr>
              <a:buFont typeface="Wingdings" pitchFamily="2" charset="2"/>
              <a:buChar char="Ø"/>
            </a:pPr>
            <a:r>
              <a:rPr lang="en-GB" sz="2400" b="1">
                <a:latin typeface="Times New Roman"/>
                <a:ea typeface="Cambria"/>
                <a:cs typeface="Times New Roman"/>
              </a:rPr>
              <a:t>CONCLUSION</a:t>
            </a:r>
            <a:endParaRPr lang="en-GB" sz="2400" b="1">
              <a:latin typeface="Times New Roman"/>
              <a:ea typeface="Cambria" panose="02040503050406030204" pitchFamily="18" charset="0"/>
              <a:cs typeface="Times New Roman" pitchFamily="18" charset="0"/>
            </a:endParaRPr>
          </a:p>
          <a:p>
            <a:pPr algn="just">
              <a:lnSpc>
                <a:spcPct val="150000"/>
              </a:lnSpc>
              <a:buClr>
                <a:srgbClr val="000000"/>
              </a:buClr>
              <a:buFont typeface="Wingdings" pitchFamily="2" charset="2"/>
              <a:buChar char="Ø"/>
            </a:pPr>
            <a:r>
              <a:rPr lang="en-GB" sz="2400" b="1">
                <a:latin typeface="Times New Roman"/>
                <a:ea typeface="Cambria"/>
                <a:cs typeface="Times New Roman"/>
              </a:rPr>
              <a:t>FUTURE ENHANCEMENT</a:t>
            </a:r>
            <a:endParaRPr lang="en-GB" sz="2400" b="1">
              <a:latin typeface="Times New Roman"/>
              <a:ea typeface="Cambria" panose="02040503050406030204" pitchFamily="18" charset="0"/>
              <a:cs typeface="Times New Roman" pitchFamily="18" charset="0"/>
            </a:endParaRPr>
          </a:p>
          <a:p>
            <a:pPr algn="just">
              <a:lnSpc>
                <a:spcPct val="150000"/>
              </a:lnSpc>
              <a:buClr>
                <a:srgbClr val="000000"/>
              </a:buClr>
              <a:buFont typeface="Wingdings" pitchFamily="2" charset="2"/>
              <a:buChar char="Ø"/>
            </a:pPr>
            <a:endParaRPr lang="en-GB" sz="2000">
              <a:latin typeface="Times New Roman"/>
              <a:ea typeface="Cambria" panose="02040503050406030204" pitchFamily="18" charset="0"/>
              <a:cs typeface="Times New Roman" pitchFamily="18" charset="0"/>
            </a:endParaRPr>
          </a:p>
          <a:p>
            <a:pPr marL="0" indent="0" algn="just">
              <a:lnSpc>
                <a:spcPct val="200000"/>
              </a:lnSpc>
              <a:buClr>
                <a:schemeClr val="tx1"/>
              </a:buClr>
              <a:buNone/>
            </a:pPr>
            <a:endParaRPr lang="en-IN" sz="1600">
              <a:latin typeface="Cambria" panose="02040503050406030204" pitchFamily="18" charset="0"/>
              <a:ea typeface="Cambria" panose="02040503050406030204" pitchFamily="18" charset="0"/>
              <a:cs typeface="Times New Roman" pitchFamily="18" charset="0"/>
            </a:endParaRPr>
          </a:p>
          <a:p>
            <a:pPr marL="0" indent="0" algn="just">
              <a:lnSpc>
                <a:spcPct val="200000"/>
              </a:lnSpc>
              <a:buClr>
                <a:schemeClr val="tx1"/>
              </a:buClr>
              <a:buNone/>
            </a:pPr>
            <a:endParaRPr lang="en-IN" sz="1600">
              <a:latin typeface="Cambria" panose="02040503050406030204" pitchFamily="18" charset="0"/>
              <a:ea typeface="Cambria" panose="02040503050406030204"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92" y="386893"/>
            <a:ext cx="11817927"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PROPOSED METHODOLOGY</a:t>
            </a:r>
          </a:p>
        </p:txBody>
      </p:sp>
      <p:sp>
        <p:nvSpPr>
          <p:cNvPr id="5" name="Date Placeholder 4"/>
          <p:cNvSpPr>
            <a:spLocks noGrp="1"/>
          </p:cNvSpPr>
          <p:nvPr>
            <p:ph type="dt" sz="half" idx="10"/>
          </p:nvPr>
        </p:nvSpPr>
        <p:spPr>
          <a:xfrm>
            <a:off x="10709564" y="6191250"/>
            <a:ext cx="1136072" cy="476250"/>
          </a:xfrm>
        </p:spPr>
        <p:txBody>
          <a:bodyPr/>
          <a:lstStyle/>
          <a:p>
            <a:pPr algn="ctr"/>
            <a:fld id="{21AF80D8-4AC4-4C2B-96F4-78E0E914A3D3}"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31274" y="6172200"/>
            <a:ext cx="4876799"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20</a:t>
            </a:fld>
            <a:endParaRPr lang="en-US"/>
          </a:p>
        </p:txBody>
      </p:sp>
      <p:sp>
        <p:nvSpPr>
          <p:cNvPr id="7" name="Content Placeholder 6"/>
          <p:cNvSpPr>
            <a:spLocks noGrp="1"/>
          </p:cNvSpPr>
          <p:nvPr>
            <p:ph sz="quarter" idx="1"/>
          </p:nvPr>
        </p:nvSpPr>
        <p:spPr>
          <a:xfrm>
            <a:off x="373292" y="1874707"/>
            <a:ext cx="11472344" cy="5315207"/>
          </a:xfrm>
        </p:spPr>
        <p:txBody>
          <a:bodyPr vert="horz" lIns="91440" tIns="45720" rIns="91440" bIns="45720" anchor="t">
            <a:noAutofit/>
          </a:bodyPr>
          <a:lstStyle/>
          <a:p>
            <a:pPr marL="457200" indent="-457200" algn="just">
              <a:lnSpc>
                <a:spcPct val="150000"/>
              </a:lnSpc>
              <a:buAutoNum type="arabicPeriod"/>
            </a:pPr>
            <a:r>
              <a:rPr lang="en-US" sz="1600" b="1">
                <a:latin typeface="Times New Roman" panose="02020603050405020304" pitchFamily="18" charset="0"/>
                <a:cs typeface="Times New Roman" panose="02020603050405020304" pitchFamily="18" charset="0"/>
              </a:rPr>
              <a:t>Random Forest Classifier</a:t>
            </a:r>
            <a:r>
              <a:rPr lang="en-US" sz="1800" b="1">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ea typeface="+mn-lt"/>
                <a:cs typeface="Times New Roman" panose="02020603050405020304" pitchFamily="18" charset="0"/>
              </a:rPr>
              <a:t>Random Forest is an ensemble learning method used for classification (and regression). It operates by constructing a multitude of decision tree. </a:t>
            </a:r>
          </a:p>
          <a:p>
            <a:pPr marL="457200" indent="-457200" algn="just">
              <a:lnSpc>
                <a:spcPct val="150000"/>
              </a:lnSpc>
              <a:buAutoNum type="arabicPeriod"/>
            </a:pPr>
            <a:r>
              <a:rPr lang="en-US" sz="1600" b="1">
                <a:latin typeface="Times New Roman" panose="02020603050405020304" pitchFamily="18" charset="0"/>
                <a:cs typeface="Times New Roman" panose="02020603050405020304" pitchFamily="18" charset="0"/>
              </a:rPr>
              <a:t>Decision Tree Classifier: </a:t>
            </a:r>
            <a:r>
              <a:rPr lang="en-US" sz="1400">
                <a:latin typeface="Times New Roman" panose="02020603050405020304" pitchFamily="18" charset="0"/>
                <a:cs typeface="Times New Roman" panose="02020603050405020304" pitchFamily="18" charset="0"/>
              </a:rPr>
              <a:t>A Decision Tree is a non-parametric supervised learning method used for classification. It splits the data into subsets based on the value of input features, making decisions at each node until a decision is made at a leaf node.</a:t>
            </a:r>
          </a:p>
          <a:p>
            <a:pPr marL="457200" indent="-457200" algn="just">
              <a:lnSpc>
                <a:spcPct val="150000"/>
              </a:lnSpc>
              <a:buAutoNum type="arabicPeriod"/>
            </a:pPr>
            <a:r>
              <a:rPr lang="en-US" sz="1600" b="1">
                <a:latin typeface="Times New Roman" panose="02020603050405020304" pitchFamily="18" charset="0"/>
                <a:cs typeface="Times New Roman" panose="02020603050405020304" pitchFamily="18" charset="0"/>
              </a:rPr>
              <a:t>K-Nearest Neighbors (KNN)</a:t>
            </a:r>
            <a:r>
              <a:rPr lang="en-US" sz="16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K-Nearest Neighbors is a simple, instance-based learning algorithm used for classification and regression. It classifies a data point based on the majority class among its k-nearest neighbors in the feature space.</a:t>
            </a:r>
            <a:endParaRPr lang="en-US" sz="180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r>
              <a:rPr lang="en-US" sz="1600" b="1">
                <a:latin typeface="Times New Roman" panose="02020603050405020304" pitchFamily="18" charset="0"/>
                <a:cs typeface="Times New Roman" panose="02020603050405020304" pitchFamily="18" charset="0"/>
              </a:rPr>
              <a:t>Support Vector Machine (SVM): </a:t>
            </a:r>
            <a:r>
              <a:rPr lang="en-US" sz="1400">
                <a:latin typeface="Times New Roman" panose="02020603050405020304" pitchFamily="18" charset="0"/>
                <a:cs typeface="Times New Roman" panose="02020603050405020304" pitchFamily="18" charset="0"/>
              </a:rPr>
              <a:t>Support Vector Machine is a supervised learning algorithm used for classification and regression. It works by finding the hyperplane that best separates the classes in the feature space.</a:t>
            </a:r>
          </a:p>
          <a:p>
            <a:pPr marL="457200" indent="-457200" algn="just">
              <a:lnSpc>
                <a:spcPct val="150000"/>
              </a:lnSpc>
              <a:buAutoNum type="arabicPeriod"/>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072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593E-6CCC-4D4E-9A21-BBCB3BA5AF00}"/>
              </a:ext>
            </a:extLst>
          </p:cNvPr>
          <p:cNvSpPr>
            <a:spLocks noGrp="1"/>
          </p:cNvSpPr>
          <p:nvPr>
            <p:ph type="ctrTitle"/>
          </p:nvPr>
        </p:nvSpPr>
        <p:spPr/>
        <p:txBody>
          <a:bodyPr lIns="91440" tIns="45720" rIns="91440" bIns="91440" anchor="ctr" anchorCtr="0">
            <a:normAutofit/>
          </a:bodyPr>
          <a:lstStyle/>
          <a:p>
            <a:r>
              <a:rPr lang="en-IN" b="1">
                <a:latin typeface="Cambria"/>
                <a:ea typeface="Cambria"/>
                <a:cs typeface="Times New Roman"/>
              </a:rPr>
              <a:t>PROJECT DESIGN SECTION</a:t>
            </a:r>
            <a:endParaRPr lang="en-US" b="1">
              <a:latin typeface="Cambria"/>
              <a:ea typeface="Cambria"/>
              <a:cs typeface="Times New Roman"/>
            </a:endParaRPr>
          </a:p>
        </p:txBody>
      </p:sp>
    </p:spTree>
    <p:extLst>
      <p:ext uri="{BB962C8B-B14F-4D97-AF65-F5344CB8AC3E}">
        <p14:creationId xmlns:p14="http://schemas.microsoft.com/office/powerpoint/2010/main" val="1453386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2265D3D-6F8A-87A7-B50F-41B47895D522}"/>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41A04C35-3760-A554-0D11-74084E7B718F}"/>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BF01325A-054E-5252-1395-E1E99F5A87DD}"/>
              </a:ext>
            </a:extLst>
          </p:cNvPr>
          <p:cNvSpPr>
            <a:spLocks noGrp="1"/>
          </p:cNvSpPr>
          <p:nvPr>
            <p:ph type="sldNum" sz="quarter" idx="12"/>
          </p:nvPr>
        </p:nvSpPr>
        <p:spPr/>
        <p:txBody>
          <a:bodyPr/>
          <a:lstStyle/>
          <a:p>
            <a:fld id="{80A3A3F3-8EDC-49BE-84B5-3735161BD4D6}" type="slidenum">
              <a:rPr lang="en-US" smtClean="0"/>
              <a:pPr/>
              <a:t>22</a:t>
            </a:fld>
            <a:endParaRPr lang="en-US"/>
          </a:p>
        </p:txBody>
      </p:sp>
      <p:pic>
        <p:nvPicPr>
          <p:cNvPr id="7" name="Picture 6">
            <a:extLst>
              <a:ext uri="{FF2B5EF4-FFF2-40B4-BE49-F238E27FC236}">
                <a16:creationId xmlns:a16="http://schemas.microsoft.com/office/drawing/2014/main" id="{067A5728-89E2-4070-D14C-BB518DCCA8F9}"/>
              </a:ext>
            </a:extLst>
          </p:cNvPr>
          <p:cNvPicPr>
            <a:picLocks noChangeAspect="1"/>
          </p:cNvPicPr>
          <p:nvPr/>
        </p:nvPicPr>
        <p:blipFill>
          <a:blip r:embed="rId2"/>
          <a:stretch>
            <a:fillRect/>
          </a:stretch>
        </p:blipFill>
        <p:spPr>
          <a:xfrm>
            <a:off x="528321" y="358953"/>
            <a:ext cx="7945119" cy="5384914"/>
          </a:xfrm>
          <a:prstGeom prst="rect">
            <a:avLst/>
          </a:prstGeom>
        </p:spPr>
      </p:pic>
      <p:sp>
        <p:nvSpPr>
          <p:cNvPr id="25" name="TextBox 24">
            <a:extLst>
              <a:ext uri="{FF2B5EF4-FFF2-40B4-BE49-F238E27FC236}">
                <a16:creationId xmlns:a16="http://schemas.microsoft.com/office/drawing/2014/main" id="{9A90B4B2-7E1F-93DF-C636-395AD5547C0E}"/>
              </a:ext>
            </a:extLst>
          </p:cNvPr>
          <p:cNvSpPr txBox="1"/>
          <p:nvPr/>
        </p:nvSpPr>
        <p:spPr>
          <a:xfrm>
            <a:off x="9060871" y="578410"/>
            <a:ext cx="1895303" cy="463397"/>
          </a:xfrm>
          <a:prstGeom prst="rect">
            <a:avLst/>
          </a:prstGeom>
          <a:noFill/>
        </p:spPr>
        <p:txBody>
          <a:bodyPr wrap="square">
            <a:spAutoFit/>
          </a:bodyPr>
          <a:lstStyle/>
          <a:p>
            <a:pPr algn="just">
              <a:lnSpc>
                <a:spcPct val="150000"/>
              </a:lnSpc>
              <a:spcAft>
                <a:spcPts val="10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Legend: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Oval 26">
            <a:extLst>
              <a:ext uri="{FF2B5EF4-FFF2-40B4-BE49-F238E27FC236}">
                <a16:creationId xmlns:a16="http://schemas.microsoft.com/office/drawing/2014/main" id="{4B15CC94-0BA8-405D-414B-6B85D51A34BC}"/>
              </a:ext>
            </a:extLst>
          </p:cNvPr>
          <p:cNvSpPr/>
          <p:nvPr/>
        </p:nvSpPr>
        <p:spPr>
          <a:xfrm flipH="1">
            <a:off x="9060871" y="1692483"/>
            <a:ext cx="122555" cy="152400"/>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8" name="Oval 27">
            <a:extLst>
              <a:ext uri="{FF2B5EF4-FFF2-40B4-BE49-F238E27FC236}">
                <a16:creationId xmlns:a16="http://schemas.microsoft.com/office/drawing/2014/main" id="{C0EEFD68-6BEA-7815-8207-F5A65906D7E9}"/>
              </a:ext>
            </a:extLst>
          </p:cNvPr>
          <p:cNvSpPr/>
          <p:nvPr/>
        </p:nvSpPr>
        <p:spPr>
          <a:xfrm flipH="1">
            <a:off x="9060870" y="1206610"/>
            <a:ext cx="122555" cy="152400"/>
          </a:xfrm>
          <a:prstGeom prst="ellipse">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Oval 28">
            <a:extLst>
              <a:ext uri="{FF2B5EF4-FFF2-40B4-BE49-F238E27FC236}">
                <a16:creationId xmlns:a16="http://schemas.microsoft.com/office/drawing/2014/main" id="{E6C48A74-71BF-64F2-7860-D6C1B5D7FD68}"/>
              </a:ext>
            </a:extLst>
          </p:cNvPr>
          <p:cNvSpPr/>
          <p:nvPr/>
        </p:nvSpPr>
        <p:spPr>
          <a:xfrm flipH="1">
            <a:off x="9060870" y="2178356"/>
            <a:ext cx="122555" cy="152400"/>
          </a:xfrm>
          <a:prstGeom prst="ellips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0" name="Oval 29">
            <a:extLst>
              <a:ext uri="{FF2B5EF4-FFF2-40B4-BE49-F238E27FC236}">
                <a16:creationId xmlns:a16="http://schemas.microsoft.com/office/drawing/2014/main" id="{D7101272-1F03-A92B-9D22-A91FD4AED610}"/>
              </a:ext>
            </a:extLst>
          </p:cNvPr>
          <p:cNvSpPr/>
          <p:nvPr/>
        </p:nvSpPr>
        <p:spPr>
          <a:xfrm flipH="1">
            <a:off x="9060870" y="2664229"/>
            <a:ext cx="122555" cy="1524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1" name="Oval 30">
            <a:extLst>
              <a:ext uri="{FF2B5EF4-FFF2-40B4-BE49-F238E27FC236}">
                <a16:creationId xmlns:a16="http://schemas.microsoft.com/office/drawing/2014/main" id="{01463A15-7AB2-988B-EEB7-0EC1827F3D89}"/>
              </a:ext>
            </a:extLst>
          </p:cNvPr>
          <p:cNvSpPr/>
          <p:nvPr/>
        </p:nvSpPr>
        <p:spPr>
          <a:xfrm flipH="1">
            <a:off x="9060870" y="3150102"/>
            <a:ext cx="122555" cy="152400"/>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2" name="Oval 31">
            <a:extLst>
              <a:ext uri="{FF2B5EF4-FFF2-40B4-BE49-F238E27FC236}">
                <a16:creationId xmlns:a16="http://schemas.microsoft.com/office/drawing/2014/main" id="{19B7CABF-1414-4AE3-2F8C-6EBAE5B77268}"/>
              </a:ext>
            </a:extLst>
          </p:cNvPr>
          <p:cNvSpPr/>
          <p:nvPr/>
        </p:nvSpPr>
        <p:spPr>
          <a:xfrm flipH="1">
            <a:off x="9049177" y="3635975"/>
            <a:ext cx="122555" cy="1524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5" name="TextBox 34">
            <a:extLst>
              <a:ext uri="{FF2B5EF4-FFF2-40B4-BE49-F238E27FC236}">
                <a16:creationId xmlns:a16="http://schemas.microsoft.com/office/drawing/2014/main" id="{32E3E465-B549-E443-857D-AFCCEADE7C57}"/>
              </a:ext>
            </a:extLst>
          </p:cNvPr>
          <p:cNvSpPr txBox="1"/>
          <p:nvPr/>
        </p:nvSpPr>
        <p:spPr>
          <a:xfrm>
            <a:off x="9183425" y="1120654"/>
            <a:ext cx="1895303" cy="338554"/>
          </a:xfrm>
          <a:prstGeom prst="rect">
            <a:avLst/>
          </a:prstGeom>
          <a:noFill/>
        </p:spPr>
        <p:txBody>
          <a:bodyPr wrap="square" rtlCol="0">
            <a:spAutoFit/>
          </a:bodyPr>
          <a:lstStyle/>
          <a:p>
            <a:r>
              <a:rPr lang="en-GB" sz="1600"/>
              <a:t>Feature Extractor</a:t>
            </a:r>
            <a:endParaRPr lang="en-IN" sz="1600"/>
          </a:p>
        </p:txBody>
      </p:sp>
      <p:sp>
        <p:nvSpPr>
          <p:cNvPr id="37" name="TextBox 36">
            <a:extLst>
              <a:ext uri="{FF2B5EF4-FFF2-40B4-BE49-F238E27FC236}">
                <a16:creationId xmlns:a16="http://schemas.microsoft.com/office/drawing/2014/main" id="{FD8CCABF-0FFA-D91B-3FFE-5D70B927F349}"/>
              </a:ext>
            </a:extLst>
          </p:cNvPr>
          <p:cNvSpPr txBox="1"/>
          <p:nvPr/>
        </p:nvSpPr>
        <p:spPr>
          <a:xfrm>
            <a:off x="9183425" y="1596628"/>
            <a:ext cx="2062480" cy="338554"/>
          </a:xfrm>
          <a:prstGeom prst="rect">
            <a:avLst/>
          </a:prstGeom>
          <a:noFill/>
        </p:spPr>
        <p:txBody>
          <a:bodyPr wrap="square">
            <a:spAutoFit/>
          </a:bodyPr>
          <a:lstStyle/>
          <a:p>
            <a:r>
              <a:rPr lang="en-GB" sz="1600"/>
              <a:t>Classification Dataset</a:t>
            </a:r>
            <a:endParaRPr lang="en-IN" sz="1600"/>
          </a:p>
        </p:txBody>
      </p:sp>
      <p:sp>
        <p:nvSpPr>
          <p:cNvPr id="38" name="TextBox 37">
            <a:extLst>
              <a:ext uri="{FF2B5EF4-FFF2-40B4-BE49-F238E27FC236}">
                <a16:creationId xmlns:a16="http://schemas.microsoft.com/office/drawing/2014/main" id="{84AA5A0F-E64C-DCE5-921F-762D7A88859A}"/>
              </a:ext>
            </a:extLst>
          </p:cNvPr>
          <p:cNvSpPr txBox="1"/>
          <p:nvPr/>
        </p:nvSpPr>
        <p:spPr>
          <a:xfrm>
            <a:off x="9183425" y="2072602"/>
            <a:ext cx="2062480" cy="338554"/>
          </a:xfrm>
          <a:prstGeom prst="rect">
            <a:avLst/>
          </a:prstGeom>
          <a:noFill/>
        </p:spPr>
        <p:txBody>
          <a:bodyPr wrap="square">
            <a:spAutoFit/>
          </a:bodyPr>
          <a:lstStyle/>
          <a:p>
            <a:r>
              <a:rPr lang="en-GB" sz="1600"/>
              <a:t>Classification Module</a:t>
            </a:r>
            <a:endParaRPr lang="en-IN" sz="1600"/>
          </a:p>
        </p:txBody>
      </p:sp>
      <p:sp>
        <p:nvSpPr>
          <p:cNvPr id="39" name="TextBox 38">
            <a:extLst>
              <a:ext uri="{FF2B5EF4-FFF2-40B4-BE49-F238E27FC236}">
                <a16:creationId xmlns:a16="http://schemas.microsoft.com/office/drawing/2014/main" id="{697DA8FF-7F16-055F-25A9-661B7853FAD4}"/>
              </a:ext>
            </a:extLst>
          </p:cNvPr>
          <p:cNvSpPr txBox="1"/>
          <p:nvPr/>
        </p:nvSpPr>
        <p:spPr>
          <a:xfrm>
            <a:off x="9183425" y="2573930"/>
            <a:ext cx="2062480" cy="338554"/>
          </a:xfrm>
          <a:prstGeom prst="rect">
            <a:avLst/>
          </a:prstGeom>
          <a:noFill/>
        </p:spPr>
        <p:txBody>
          <a:bodyPr wrap="square">
            <a:spAutoFit/>
          </a:bodyPr>
          <a:lstStyle/>
          <a:p>
            <a:r>
              <a:rPr lang="en-GB" sz="1600"/>
              <a:t>Website Interface</a:t>
            </a:r>
            <a:endParaRPr lang="en-IN" sz="1600"/>
          </a:p>
        </p:txBody>
      </p:sp>
      <p:sp>
        <p:nvSpPr>
          <p:cNvPr id="40" name="TextBox 39">
            <a:extLst>
              <a:ext uri="{FF2B5EF4-FFF2-40B4-BE49-F238E27FC236}">
                <a16:creationId xmlns:a16="http://schemas.microsoft.com/office/drawing/2014/main" id="{A9897FB8-F9E6-928D-D6CA-20B29F4B04B6}"/>
              </a:ext>
            </a:extLst>
          </p:cNvPr>
          <p:cNvSpPr txBox="1"/>
          <p:nvPr/>
        </p:nvSpPr>
        <p:spPr>
          <a:xfrm>
            <a:off x="9183424" y="3051410"/>
            <a:ext cx="2480255" cy="338554"/>
          </a:xfrm>
          <a:prstGeom prst="rect">
            <a:avLst/>
          </a:prstGeom>
          <a:noFill/>
        </p:spPr>
        <p:txBody>
          <a:bodyPr wrap="square">
            <a:spAutoFit/>
          </a:bodyPr>
          <a:lstStyle/>
          <a:p>
            <a:r>
              <a:rPr lang="en-GB" sz="1600"/>
              <a:t>Recommendation Database</a:t>
            </a:r>
            <a:endParaRPr lang="en-IN" sz="1600"/>
          </a:p>
        </p:txBody>
      </p:sp>
      <p:sp>
        <p:nvSpPr>
          <p:cNvPr id="41" name="TextBox 40">
            <a:extLst>
              <a:ext uri="{FF2B5EF4-FFF2-40B4-BE49-F238E27FC236}">
                <a16:creationId xmlns:a16="http://schemas.microsoft.com/office/drawing/2014/main" id="{7D6AC19E-FD99-BFEB-78A6-84B29087031C}"/>
              </a:ext>
            </a:extLst>
          </p:cNvPr>
          <p:cNvSpPr txBox="1"/>
          <p:nvPr/>
        </p:nvSpPr>
        <p:spPr>
          <a:xfrm>
            <a:off x="9183425" y="3540120"/>
            <a:ext cx="2062480" cy="338554"/>
          </a:xfrm>
          <a:prstGeom prst="rect">
            <a:avLst/>
          </a:prstGeom>
          <a:noFill/>
        </p:spPr>
        <p:txBody>
          <a:bodyPr wrap="square">
            <a:spAutoFit/>
          </a:bodyPr>
          <a:lstStyle/>
          <a:p>
            <a:r>
              <a:rPr lang="en-GB" sz="1600"/>
              <a:t>User</a:t>
            </a:r>
            <a:endParaRPr lang="en-IN" sz="1600"/>
          </a:p>
        </p:txBody>
      </p:sp>
      <p:sp>
        <p:nvSpPr>
          <p:cNvPr id="42" name="TextBox 41">
            <a:extLst>
              <a:ext uri="{FF2B5EF4-FFF2-40B4-BE49-F238E27FC236}">
                <a16:creationId xmlns:a16="http://schemas.microsoft.com/office/drawing/2014/main" id="{668FF08F-41F2-0BD7-5FD2-F47A387523B7}"/>
              </a:ext>
            </a:extLst>
          </p:cNvPr>
          <p:cNvSpPr txBox="1"/>
          <p:nvPr/>
        </p:nvSpPr>
        <p:spPr>
          <a:xfrm>
            <a:off x="4919980" y="5871746"/>
            <a:ext cx="3164840" cy="338554"/>
          </a:xfrm>
          <a:prstGeom prst="rect">
            <a:avLst/>
          </a:prstGeom>
          <a:noFill/>
        </p:spPr>
        <p:txBody>
          <a:bodyPr wrap="square" lIns="91440" tIns="45720" rIns="91440" bIns="45720" anchor="t">
            <a:spAutoFit/>
          </a:bodyPr>
          <a:lstStyle/>
          <a:p>
            <a:r>
              <a:rPr lang="en-GB" sz="1600" b="1"/>
              <a:t>System Architecture</a:t>
            </a:r>
            <a:endParaRPr lang="en-IN" sz="1600" b="1"/>
          </a:p>
        </p:txBody>
      </p:sp>
    </p:spTree>
    <p:extLst>
      <p:ext uri="{BB962C8B-B14F-4D97-AF65-F5344CB8AC3E}">
        <p14:creationId xmlns:p14="http://schemas.microsoft.com/office/powerpoint/2010/main" val="3851234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D72D006-9589-7E6D-1173-E91AF07B7992}"/>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FDDD5ECC-A0A3-DC2D-4525-58808318AEA0}"/>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1381270D-4852-AB3B-1011-B4B6D344E50F}"/>
              </a:ext>
            </a:extLst>
          </p:cNvPr>
          <p:cNvSpPr>
            <a:spLocks noGrp="1"/>
          </p:cNvSpPr>
          <p:nvPr>
            <p:ph type="sldNum" sz="quarter" idx="12"/>
          </p:nvPr>
        </p:nvSpPr>
        <p:spPr/>
        <p:txBody>
          <a:bodyPr/>
          <a:lstStyle/>
          <a:p>
            <a:fld id="{80A3A3F3-8EDC-49BE-84B5-3735161BD4D6}" type="slidenum">
              <a:rPr lang="en-US" smtClean="0"/>
              <a:pPr/>
              <a:t>23</a:t>
            </a:fld>
            <a:endParaRPr lang="en-US"/>
          </a:p>
        </p:txBody>
      </p:sp>
      <p:sp>
        <p:nvSpPr>
          <p:cNvPr id="7" name="Title 6">
            <a:extLst>
              <a:ext uri="{FF2B5EF4-FFF2-40B4-BE49-F238E27FC236}">
                <a16:creationId xmlns:a16="http://schemas.microsoft.com/office/drawing/2014/main" id="{ED33EEF3-4D4A-1F32-B29C-7FDB4D900637}"/>
              </a:ext>
            </a:extLst>
          </p:cNvPr>
          <p:cNvSpPr>
            <a:spLocks noGrp="1"/>
          </p:cNvSpPr>
          <p:nvPr>
            <p:ph type="ctrTitle"/>
          </p:nvPr>
        </p:nvSpPr>
        <p:spPr/>
        <p:txBody>
          <a:bodyPr lIns="91440" tIns="45720" rIns="91440" bIns="91440" anchor="ctr" anchorCtr="0">
            <a:normAutofit/>
          </a:bodyPr>
          <a:lstStyle/>
          <a:p>
            <a:r>
              <a:rPr lang="en-IN" b="1">
                <a:latin typeface="Cambria"/>
                <a:ea typeface="Cambria"/>
                <a:cs typeface="Times New Roman"/>
              </a:rPr>
              <a:t>DATA FLOW DIAGRAM</a:t>
            </a:r>
            <a:endParaRPr lang="en-US"/>
          </a:p>
        </p:txBody>
      </p:sp>
    </p:spTree>
    <p:extLst>
      <p:ext uri="{BB962C8B-B14F-4D97-AF65-F5344CB8AC3E}">
        <p14:creationId xmlns:p14="http://schemas.microsoft.com/office/powerpoint/2010/main" val="1551135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3296899-7E2C-91E3-F6EC-873040BA871A}"/>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C4208B57-6362-23C7-CFA1-306CD33DE169}"/>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E639D2B8-207A-9537-58D6-6C8B771FC656}"/>
              </a:ext>
            </a:extLst>
          </p:cNvPr>
          <p:cNvSpPr>
            <a:spLocks noGrp="1"/>
          </p:cNvSpPr>
          <p:nvPr>
            <p:ph type="sldNum" sz="quarter" idx="12"/>
          </p:nvPr>
        </p:nvSpPr>
        <p:spPr/>
        <p:txBody>
          <a:bodyPr/>
          <a:lstStyle/>
          <a:p>
            <a:fld id="{80A3A3F3-8EDC-49BE-84B5-3735161BD4D6}" type="slidenum">
              <a:rPr lang="en-US" smtClean="0"/>
              <a:pPr/>
              <a:t>24</a:t>
            </a:fld>
            <a:endParaRPr lang="en-US"/>
          </a:p>
        </p:txBody>
      </p:sp>
      <p:pic>
        <p:nvPicPr>
          <p:cNvPr id="7" name="Picture 6">
            <a:extLst>
              <a:ext uri="{FF2B5EF4-FFF2-40B4-BE49-F238E27FC236}">
                <a16:creationId xmlns:a16="http://schemas.microsoft.com/office/drawing/2014/main" id="{0D9C86F7-6A01-D403-880A-26DA78D5F48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867074" y="347075"/>
            <a:ext cx="8543173" cy="5876272"/>
          </a:xfrm>
          <a:prstGeom prst="rect">
            <a:avLst/>
          </a:prstGeom>
        </p:spPr>
      </p:pic>
    </p:spTree>
    <p:extLst>
      <p:ext uri="{BB962C8B-B14F-4D97-AF65-F5344CB8AC3E}">
        <p14:creationId xmlns:p14="http://schemas.microsoft.com/office/powerpoint/2010/main" val="2965289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D72D006-9589-7E6D-1173-E91AF07B7992}"/>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FDDD5ECC-A0A3-DC2D-4525-58808318AEA0}"/>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1381270D-4852-AB3B-1011-B4B6D344E50F}"/>
              </a:ext>
            </a:extLst>
          </p:cNvPr>
          <p:cNvSpPr>
            <a:spLocks noGrp="1"/>
          </p:cNvSpPr>
          <p:nvPr>
            <p:ph type="sldNum" sz="quarter" idx="12"/>
          </p:nvPr>
        </p:nvSpPr>
        <p:spPr/>
        <p:txBody>
          <a:bodyPr/>
          <a:lstStyle/>
          <a:p>
            <a:fld id="{80A3A3F3-8EDC-49BE-84B5-3735161BD4D6}" type="slidenum">
              <a:rPr lang="en-US" smtClean="0"/>
              <a:pPr/>
              <a:t>25</a:t>
            </a:fld>
            <a:endParaRPr lang="en-US"/>
          </a:p>
        </p:txBody>
      </p:sp>
      <p:sp>
        <p:nvSpPr>
          <p:cNvPr id="7" name="Title 6">
            <a:extLst>
              <a:ext uri="{FF2B5EF4-FFF2-40B4-BE49-F238E27FC236}">
                <a16:creationId xmlns:a16="http://schemas.microsoft.com/office/drawing/2014/main" id="{ED33EEF3-4D4A-1F32-B29C-7FDB4D900637}"/>
              </a:ext>
            </a:extLst>
          </p:cNvPr>
          <p:cNvSpPr>
            <a:spLocks noGrp="1"/>
          </p:cNvSpPr>
          <p:nvPr>
            <p:ph type="ctrTitle"/>
          </p:nvPr>
        </p:nvSpPr>
        <p:spPr/>
        <p:txBody>
          <a:bodyPr/>
          <a:lstStyle/>
          <a:p>
            <a:r>
              <a:rPr lang="en-IN" b="1">
                <a:latin typeface="Cambria" pitchFamily="18" charset="0"/>
                <a:ea typeface="Cambria" pitchFamily="18" charset="0"/>
                <a:cs typeface="Times New Roman" pitchFamily="18" charset="0"/>
              </a:rPr>
              <a:t>EXPLANATION OF PROJECT MODULES IDENTIFIED</a:t>
            </a:r>
            <a:endParaRPr lang="en-IN"/>
          </a:p>
        </p:txBody>
      </p:sp>
    </p:spTree>
    <p:extLst>
      <p:ext uri="{BB962C8B-B14F-4D97-AF65-F5344CB8AC3E}">
        <p14:creationId xmlns:p14="http://schemas.microsoft.com/office/powerpoint/2010/main" val="1264111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9841-2D40-F874-2FC4-C59ADD59C85F}"/>
              </a:ext>
            </a:extLst>
          </p:cNvPr>
          <p:cNvSpPr>
            <a:spLocks noGrp="1"/>
          </p:cNvSpPr>
          <p:nvPr>
            <p:ph type="title"/>
          </p:nvPr>
        </p:nvSpPr>
        <p:spPr/>
        <p:txBody>
          <a:bodyPr>
            <a:normAutofit/>
          </a:bodyPr>
          <a:lstStyle/>
          <a:p>
            <a:pPr algn="ctr"/>
            <a:r>
              <a:rPr lang="en-IN" sz="4800" b="1">
                <a:solidFill>
                  <a:schemeClr val="tx1"/>
                </a:solidFill>
                <a:latin typeface="Cambria" panose="02040503050406030204" pitchFamily="18" charset="0"/>
                <a:ea typeface="Cambria" panose="02040503050406030204" pitchFamily="18" charset="0"/>
              </a:rPr>
              <a:t>PROJECT MODULES</a:t>
            </a:r>
            <a:endParaRPr lang="en-IN" sz="4800"/>
          </a:p>
        </p:txBody>
      </p:sp>
      <p:sp>
        <p:nvSpPr>
          <p:cNvPr id="3" name="Date Placeholder 2">
            <a:extLst>
              <a:ext uri="{FF2B5EF4-FFF2-40B4-BE49-F238E27FC236}">
                <a16:creationId xmlns:a16="http://schemas.microsoft.com/office/drawing/2014/main" id="{F9947087-5CDC-BC51-9560-20E26CE3E9B3}"/>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58AFEDD1-DF17-4EE2-03E0-BBB445709673}"/>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A9427165-8723-C660-341E-98C8F27D72AB}"/>
              </a:ext>
            </a:extLst>
          </p:cNvPr>
          <p:cNvSpPr>
            <a:spLocks noGrp="1"/>
          </p:cNvSpPr>
          <p:nvPr>
            <p:ph type="sldNum" sz="quarter" idx="12"/>
          </p:nvPr>
        </p:nvSpPr>
        <p:spPr/>
        <p:txBody>
          <a:bodyPr/>
          <a:lstStyle/>
          <a:p>
            <a:fld id="{80A3A3F3-8EDC-49BE-84B5-3735161BD4D6}" type="slidenum">
              <a:rPr lang="en-US" smtClean="0"/>
              <a:pPr/>
              <a:t>26</a:t>
            </a:fld>
            <a:endParaRPr lang="en-US"/>
          </a:p>
        </p:txBody>
      </p:sp>
      <p:sp>
        <p:nvSpPr>
          <p:cNvPr id="6" name="Content Placeholder 5">
            <a:extLst>
              <a:ext uri="{FF2B5EF4-FFF2-40B4-BE49-F238E27FC236}">
                <a16:creationId xmlns:a16="http://schemas.microsoft.com/office/drawing/2014/main" id="{179AF10A-7A94-7187-108F-7AD61A0819AA}"/>
              </a:ext>
            </a:extLst>
          </p:cNvPr>
          <p:cNvSpPr>
            <a:spLocks noGrp="1"/>
          </p:cNvSpPr>
          <p:nvPr>
            <p:ph sz="quarter" idx="1"/>
          </p:nvPr>
        </p:nvSpPr>
        <p:spPr/>
        <p:txBody>
          <a:bodyPr vert="horz" lIns="91440" tIns="45720" rIns="91440" bIns="45720" anchor="t">
            <a:normAutofit/>
          </a:bodyPr>
          <a:lstStyle/>
          <a:p>
            <a:pPr marL="0" indent="0" algn="just">
              <a:lnSpc>
                <a:spcPct val="150000"/>
              </a:lnSpc>
              <a:buNone/>
            </a:pPr>
            <a:r>
              <a:rPr lang="en-GB" sz="2000" b="1">
                <a:latin typeface="Times New Roman"/>
                <a:cs typeface="Times New Roman"/>
              </a:rPr>
              <a:t>1. Feature Extraction: </a:t>
            </a:r>
            <a:r>
              <a:rPr lang="en-US" sz="2000">
                <a:effectLst/>
                <a:latin typeface="Times New Roman" panose="02020603050405020304" pitchFamily="18" charset="0"/>
                <a:ea typeface="Times New Roman" panose="02020603050405020304" pitchFamily="18" charset="0"/>
              </a:rPr>
              <a:t>It</a:t>
            </a:r>
            <a:r>
              <a:rPr lang="en-US" sz="2000" spc="-3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serves</a:t>
            </a:r>
            <a:r>
              <a:rPr lang="en-US" sz="2000" spc="-4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as</a:t>
            </a:r>
            <a:r>
              <a:rPr lang="en-US" sz="2000" spc="-3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the</a:t>
            </a:r>
            <a:r>
              <a:rPr lang="en-US" sz="2000" spc="-4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initial</a:t>
            </a:r>
            <a:r>
              <a:rPr lang="en-US" sz="2000" spc="-4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stage</a:t>
            </a:r>
            <a:r>
              <a:rPr lang="en-US" sz="2000" spc="-5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in</a:t>
            </a:r>
            <a:r>
              <a:rPr lang="en-US" sz="2000" spc="-2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the</a:t>
            </a:r>
            <a:r>
              <a:rPr lang="en-US" sz="2000" spc="-3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data</a:t>
            </a:r>
            <a:r>
              <a:rPr lang="en-US" sz="2000" spc="-3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processing</a:t>
            </a:r>
            <a:r>
              <a:rPr lang="en-US" sz="2000" spc="-4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pipeline,</a:t>
            </a:r>
            <a:r>
              <a:rPr lang="en-US" sz="2000" spc="-4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where</a:t>
            </a:r>
            <a:r>
              <a:rPr lang="en-US" sz="2000" spc="-3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raw</a:t>
            </a:r>
            <a:r>
              <a:rPr lang="en-US" sz="2000" spc="-290">
                <a:effectLst/>
                <a:latin typeface="Times New Roman" panose="02020603050405020304" pitchFamily="18" charset="0"/>
                <a:ea typeface="Times New Roman" panose="02020603050405020304" pitchFamily="18" charset="0"/>
              </a:rPr>
              <a:t> </a:t>
            </a:r>
            <a:r>
              <a:rPr lang="en-US" sz="2000" spc="-5">
                <a:effectLst/>
                <a:latin typeface="Times New Roman" panose="02020603050405020304" pitchFamily="18" charset="0"/>
                <a:ea typeface="Times New Roman" panose="02020603050405020304" pitchFamily="18" charset="0"/>
              </a:rPr>
              <a:t>audio</a:t>
            </a:r>
            <a:r>
              <a:rPr lang="en-US" sz="2000" spc="-70">
                <a:latin typeface="Times New Roman" panose="02020603050405020304" pitchFamily="18" charset="0"/>
                <a:ea typeface="Times New Roman" panose="02020603050405020304" pitchFamily="18" charset="0"/>
              </a:rPr>
              <a:t> </a:t>
            </a:r>
            <a:r>
              <a:rPr lang="en-US" sz="2000" spc="-5">
                <a:effectLst/>
                <a:latin typeface="Times New Roman" panose="02020603050405020304" pitchFamily="18" charset="0"/>
                <a:ea typeface="Times New Roman" panose="02020603050405020304" pitchFamily="18" charset="0"/>
              </a:rPr>
              <a:t>input</a:t>
            </a:r>
            <a:r>
              <a:rPr lang="en-US" sz="2000" spc="-70">
                <a:effectLst/>
                <a:latin typeface="Times New Roman" panose="02020603050405020304" pitchFamily="18" charset="0"/>
                <a:ea typeface="Times New Roman" panose="02020603050405020304" pitchFamily="18" charset="0"/>
              </a:rPr>
              <a:t> </a:t>
            </a:r>
            <a:r>
              <a:rPr lang="en-US" sz="2000" spc="-5">
                <a:effectLst/>
                <a:latin typeface="Times New Roman" panose="02020603050405020304" pitchFamily="18" charset="0"/>
                <a:ea typeface="Times New Roman" panose="02020603050405020304" pitchFamily="18" charset="0"/>
              </a:rPr>
              <a:t>from</a:t>
            </a:r>
            <a:r>
              <a:rPr lang="en-US" sz="2000" spc="-70">
                <a:effectLst/>
                <a:latin typeface="Times New Roman" panose="02020603050405020304" pitchFamily="18" charset="0"/>
                <a:ea typeface="Times New Roman" panose="02020603050405020304" pitchFamily="18" charset="0"/>
              </a:rPr>
              <a:t> </a:t>
            </a:r>
            <a:r>
              <a:rPr lang="en-US" sz="2000" spc="-5">
                <a:effectLst/>
                <a:latin typeface="Times New Roman" panose="02020603050405020304" pitchFamily="18" charset="0"/>
                <a:ea typeface="Times New Roman" panose="02020603050405020304" pitchFamily="18" charset="0"/>
              </a:rPr>
              <a:t>the</a:t>
            </a:r>
            <a:r>
              <a:rPr lang="en-US" sz="2000" spc="-75">
                <a:effectLst/>
                <a:latin typeface="Times New Roman" panose="02020603050405020304" pitchFamily="18" charset="0"/>
                <a:ea typeface="Times New Roman" panose="02020603050405020304" pitchFamily="18" charset="0"/>
              </a:rPr>
              <a:t> </a:t>
            </a:r>
            <a:r>
              <a:rPr lang="en-US" sz="2000" spc="-5">
                <a:effectLst/>
                <a:latin typeface="Times New Roman" panose="02020603050405020304" pitchFamily="18" charset="0"/>
                <a:ea typeface="Times New Roman" panose="02020603050405020304" pitchFamily="18" charset="0"/>
              </a:rPr>
              <a:t>user</a:t>
            </a:r>
            <a:r>
              <a:rPr lang="en-US" sz="2000" spc="-6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is</a:t>
            </a:r>
            <a:r>
              <a:rPr lang="en-US" sz="2000" spc="-7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analyzed</a:t>
            </a:r>
            <a:r>
              <a:rPr lang="en-US" sz="2000" spc="-7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and</a:t>
            </a:r>
            <a:r>
              <a:rPr lang="en-US" sz="2000" spc="-7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transformed</a:t>
            </a:r>
            <a:r>
              <a:rPr lang="en-US" sz="2000" spc="-7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into</a:t>
            </a:r>
            <a:r>
              <a:rPr lang="en-US" sz="2000" spc="-7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a</a:t>
            </a:r>
            <a:r>
              <a:rPr lang="en-US" sz="2000" spc="-8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set</a:t>
            </a:r>
            <a:r>
              <a:rPr lang="en-US" sz="2000" spc="-7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of</a:t>
            </a:r>
            <a:r>
              <a:rPr lang="en-US" sz="2000" spc="-7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representative</a:t>
            </a:r>
            <a:r>
              <a:rPr lang="en-US" sz="2000" spc="-7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features.</a:t>
            </a:r>
            <a:r>
              <a:rPr lang="en-US" sz="2000" spc="-75">
                <a:effectLst/>
                <a:latin typeface="Times New Roman" panose="02020603050405020304" pitchFamily="18" charset="0"/>
                <a:ea typeface="Times New Roman" panose="02020603050405020304" pitchFamily="18" charset="0"/>
              </a:rPr>
              <a:t> </a:t>
            </a:r>
            <a:endParaRPr lang="en-GB" sz="2000" b="1">
              <a:latin typeface="Times New Roman"/>
              <a:cs typeface="Times New Roman"/>
            </a:endParaRPr>
          </a:p>
          <a:p>
            <a:pPr marL="0" indent="0" algn="just">
              <a:lnSpc>
                <a:spcPct val="150000"/>
              </a:lnSpc>
              <a:buNone/>
            </a:pPr>
            <a:r>
              <a:rPr lang="en-GB" sz="2000" b="1">
                <a:latin typeface="Times New Roman"/>
                <a:cs typeface="Times New Roman"/>
              </a:rPr>
              <a:t>2. Classification Module: </a:t>
            </a:r>
            <a:r>
              <a:rPr lang="en-US" sz="2000">
                <a:effectLst/>
                <a:latin typeface="Times New Roman" panose="02020603050405020304" pitchFamily="18" charset="0"/>
                <a:ea typeface="Times New Roman" panose="02020603050405020304" pitchFamily="18" charset="0"/>
              </a:rPr>
              <a:t>It leverages various machine learning algorithms to analyze the</a:t>
            </a:r>
            <a:r>
              <a:rPr lang="en-US" sz="2000" spc="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extracted</a:t>
            </a:r>
            <a:r>
              <a:rPr lang="en-US" sz="2000" spc="-2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features</a:t>
            </a:r>
            <a:r>
              <a:rPr lang="en-US" sz="2000" spc="-3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and</a:t>
            </a:r>
            <a:r>
              <a:rPr lang="en-US" sz="2000" spc="-3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classify</a:t>
            </a:r>
            <a:r>
              <a:rPr lang="en-US" sz="2000" spc="-3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the</a:t>
            </a:r>
            <a:r>
              <a:rPr lang="en-US" sz="2000" spc="-3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music</a:t>
            </a:r>
            <a:r>
              <a:rPr lang="en-US" sz="2000" spc="-3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into</a:t>
            </a:r>
            <a:r>
              <a:rPr lang="en-US" sz="2000" spc="-3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predefined</a:t>
            </a:r>
            <a:r>
              <a:rPr lang="en-US" sz="2000" spc="-3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genres.</a:t>
            </a:r>
            <a:r>
              <a:rPr lang="en-US" sz="2000" spc="-30">
                <a:effectLst/>
                <a:latin typeface="Times New Roman" panose="02020603050405020304" pitchFamily="18" charset="0"/>
                <a:ea typeface="Times New Roman" panose="02020603050405020304" pitchFamily="18" charset="0"/>
              </a:rPr>
              <a:t> </a:t>
            </a:r>
            <a:endParaRPr lang="en-GB" sz="2000" b="1">
              <a:latin typeface="Times New Roman"/>
              <a:cs typeface="Times New Roman"/>
            </a:endParaRPr>
          </a:p>
          <a:p>
            <a:pPr marL="0" indent="0" algn="just">
              <a:lnSpc>
                <a:spcPct val="150000"/>
              </a:lnSpc>
              <a:buNone/>
            </a:pPr>
            <a:r>
              <a:rPr lang="en-GB" sz="2000" b="1">
                <a:latin typeface="Times New Roman"/>
                <a:cs typeface="Times New Roman"/>
              </a:rPr>
              <a:t>3. Recommendation Module: </a:t>
            </a:r>
            <a:r>
              <a:rPr lang="en-US" sz="1800" spc="-5">
                <a:effectLst/>
                <a:latin typeface="Times New Roman" panose="02020603050405020304" pitchFamily="18" charset="0"/>
                <a:ea typeface="Times New Roman" panose="02020603050405020304" pitchFamily="18" charset="0"/>
              </a:rPr>
              <a:t>The</a:t>
            </a:r>
            <a:r>
              <a:rPr lang="en-US" sz="1800" spc="-70">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Recommendation</a:t>
            </a:r>
            <a:r>
              <a:rPr lang="en-US" sz="1800" spc="-60">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Module's</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primary</a:t>
            </a:r>
            <a:r>
              <a:rPr lang="en-US" sz="1800" spc="-6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purpose</a:t>
            </a:r>
            <a:r>
              <a:rPr lang="en-US" sz="1800" spc="-6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is</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to</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generate</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a:t>
            </a:r>
            <a:r>
              <a:rPr lang="en-US" sz="1800" spc="-6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list</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music</a:t>
            </a:r>
            <a:r>
              <a:rPr lang="en-US" sz="1800" spc="-6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recommendations</a:t>
            </a:r>
            <a:r>
              <a:rPr lang="en-US" sz="1800" spc="-28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for</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 user based 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genre</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classified by</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 Classification Module.</a:t>
            </a:r>
            <a:endParaRPr lang="en-GB" sz="2000" b="1">
              <a:latin typeface="Times New Roman"/>
              <a:cs typeface="Times New Roman"/>
            </a:endParaRPr>
          </a:p>
          <a:p>
            <a:pPr marL="0" indent="0" algn="just">
              <a:lnSpc>
                <a:spcPct val="150000"/>
              </a:lnSpc>
              <a:buNone/>
            </a:pPr>
            <a:r>
              <a:rPr lang="en-GB" sz="2000" b="1">
                <a:latin typeface="Times New Roman"/>
                <a:cs typeface="Times New Roman"/>
              </a:rPr>
              <a:t>4. User Interface: </a:t>
            </a:r>
            <a:r>
              <a:rPr lang="en-US" sz="1800">
                <a:effectLst/>
                <a:latin typeface="Times New Roman" panose="02020603050405020304" pitchFamily="18" charset="0"/>
                <a:ea typeface="Times New Roman" panose="02020603050405020304" pitchFamily="18" charset="0"/>
              </a:rPr>
              <a:t>The User Interface (UI) of a music genre classification and recommendation system plays a</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crucial role in providing users with a seamless and intuitive experience.</a:t>
            </a:r>
            <a:endParaRPr lang="en-GB" sz="2000" b="1">
              <a:latin typeface="Times New Roman"/>
              <a:cs typeface="Times New Roman"/>
            </a:endParaRPr>
          </a:p>
          <a:p>
            <a:pPr marL="0" indent="0" algn="just">
              <a:lnSpc>
                <a:spcPct val="150000"/>
              </a:lnSpc>
              <a:buNone/>
            </a:pPr>
            <a:endParaRPr lang="en-GB" sz="2000" b="1">
              <a:latin typeface="Times New Roman"/>
              <a:cs typeface="Times New Roman"/>
            </a:endParaRPr>
          </a:p>
          <a:p>
            <a:pPr marL="0" indent="0" algn="just">
              <a:lnSpc>
                <a:spcPct val="150000"/>
              </a:lnSpc>
              <a:buNone/>
            </a:pPr>
            <a:endParaRPr lang="en-GB" sz="2000" b="1">
              <a:latin typeface="Times New Roman"/>
              <a:cs typeface="Times New Roman"/>
            </a:endParaRPr>
          </a:p>
          <a:p>
            <a:pPr marL="0" indent="0" algn="just">
              <a:lnSpc>
                <a:spcPct val="150000"/>
              </a:lnSpc>
              <a:buNone/>
            </a:pPr>
            <a:endParaRPr lang="en-IN" sz="2000" b="1"/>
          </a:p>
        </p:txBody>
      </p:sp>
    </p:spTree>
    <p:extLst>
      <p:ext uri="{BB962C8B-B14F-4D97-AF65-F5344CB8AC3E}">
        <p14:creationId xmlns:p14="http://schemas.microsoft.com/office/powerpoint/2010/main" val="2860391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593E-6CCC-4D4E-9A21-BBCB3BA5AF00}"/>
              </a:ext>
            </a:extLst>
          </p:cNvPr>
          <p:cNvSpPr>
            <a:spLocks noGrp="1"/>
          </p:cNvSpPr>
          <p:nvPr>
            <p:ph type="ctrTitle"/>
          </p:nvPr>
        </p:nvSpPr>
        <p:spPr/>
        <p:txBody>
          <a:bodyPr>
            <a:normAutofit/>
          </a:bodyPr>
          <a:lstStyle/>
          <a:p>
            <a:r>
              <a:rPr lang="en-IN" b="1">
                <a:latin typeface="Cambria" pitchFamily="18" charset="0"/>
                <a:ea typeface="Cambria" pitchFamily="18" charset="0"/>
                <a:cs typeface="Times New Roman" pitchFamily="18" charset="0"/>
              </a:rPr>
              <a:t>UML DIAGRAMS</a:t>
            </a:r>
            <a:endParaRPr lang="en-US">
              <a:latin typeface="Cambria"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1453386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04EB-3D2E-E41A-D539-F6C90F2544DD}"/>
              </a:ext>
            </a:extLst>
          </p:cNvPr>
          <p:cNvSpPr>
            <a:spLocks noGrp="1"/>
          </p:cNvSpPr>
          <p:nvPr>
            <p:ph type="title"/>
          </p:nvPr>
        </p:nvSpPr>
        <p:spPr>
          <a:xfrm>
            <a:off x="1219200" y="-89156"/>
            <a:ext cx="10363200" cy="1143000"/>
          </a:xfrm>
        </p:spPr>
        <p:txBody>
          <a:bodyPr>
            <a:normAutofit/>
          </a:bodyPr>
          <a:lstStyle/>
          <a:p>
            <a:pPr algn="ctr"/>
            <a:r>
              <a:rPr lang="en-IN" sz="4800" b="1">
                <a:solidFill>
                  <a:schemeClr val="tx1"/>
                </a:solidFill>
                <a:latin typeface="Cambria" panose="02040503050406030204" pitchFamily="18" charset="0"/>
                <a:ea typeface="Cambria" panose="02040503050406030204" pitchFamily="18" charset="0"/>
              </a:rPr>
              <a:t>UML CLASS DIAGRAM</a:t>
            </a:r>
            <a:endParaRPr lang="en-IN" sz="4800"/>
          </a:p>
        </p:txBody>
      </p:sp>
      <p:sp>
        <p:nvSpPr>
          <p:cNvPr id="3" name="Date Placeholder 2">
            <a:extLst>
              <a:ext uri="{FF2B5EF4-FFF2-40B4-BE49-F238E27FC236}">
                <a16:creationId xmlns:a16="http://schemas.microsoft.com/office/drawing/2014/main" id="{13CE6037-06F6-8400-0B77-F5393C43639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35821F05-2AF7-2C0A-BD17-FB4859493929}"/>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98639020-6E49-4C2D-A1CA-9D82F1A1EFE9}"/>
              </a:ext>
            </a:extLst>
          </p:cNvPr>
          <p:cNvSpPr>
            <a:spLocks noGrp="1"/>
          </p:cNvSpPr>
          <p:nvPr>
            <p:ph type="sldNum" sz="quarter" idx="12"/>
          </p:nvPr>
        </p:nvSpPr>
        <p:spPr/>
        <p:txBody>
          <a:bodyPr/>
          <a:lstStyle/>
          <a:p>
            <a:fld id="{80A3A3F3-8EDC-49BE-84B5-3735161BD4D6}" type="slidenum">
              <a:rPr lang="en-US" smtClean="0"/>
              <a:pPr/>
              <a:t>28</a:t>
            </a:fld>
            <a:endParaRPr lang="en-US"/>
          </a:p>
        </p:txBody>
      </p:sp>
      <p:pic>
        <p:nvPicPr>
          <p:cNvPr id="7" name="image12.png">
            <a:extLst>
              <a:ext uri="{FF2B5EF4-FFF2-40B4-BE49-F238E27FC236}">
                <a16:creationId xmlns:a16="http://schemas.microsoft.com/office/drawing/2014/main" id="{3FA35B94-6C34-A84E-014D-C27D23ED7484}"/>
              </a:ext>
            </a:extLst>
          </p:cNvPr>
          <p:cNvPicPr>
            <a:picLocks noGrp="1" noChangeAspect="1"/>
          </p:cNvPicPr>
          <p:nvPr>
            <p:ph sz="quarter" idx="1"/>
          </p:nvPr>
        </p:nvPicPr>
        <p:blipFill>
          <a:blip r:embed="rId2" cstate="print"/>
          <a:stretch>
            <a:fillRect/>
          </a:stretch>
        </p:blipFill>
        <p:spPr>
          <a:xfrm>
            <a:off x="804672" y="1094462"/>
            <a:ext cx="5598691" cy="5037120"/>
          </a:xfrm>
          <a:prstGeom prst="rect">
            <a:avLst/>
          </a:prstGeom>
        </p:spPr>
      </p:pic>
      <p:sp>
        <p:nvSpPr>
          <p:cNvPr id="8" name="TextBox 7">
            <a:extLst>
              <a:ext uri="{FF2B5EF4-FFF2-40B4-BE49-F238E27FC236}">
                <a16:creationId xmlns:a16="http://schemas.microsoft.com/office/drawing/2014/main" id="{2CA79C18-C539-B0AF-D464-3E68EDCD70A1}"/>
              </a:ext>
            </a:extLst>
          </p:cNvPr>
          <p:cNvSpPr txBox="1"/>
          <p:nvPr/>
        </p:nvSpPr>
        <p:spPr>
          <a:xfrm>
            <a:off x="6931743" y="1953468"/>
            <a:ext cx="5081716" cy="2951064"/>
          </a:xfrm>
          <a:prstGeom prst="rect">
            <a:avLst/>
          </a:prstGeom>
          <a:noFill/>
        </p:spPr>
        <p:txBody>
          <a:bodyPr wrap="square" rtlCol="0">
            <a:spAutoFit/>
          </a:bodyPr>
          <a:lstStyle/>
          <a:p>
            <a:pPr algn="just">
              <a:lnSpc>
                <a:spcPct val="150000"/>
              </a:lnSpc>
            </a:pPr>
            <a:r>
              <a:rPr lang="en-IN">
                <a:latin typeface="Times New Roman" panose="02020603050405020304" pitchFamily="18" charset="0"/>
                <a:cs typeface="Times New Roman" panose="02020603050405020304" pitchFamily="18" charset="0"/>
              </a:rPr>
              <a:t>UML Class Diagram represents the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 flow and interaction between various components in a music</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US" sz="1800" spc="-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system. Basically, flow starts with user and followed by other modu</a:t>
            </a:r>
            <a:r>
              <a:rPr lang="en-US">
                <a:latin typeface="Times New Roman" panose="02020603050405020304" pitchFamily="18" charset="0"/>
                <a:ea typeface="Times New Roman" panose="02020603050405020304" pitchFamily="18" charset="0"/>
                <a:cs typeface="Times New Roman" panose="02020603050405020304" pitchFamily="18" charset="0"/>
              </a:rPr>
              <a:t>les such as:</a:t>
            </a:r>
          </a:p>
          <a:p>
            <a:pPr marL="285750" indent="-285750" algn="just">
              <a:lnSpc>
                <a:spcPct val="150000"/>
              </a:lnSpc>
              <a:buClr>
                <a:schemeClr val="accent1"/>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Feature Extraction</a:t>
            </a:r>
          </a:p>
          <a:p>
            <a:pPr marL="285750" indent="-285750" algn="just">
              <a:lnSpc>
                <a:spcPct val="150000"/>
              </a:lnSpc>
              <a:buClr>
                <a:schemeClr val="accent1"/>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Classification Module</a:t>
            </a:r>
          </a:p>
          <a:p>
            <a:pPr marL="285750" indent="-285750" algn="just">
              <a:lnSpc>
                <a:spcPct val="150000"/>
              </a:lnSpc>
              <a:buClr>
                <a:schemeClr val="accent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Recommendation Module</a:t>
            </a:r>
          </a:p>
        </p:txBody>
      </p:sp>
    </p:spTree>
    <p:extLst>
      <p:ext uri="{BB962C8B-B14F-4D97-AF65-F5344CB8AC3E}">
        <p14:creationId xmlns:p14="http://schemas.microsoft.com/office/powerpoint/2010/main" val="1596811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04EB-3D2E-E41A-D539-F6C90F2544DD}"/>
              </a:ext>
            </a:extLst>
          </p:cNvPr>
          <p:cNvSpPr>
            <a:spLocks noGrp="1"/>
          </p:cNvSpPr>
          <p:nvPr>
            <p:ph type="title"/>
          </p:nvPr>
        </p:nvSpPr>
        <p:spPr/>
        <p:txBody>
          <a:bodyPr>
            <a:normAutofit/>
          </a:bodyPr>
          <a:lstStyle/>
          <a:p>
            <a:pPr algn="ctr"/>
            <a:r>
              <a:rPr lang="en-IN" sz="4800" b="1">
                <a:solidFill>
                  <a:schemeClr val="tx1"/>
                </a:solidFill>
                <a:latin typeface="Cambria" panose="02040503050406030204" pitchFamily="18" charset="0"/>
                <a:ea typeface="Cambria" panose="02040503050406030204" pitchFamily="18" charset="0"/>
              </a:rPr>
              <a:t>UML SEQUENCE DIAGRAM</a:t>
            </a:r>
            <a:endParaRPr lang="en-IN" sz="4800"/>
          </a:p>
        </p:txBody>
      </p:sp>
      <p:sp>
        <p:nvSpPr>
          <p:cNvPr id="3" name="Date Placeholder 2">
            <a:extLst>
              <a:ext uri="{FF2B5EF4-FFF2-40B4-BE49-F238E27FC236}">
                <a16:creationId xmlns:a16="http://schemas.microsoft.com/office/drawing/2014/main" id="{13CE6037-06F6-8400-0B77-F5393C43639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35821F05-2AF7-2C0A-BD17-FB4859493929}"/>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98639020-6E49-4C2D-A1CA-9D82F1A1EFE9}"/>
              </a:ext>
            </a:extLst>
          </p:cNvPr>
          <p:cNvSpPr>
            <a:spLocks noGrp="1"/>
          </p:cNvSpPr>
          <p:nvPr>
            <p:ph type="sldNum" sz="quarter" idx="12"/>
          </p:nvPr>
        </p:nvSpPr>
        <p:spPr/>
        <p:txBody>
          <a:bodyPr/>
          <a:lstStyle/>
          <a:p>
            <a:fld id="{80A3A3F3-8EDC-49BE-84B5-3735161BD4D6}" type="slidenum">
              <a:rPr lang="en-US" smtClean="0"/>
              <a:pPr/>
              <a:t>29</a:t>
            </a:fld>
            <a:endParaRPr lang="en-US"/>
          </a:p>
        </p:txBody>
      </p:sp>
      <p:pic>
        <p:nvPicPr>
          <p:cNvPr id="10" name="image13.jpeg">
            <a:extLst>
              <a:ext uri="{FF2B5EF4-FFF2-40B4-BE49-F238E27FC236}">
                <a16:creationId xmlns:a16="http://schemas.microsoft.com/office/drawing/2014/main" id="{FD6ED173-02BB-2FF6-8584-9EE1B2E153B9}"/>
              </a:ext>
            </a:extLst>
          </p:cNvPr>
          <p:cNvPicPr>
            <a:picLocks noGrp="1" noChangeAspect="1"/>
          </p:cNvPicPr>
          <p:nvPr>
            <p:ph sz="quarter" idx="1"/>
          </p:nvPr>
        </p:nvPicPr>
        <p:blipFill>
          <a:blip r:embed="rId2" cstate="print"/>
          <a:stretch>
            <a:fillRect/>
          </a:stretch>
        </p:blipFill>
        <p:spPr>
          <a:xfrm>
            <a:off x="7102577" y="1417638"/>
            <a:ext cx="4633452" cy="4572000"/>
          </a:xfrm>
          <a:prstGeom prst="rect">
            <a:avLst/>
          </a:prstGeom>
        </p:spPr>
      </p:pic>
      <p:sp>
        <p:nvSpPr>
          <p:cNvPr id="11" name="TextBox 10">
            <a:extLst>
              <a:ext uri="{FF2B5EF4-FFF2-40B4-BE49-F238E27FC236}">
                <a16:creationId xmlns:a16="http://schemas.microsoft.com/office/drawing/2014/main" id="{8A6D3C7F-F87F-8F03-41F5-ECE19DC35BB3}"/>
              </a:ext>
            </a:extLst>
          </p:cNvPr>
          <p:cNvSpPr txBox="1"/>
          <p:nvPr/>
        </p:nvSpPr>
        <p:spPr>
          <a:xfrm>
            <a:off x="409268" y="1409830"/>
            <a:ext cx="5883377" cy="5043688"/>
          </a:xfrm>
          <a:prstGeom prst="rect">
            <a:avLst/>
          </a:prstGeom>
          <a:noFill/>
        </p:spPr>
        <p:txBody>
          <a:bodyPr wrap="square" rtlCol="0">
            <a:spAutoFit/>
          </a:bodyPr>
          <a:lstStyle/>
          <a:p>
            <a:pPr marL="285750" indent="-285750" algn="just">
              <a:lnSpc>
                <a:spcPct val="150000"/>
              </a:lnSpc>
              <a:buClr>
                <a:schemeClr val="accent1"/>
              </a:buClr>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The sequence diagram illustrates the interaction between the user and the system components:</a:t>
            </a:r>
            <a:r>
              <a:rPr lang="en-US" sz="1800" spc="-28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Feature Extractor, Classification Module, and Recommendation System. </a:t>
            </a:r>
          </a:p>
          <a:p>
            <a:pPr marL="285750" indent="-285750" algn="just">
              <a:lnSpc>
                <a:spcPct val="150000"/>
              </a:lnSpc>
              <a:buClr>
                <a:schemeClr val="accent1"/>
              </a:buClr>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The process begins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with the user uploading an audio file through the uploadFile(audio) method, which is sent to</a:t>
            </a:r>
            <a:r>
              <a:rPr lang="en-US" sz="1800" spc="5">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the</a:t>
            </a:r>
            <a:r>
              <a:rPr lang="en-US" sz="1800" spc="-75">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Feature</a:t>
            </a:r>
            <a:r>
              <a:rPr lang="en-US" sz="1800" spc="-85">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Extractor.</a:t>
            </a:r>
          </a:p>
          <a:p>
            <a:pPr marL="285750" indent="-285750" algn="just">
              <a:lnSpc>
                <a:spcPct val="150000"/>
              </a:lnSpc>
              <a:buClr>
                <a:schemeClr val="accent1"/>
              </a:buClr>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The</a:t>
            </a:r>
            <a:r>
              <a:rPr lang="en-US" sz="1800" spc="-7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Feature</a:t>
            </a:r>
            <a:r>
              <a:rPr lang="en-US" sz="1800" spc="-8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Extractor</a:t>
            </a:r>
            <a:r>
              <a:rPr lang="en-US" sz="1800" spc="-7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then</a:t>
            </a:r>
            <a:r>
              <a:rPr lang="en-US" sz="1800" spc="-7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processes</a:t>
            </a:r>
            <a:r>
              <a:rPr lang="en-US" sz="1800" spc="-7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6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audio</a:t>
            </a:r>
            <a:r>
              <a:rPr lang="en-US" sz="1800" spc="-7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to</a:t>
            </a:r>
            <a:r>
              <a:rPr lang="en-US" sz="1800" spc="-6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extract</a:t>
            </a:r>
            <a:r>
              <a:rPr lang="en-US" sz="1800" spc="-7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relevant</a:t>
            </a:r>
            <a:r>
              <a:rPr lang="en-US" sz="1800" spc="-7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features</a:t>
            </a:r>
            <a:r>
              <a:rPr lang="en-US" sz="1800" spc="-28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using</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extractFeatures(audio)</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method.</a:t>
            </a:r>
            <a:r>
              <a:rPr lang="en-US" sz="1800" spc="5">
                <a:effectLst/>
                <a:latin typeface="Times New Roman" panose="02020603050405020304" pitchFamily="18" charset="0"/>
                <a:ea typeface="Times New Roman" panose="02020603050405020304" pitchFamily="18" charset="0"/>
              </a:rPr>
              <a:t> </a:t>
            </a:r>
          </a:p>
          <a:p>
            <a:pPr marL="285750" indent="-285750" algn="just">
              <a:lnSpc>
                <a:spcPct val="150000"/>
              </a:lnSpc>
              <a:buClr>
                <a:schemeClr val="accent1"/>
              </a:buClr>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These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extracted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features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are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passed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to</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Classification Module, which determines the genre of the music by invoking the classify()</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method.</a:t>
            </a:r>
            <a:endParaRPr lang="en-IN" sz="1800">
              <a:effectLst/>
              <a:latin typeface="Times New Roman" panose="02020603050405020304" pitchFamily="18" charset="0"/>
              <a:ea typeface="Times New Roman" panose="02020603050405020304" pitchFamily="18" charset="0"/>
            </a:endParaRPr>
          </a:p>
          <a:p>
            <a:pPr marL="285750" indent="-285750" algn="just">
              <a:lnSpc>
                <a:spcPct val="150000"/>
              </a:lnSpc>
              <a:buClr>
                <a:schemeClr val="accent1"/>
              </a:buClr>
              <a:buFont typeface="Arial" panose="020B0604020202020204" pitchFamily="34" charset="0"/>
              <a:buChar char="•"/>
            </a:pPr>
            <a:endParaRPr lang="en-IN"/>
          </a:p>
        </p:txBody>
      </p:sp>
    </p:spTree>
    <p:extLst>
      <p:ext uri="{BB962C8B-B14F-4D97-AF65-F5344CB8AC3E}">
        <p14:creationId xmlns:p14="http://schemas.microsoft.com/office/powerpoint/2010/main" val="163062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2446DC7-03C7-B4D6-7F09-9E1A5D29B115}"/>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5FCCD1E6-4251-DEFA-17E5-12AA63DA4FD0}"/>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34BC9665-B98A-8B7F-4C48-355185100840}"/>
              </a:ext>
            </a:extLst>
          </p:cNvPr>
          <p:cNvSpPr>
            <a:spLocks noGrp="1"/>
          </p:cNvSpPr>
          <p:nvPr>
            <p:ph type="sldNum" sz="quarter" idx="12"/>
          </p:nvPr>
        </p:nvSpPr>
        <p:spPr/>
        <p:txBody>
          <a:bodyPr/>
          <a:lstStyle/>
          <a:p>
            <a:fld id="{80A3A3F3-8EDC-49BE-84B5-3735161BD4D6}" type="slidenum">
              <a:rPr lang="en-US" smtClean="0"/>
              <a:pPr/>
              <a:t>3</a:t>
            </a:fld>
            <a:endParaRPr lang="en-US"/>
          </a:p>
        </p:txBody>
      </p:sp>
      <p:sp>
        <p:nvSpPr>
          <p:cNvPr id="2" name="Title 1">
            <a:extLst>
              <a:ext uri="{FF2B5EF4-FFF2-40B4-BE49-F238E27FC236}">
                <a16:creationId xmlns:a16="http://schemas.microsoft.com/office/drawing/2014/main" id="{3BB665BB-FA19-8469-AD7A-6E8B71117036}"/>
              </a:ext>
            </a:extLst>
          </p:cNvPr>
          <p:cNvSpPr>
            <a:spLocks noGrp="1"/>
          </p:cNvSpPr>
          <p:nvPr>
            <p:ph type="ctrTitle"/>
          </p:nvPr>
        </p:nvSpPr>
        <p:spPr>
          <a:xfrm>
            <a:off x="609600" y="1151970"/>
            <a:ext cx="10972800" cy="1470025"/>
          </a:xfrm>
        </p:spPr>
        <p:txBody>
          <a:bodyPr lIns="91440" tIns="45720" rIns="91440" bIns="91440" anchor="ctr" anchorCtr="0">
            <a:normAutofit/>
          </a:bodyPr>
          <a:lstStyle/>
          <a:p>
            <a:br>
              <a:rPr lang="en-US" b="1">
                <a:latin typeface="Cambria"/>
                <a:ea typeface="Cambria"/>
              </a:rPr>
            </a:br>
            <a:r>
              <a:rPr lang="en-US" b="1">
                <a:latin typeface="Cambria"/>
                <a:ea typeface="Cambria"/>
              </a:rPr>
              <a:t>INTRODUCTORY SECTION</a:t>
            </a:r>
            <a:endParaRPr lang="en-US"/>
          </a:p>
        </p:txBody>
      </p:sp>
    </p:spTree>
    <p:extLst>
      <p:ext uri="{BB962C8B-B14F-4D97-AF65-F5344CB8AC3E}">
        <p14:creationId xmlns:p14="http://schemas.microsoft.com/office/powerpoint/2010/main" val="309140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04EB-3D2E-E41A-D539-F6C90F2544DD}"/>
              </a:ext>
            </a:extLst>
          </p:cNvPr>
          <p:cNvSpPr>
            <a:spLocks noGrp="1"/>
          </p:cNvSpPr>
          <p:nvPr>
            <p:ph type="title"/>
          </p:nvPr>
        </p:nvSpPr>
        <p:spPr>
          <a:xfrm>
            <a:off x="804672" y="-96530"/>
            <a:ext cx="10363200" cy="1143000"/>
          </a:xfrm>
        </p:spPr>
        <p:txBody>
          <a:bodyPr>
            <a:normAutofit/>
          </a:bodyPr>
          <a:lstStyle/>
          <a:p>
            <a:pPr algn="ctr"/>
            <a:r>
              <a:rPr lang="en-IN" sz="4800" b="1">
                <a:solidFill>
                  <a:schemeClr val="tx1"/>
                </a:solidFill>
                <a:latin typeface="Cambria" panose="02040503050406030204" pitchFamily="18" charset="0"/>
                <a:ea typeface="Cambria" panose="02040503050406030204" pitchFamily="18" charset="0"/>
              </a:rPr>
              <a:t>UML USECASE DIAGRAM</a:t>
            </a:r>
            <a:endParaRPr lang="en-IN" sz="4800"/>
          </a:p>
        </p:txBody>
      </p:sp>
      <p:sp>
        <p:nvSpPr>
          <p:cNvPr id="3" name="Date Placeholder 2">
            <a:extLst>
              <a:ext uri="{FF2B5EF4-FFF2-40B4-BE49-F238E27FC236}">
                <a16:creationId xmlns:a16="http://schemas.microsoft.com/office/drawing/2014/main" id="{13CE6037-06F6-8400-0B77-F5393C43639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35821F05-2AF7-2C0A-BD17-FB4859493929}"/>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98639020-6E49-4C2D-A1CA-9D82F1A1EFE9}"/>
              </a:ext>
            </a:extLst>
          </p:cNvPr>
          <p:cNvSpPr>
            <a:spLocks noGrp="1"/>
          </p:cNvSpPr>
          <p:nvPr>
            <p:ph type="sldNum" sz="quarter" idx="12"/>
          </p:nvPr>
        </p:nvSpPr>
        <p:spPr/>
        <p:txBody>
          <a:bodyPr/>
          <a:lstStyle/>
          <a:p>
            <a:fld id="{80A3A3F3-8EDC-49BE-84B5-3735161BD4D6}" type="slidenum">
              <a:rPr lang="en-US" smtClean="0"/>
              <a:pPr/>
              <a:t>30</a:t>
            </a:fld>
            <a:endParaRPr lang="en-US"/>
          </a:p>
        </p:txBody>
      </p:sp>
      <p:pic>
        <p:nvPicPr>
          <p:cNvPr id="8" name="image14.jpeg">
            <a:extLst>
              <a:ext uri="{FF2B5EF4-FFF2-40B4-BE49-F238E27FC236}">
                <a16:creationId xmlns:a16="http://schemas.microsoft.com/office/drawing/2014/main" id="{E808CEBE-BC5A-28E4-ADA3-56BF39CE8020}"/>
              </a:ext>
            </a:extLst>
          </p:cNvPr>
          <p:cNvPicPr>
            <a:picLocks noGrp="1" noChangeAspect="1"/>
          </p:cNvPicPr>
          <p:nvPr>
            <p:ph sz="quarter" idx="1"/>
          </p:nvPr>
        </p:nvPicPr>
        <p:blipFill>
          <a:blip r:embed="rId2" cstate="print"/>
          <a:stretch>
            <a:fillRect/>
          </a:stretch>
        </p:blipFill>
        <p:spPr>
          <a:xfrm>
            <a:off x="195072" y="1193340"/>
            <a:ext cx="5456461" cy="4793891"/>
          </a:xfrm>
          <a:prstGeom prst="rect">
            <a:avLst/>
          </a:prstGeom>
        </p:spPr>
      </p:pic>
      <p:sp>
        <p:nvSpPr>
          <p:cNvPr id="11" name="TextBox 10">
            <a:extLst>
              <a:ext uri="{FF2B5EF4-FFF2-40B4-BE49-F238E27FC236}">
                <a16:creationId xmlns:a16="http://schemas.microsoft.com/office/drawing/2014/main" id="{190436A8-F73E-7185-6AB0-6D9C3E681C7B}"/>
              </a:ext>
            </a:extLst>
          </p:cNvPr>
          <p:cNvSpPr txBox="1"/>
          <p:nvPr/>
        </p:nvSpPr>
        <p:spPr>
          <a:xfrm>
            <a:off x="5915807" y="1129868"/>
            <a:ext cx="5615793" cy="4920834"/>
          </a:xfrm>
          <a:prstGeom prst="rect">
            <a:avLst/>
          </a:prstGeom>
          <a:noFill/>
        </p:spPr>
        <p:txBody>
          <a:bodyPr wrap="square" rtlCol="0">
            <a:spAutoFit/>
          </a:bodyPr>
          <a:lstStyle/>
          <a:p>
            <a:pPr marL="373380" marR="248920" indent="-285750" algn="just">
              <a:lnSpc>
                <a:spcPct val="150000"/>
              </a:lnSpc>
              <a:spcBef>
                <a:spcPts val="1195"/>
              </a:spcBef>
              <a:spcAft>
                <a:spcPts val="0"/>
              </a:spcAft>
              <a:buClr>
                <a:schemeClr val="accent1"/>
              </a:buClr>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The diagram represents a system designed to classify music and provide recommendations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based on the user's uploaded audio files. </a:t>
            </a:r>
          </a:p>
          <a:p>
            <a:pPr marL="373380" marR="248920" indent="-285750" algn="just">
              <a:lnSpc>
                <a:spcPct val="150000"/>
              </a:lnSpc>
              <a:spcBef>
                <a:spcPts val="1195"/>
              </a:spcBef>
              <a:spcAft>
                <a:spcPts val="0"/>
              </a:spcAft>
              <a:buClr>
                <a:schemeClr val="accent1"/>
              </a:buClr>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The process begins with the user uploading a .wav</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audio file, from which the system extracts features using the librosa library, a popular Python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package for music and audio analysis. </a:t>
            </a:r>
          </a:p>
          <a:p>
            <a:pPr marL="373380" marR="248920" indent="-285750" algn="just">
              <a:lnSpc>
                <a:spcPct val="150000"/>
              </a:lnSpc>
              <a:spcBef>
                <a:spcPts val="1195"/>
              </a:spcBef>
              <a:spcAft>
                <a:spcPts val="0"/>
              </a:spcAft>
              <a:buClr>
                <a:schemeClr val="accent1"/>
              </a:buClr>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These features are crucial for analyzing the content and</a:t>
            </a:r>
            <a:r>
              <a:rPr lang="en-US" sz="1800" spc="-28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characteristics</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music.</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Once</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features</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are</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extracted,</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system</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classifies</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music</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into</a:t>
            </a:r>
            <a:r>
              <a:rPr lang="en-US" sz="1800" spc="-29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specific</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genre,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which</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displayed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to</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user.</a:t>
            </a:r>
            <a:r>
              <a:rPr lang="en-US" sz="1800" spc="5">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61489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F2C482-A123-3392-5549-C9E83F46CDDE}"/>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D6E29915-0A90-BCB2-898E-04FCD88FF92D}"/>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5769E63A-5DC6-3C79-BBDE-F302F7399849}"/>
              </a:ext>
            </a:extLst>
          </p:cNvPr>
          <p:cNvSpPr>
            <a:spLocks noGrp="1"/>
          </p:cNvSpPr>
          <p:nvPr>
            <p:ph type="sldNum" sz="quarter" idx="12"/>
          </p:nvPr>
        </p:nvSpPr>
        <p:spPr/>
        <p:txBody>
          <a:bodyPr/>
          <a:lstStyle/>
          <a:p>
            <a:fld id="{80A3A3F3-8EDC-49BE-84B5-3735161BD4D6}" type="slidenum">
              <a:rPr lang="en-US" smtClean="0"/>
              <a:pPr/>
              <a:t>31</a:t>
            </a:fld>
            <a:endParaRPr lang="en-US"/>
          </a:p>
        </p:txBody>
      </p:sp>
      <p:sp>
        <p:nvSpPr>
          <p:cNvPr id="7" name="Title 6">
            <a:extLst>
              <a:ext uri="{FF2B5EF4-FFF2-40B4-BE49-F238E27FC236}">
                <a16:creationId xmlns:a16="http://schemas.microsoft.com/office/drawing/2014/main" id="{4AE79AC7-357F-0EAA-F757-740CC4245EE2}"/>
              </a:ext>
            </a:extLst>
          </p:cNvPr>
          <p:cNvSpPr>
            <a:spLocks noGrp="1"/>
          </p:cNvSpPr>
          <p:nvPr>
            <p:ph type="ctrTitle"/>
          </p:nvPr>
        </p:nvSpPr>
        <p:spPr>
          <a:xfrm>
            <a:off x="609600" y="1171634"/>
            <a:ext cx="10972800" cy="1470025"/>
          </a:xfrm>
        </p:spPr>
        <p:txBody>
          <a:bodyPr/>
          <a:lstStyle/>
          <a:p>
            <a:br>
              <a:rPr lang="en-IN" b="1">
                <a:latin typeface="Cambria" pitchFamily="18" charset="0"/>
                <a:ea typeface="Cambria" pitchFamily="18" charset="0"/>
                <a:cs typeface="Times New Roman" pitchFamily="18" charset="0"/>
              </a:rPr>
            </a:br>
            <a:r>
              <a:rPr lang="en-IN" b="1">
                <a:latin typeface="Cambria" pitchFamily="18" charset="0"/>
                <a:ea typeface="Cambria" pitchFamily="18" charset="0"/>
                <a:cs typeface="Times New Roman" pitchFamily="18" charset="0"/>
              </a:rPr>
              <a:t>PROJECT IMPLEMENTATION SECTION</a:t>
            </a:r>
            <a:endParaRPr lang="en-IN"/>
          </a:p>
        </p:txBody>
      </p:sp>
    </p:spTree>
    <p:extLst>
      <p:ext uri="{BB962C8B-B14F-4D97-AF65-F5344CB8AC3E}">
        <p14:creationId xmlns:p14="http://schemas.microsoft.com/office/powerpoint/2010/main" val="2155783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04EB-3D2E-E41A-D539-F6C90F2544DD}"/>
              </a:ext>
            </a:extLst>
          </p:cNvPr>
          <p:cNvSpPr>
            <a:spLocks noGrp="1"/>
          </p:cNvSpPr>
          <p:nvPr>
            <p:ph type="title"/>
          </p:nvPr>
        </p:nvSpPr>
        <p:spPr>
          <a:xfrm>
            <a:off x="804672" y="-96530"/>
            <a:ext cx="10363200" cy="1143000"/>
          </a:xfrm>
        </p:spPr>
        <p:txBody>
          <a:bodyPr>
            <a:normAutofit/>
          </a:bodyPr>
          <a:lstStyle/>
          <a:p>
            <a:pPr algn="ctr"/>
            <a:r>
              <a:rPr lang="en-IN" sz="4800" b="1">
                <a:solidFill>
                  <a:schemeClr val="tx1"/>
                </a:solidFill>
                <a:latin typeface="Times New Roman" panose="02020603050405020304" pitchFamily="18" charset="0"/>
                <a:cs typeface="Times New Roman" panose="02020603050405020304" pitchFamily="18" charset="0"/>
              </a:rPr>
              <a:t>CODE SNIPPETS</a:t>
            </a:r>
          </a:p>
        </p:txBody>
      </p:sp>
      <p:sp>
        <p:nvSpPr>
          <p:cNvPr id="3" name="Date Placeholder 2">
            <a:extLst>
              <a:ext uri="{FF2B5EF4-FFF2-40B4-BE49-F238E27FC236}">
                <a16:creationId xmlns:a16="http://schemas.microsoft.com/office/drawing/2014/main" id="{13CE6037-06F6-8400-0B77-F5393C43639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35821F05-2AF7-2C0A-BD17-FB4859493929}"/>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98639020-6E49-4C2D-A1CA-9D82F1A1EFE9}"/>
              </a:ext>
            </a:extLst>
          </p:cNvPr>
          <p:cNvSpPr>
            <a:spLocks noGrp="1"/>
          </p:cNvSpPr>
          <p:nvPr>
            <p:ph type="sldNum" sz="quarter" idx="12"/>
          </p:nvPr>
        </p:nvSpPr>
        <p:spPr/>
        <p:txBody>
          <a:bodyPr/>
          <a:lstStyle/>
          <a:p>
            <a:fld id="{80A3A3F3-8EDC-49BE-84B5-3735161BD4D6}" type="slidenum">
              <a:rPr lang="en-US" smtClean="0"/>
              <a:pPr/>
              <a:t>32</a:t>
            </a:fld>
            <a:endParaRPr lang="en-US"/>
          </a:p>
        </p:txBody>
      </p:sp>
      <p:pic>
        <p:nvPicPr>
          <p:cNvPr id="9" name="image26.png">
            <a:extLst>
              <a:ext uri="{FF2B5EF4-FFF2-40B4-BE49-F238E27FC236}">
                <a16:creationId xmlns:a16="http://schemas.microsoft.com/office/drawing/2014/main" id="{A7DC9B34-A3FC-B558-3F0A-D29530B19BED}"/>
              </a:ext>
            </a:extLst>
          </p:cNvPr>
          <p:cNvPicPr>
            <a:picLocks noGrp="1" noChangeAspect="1"/>
          </p:cNvPicPr>
          <p:nvPr>
            <p:ph sz="quarter" idx="1"/>
          </p:nvPr>
        </p:nvPicPr>
        <p:blipFill>
          <a:blip r:embed="rId2" cstate="print"/>
          <a:stretch>
            <a:fillRect/>
          </a:stretch>
        </p:blipFill>
        <p:spPr>
          <a:xfrm>
            <a:off x="2421999" y="1277631"/>
            <a:ext cx="7348002" cy="3395149"/>
          </a:xfrm>
          <a:prstGeom prst="rect">
            <a:avLst/>
          </a:prstGeom>
        </p:spPr>
      </p:pic>
      <p:sp>
        <p:nvSpPr>
          <p:cNvPr id="10" name="TextBox 9">
            <a:extLst>
              <a:ext uri="{FF2B5EF4-FFF2-40B4-BE49-F238E27FC236}">
                <a16:creationId xmlns:a16="http://schemas.microsoft.com/office/drawing/2014/main" id="{6201D9A8-4485-0245-8522-60070CA0B408}"/>
              </a:ext>
            </a:extLst>
          </p:cNvPr>
          <p:cNvSpPr txBox="1"/>
          <p:nvPr/>
        </p:nvSpPr>
        <p:spPr>
          <a:xfrm>
            <a:off x="1887794" y="4857135"/>
            <a:ext cx="8829367" cy="1289071"/>
          </a:xfrm>
          <a:prstGeom prst="rect">
            <a:avLst/>
          </a:prstGeom>
          <a:noFill/>
        </p:spPr>
        <p:txBody>
          <a:bodyPr wrap="square" rtlCol="0">
            <a:spAutoFit/>
          </a:bodyPr>
          <a:lstStyle/>
          <a:p>
            <a:pPr marL="87630" marR="250825" algn="just">
              <a:lnSpc>
                <a:spcPct val="150000"/>
              </a:lnSpc>
              <a:spcBef>
                <a:spcPts val="570"/>
              </a:spcBef>
              <a:spcAft>
                <a:spcPts val="0"/>
              </a:spcAft>
            </a:pPr>
            <a:r>
              <a:rPr lang="en-US" sz="1800">
                <a:effectLst/>
                <a:latin typeface="Times New Roman" panose="02020603050405020304" pitchFamily="18" charset="0"/>
                <a:ea typeface="Times New Roman" panose="02020603050405020304" pitchFamily="18" charset="0"/>
              </a:rPr>
              <a:t>This function handles the uploading of an audio file, processes it to predict its genre using</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machine learning models, and then renders a template to display the result along with a</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recommendation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link.</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8828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04EB-3D2E-E41A-D539-F6C90F2544DD}"/>
              </a:ext>
            </a:extLst>
          </p:cNvPr>
          <p:cNvSpPr>
            <a:spLocks noGrp="1"/>
          </p:cNvSpPr>
          <p:nvPr>
            <p:ph type="title"/>
          </p:nvPr>
        </p:nvSpPr>
        <p:spPr>
          <a:xfrm>
            <a:off x="804672" y="-96530"/>
            <a:ext cx="10363200" cy="1143000"/>
          </a:xfrm>
        </p:spPr>
        <p:txBody>
          <a:bodyPr>
            <a:normAutofit/>
          </a:bodyPr>
          <a:lstStyle/>
          <a:p>
            <a:pPr algn="ctr"/>
            <a:r>
              <a:rPr lang="en-IN" sz="4800" b="1">
                <a:solidFill>
                  <a:schemeClr val="tx1"/>
                </a:solidFill>
                <a:latin typeface="Times New Roman" panose="02020603050405020304" pitchFamily="18" charset="0"/>
                <a:cs typeface="Times New Roman" panose="02020603050405020304" pitchFamily="18" charset="0"/>
              </a:rPr>
              <a:t>CODE SNIPPETS</a:t>
            </a:r>
          </a:p>
        </p:txBody>
      </p:sp>
      <p:sp>
        <p:nvSpPr>
          <p:cNvPr id="3" name="Date Placeholder 2">
            <a:extLst>
              <a:ext uri="{FF2B5EF4-FFF2-40B4-BE49-F238E27FC236}">
                <a16:creationId xmlns:a16="http://schemas.microsoft.com/office/drawing/2014/main" id="{13CE6037-06F6-8400-0B77-F5393C43639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35821F05-2AF7-2C0A-BD17-FB4859493929}"/>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98639020-6E49-4C2D-A1CA-9D82F1A1EFE9}"/>
              </a:ext>
            </a:extLst>
          </p:cNvPr>
          <p:cNvSpPr>
            <a:spLocks noGrp="1"/>
          </p:cNvSpPr>
          <p:nvPr>
            <p:ph type="sldNum" sz="quarter" idx="12"/>
          </p:nvPr>
        </p:nvSpPr>
        <p:spPr/>
        <p:txBody>
          <a:bodyPr/>
          <a:lstStyle/>
          <a:p>
            <a:fld id="{80A3A3F3-8EDC-49BE-84B5-3735161BD4D6}" type="slidenum">
              <a:rPr lang="en-US" smtClean="0"/>
              <a:pPr/>
              <a:t>33</a:t>
            </a:fld>
            <a:endParaRPr lang="en-US"/>
          </a:p>
        </p:txBody>
      </p:sp>
      <p:sp>
        <p:nvSpPr>
          <p:cNvPr id="10" name="TextBox 9">
            <a:extLst>
              <a:ext uri="{FF2B5EF4-FFF2-40B4-BE49-F238E27FC236}">
                <a16:creationId xmlns:a16="http://schemas.microsoft.com/office/drawing/2014/main" id="{6201D9A8-4485-0245-8522-60070CA0B408}"/>
              </a:ext>
            </a:extLst>
          </p:cNvPr>
          <p:cNvSpPr txBox="1"/>
          <p:nvPr/>
        </p:nvSpPr>
        <p:spPr>
          <a:xfrm>
            <a:off x="1897626" y="3890182"/>
            <a:ext cx="8829367" cy="1781513"/>
          </a:xfrm>
          <a:prstGeom prst="rect">
            <a:avLst/>
          </a:prstGeom>
          <a:noFill/>
        </p:spPr>
        <p:txBody>
          <a:bodyPr wrap="square" rtlCol="0">
            <a:spAutoFit/>
          </a:bodyPr>
          <a:lstStyle/>
          <a:p>
            <a:pPr marL="87630" marR="250825" algn="just">
              <a:lnSpc>
                <a:spcPct val="150000"/>
              </a:lnSpc>
              <a:spcBef>
                <a:spcPts val="570"/>
              </a:spcBef>
            </a:pPr>
            <a:r>
              <a:rPr lang="en-US" sz="1800">
                <a:effectLst/>
                <a:latin typeface="Times New Roman" panose="02020603050405020304" pitchFamily="18" charset="0"/>
                <a:ea typeface="Times New Roman" panose="02020603050405020304" pitchFamily="18" charset="0"/>
              </a:rPr>
              <a:t>This function is designed to show a list of recommended songs based on the genre provided. It</a:t>
            </a:r>
            <a:r>
              <a:rPr lang="en-US" sz="1800" spc="-28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queries</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database</a:t>
            </a:r>
            <a:r>
              <a:rPr lang="en-US" sz="1800" spc="-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for</a:t>
            </a:r>
            <a:r>
              <a:rPr lang="en-US" sz="1800" spc="-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song</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recommendations,</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limits</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results</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to</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top</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5,</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then</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renders</a:t>
            </a:r>
            <a:r>
              <a:rPr lang="en-US" sz="1800" spc="-29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them</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 a template for display.</a:t>
            </a:r>
            <a:endParaRPr lang="en-IN" sz="1800">
              <a:effectLst/>
              <a:latin typeface="Times New Roman" panose="02020603050405020304" pitchFamily="18" charset="0"/>
              <a:ea typeface="Times New Roman" panose="02020603050405020304" pitchFamily="18" charset="0"/>
            </a:endParaRPr>
          </a:p>
          <a:p>
            <a:pPr marL="87630" marR="250825" algn="just">
              <a:lnSpc>
                <a:spcPct val="150000"/>
              </a:lnSpc>
              <a:spcBef>
                <a:spcPts val="570"/>
              </a:spcBef>
              <a:spcAft>
                <a:spcPts val="0"/>
              </a:spcAft>
            </a:pPr>
            <a:endParaRPr lang="en-IN" sz="1800">
              <a:effectLst/>
              <a:latin typeface="Times New Roman" panose="02020603050405020304" pitchFamily="18" charset="0"/>
              <a:ea typeface="Times New Roman" panose="02020603050405020304" pitchFamily="18" charset="0"/>
            </a:endParaRPr>
          </a:p>
        </p:txBody>
      </p:sp>
      <p:pic>
        <p:nvPicPr>
          <p:cNvPr id="8" name="image27.png">
            <a:extLst>
              <a:ext uri="{FF2B5EF4-FFF2-40B4-BE49-F238E27FC236}">
                <a16:creationId xmlns:a16="http://schemas.microsoft.com/office/drawing/2014/main" id="{8C014738-F937-04C6-BF39-0C36735FF8A4}"/>
              </a:ext>
            </a:extLst>
          </p:cNvPr>
          <p:cNvPicPr>
            <a:picLocks noChangeAspect="1"/>
          </p:cNvPicPr>
          <p:nvPr/>
        </p:nvPicPr>
        <p:blipFill>
          <a:blip r:embed="rId2" cstate="print"/>
          <a:stretch>
            <a:fillRect/>
          </a:stretch>
        </p:blipFill>
        <p:spPr>
          <a:xfrm>
            <a:off x="2792754" y="1626020"/>
            <a:ext cx="6769927" cy="1782706"/>
          </a:xfrm>
          <a:prstGeom prst="rect">
            <a:avLst/>
          </a:prstGeom>
        </p:spPr>
      </p:pic>
    </p:spTree>
    <p:extLst>
      <p:ext uri="{BB962C8B-B14F-4D97-AF65-F5344CB8AC3E}">
        <p14:creationId xmlns:p14="http://schemas.microsoft.com/office/powerpoint/2010/main" val="3796386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FDB914B-2E80-392F-A190-E55B26023622}"/>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5809AF39-F121-9BF6-66AC-A98344483B31}"/>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C795BE14-4DBF-AE21-2990-55D989C2E18D}"/>
              </a:ext>
            </a:extLst>
          </p:cNvPr>
          <p:cNvSpPr>
            <a:spLocks noGrp="1"/>
          </p:cNvSpPr>
          <p:nvPr>
            <p:ph type="sldNum" sz="quarter" idx="12"/>
          </p:nvPr>
        </p:nvSpPr>
        <p:spPr/>
        <p:txBody>
          <a:bodyPr/>
          <a:lstStyle/>
          <a:p>
            <a:fld id="{80A3A3F3-8EDC-49BE-84B5-3735161BD4D6}" type="slidenum">
              <a:rPr lang="en-US" smtClean="0"/>
              <a:pPr/>
              <a:t>34</a:t>
            </a:fld>
            <a:endParaRPr lang="en-US"/>
          </a:p>
        </p:txBody>
      </p:sp>
      <p:sp>
        <p:nvSpPr>
          <p:cNvPr id="7" name="Title 6">
            <a:extLst>
              <a:ext uri="{FF2B5EF4-FFF2-40B4-BE49-F238E27FC236}">
                <a16:creationId xmlns:a16="http://schemas.microsoft.com/office/drawing/2014/main" id="{DA359925-82B5-E35D-EA0F-4D38D87BD1E7}"/>
              </a:ext>
            </a:extLst>
          </p:cNvPr>
          <p:cNvSpPr>
            <a:spLocks noGrp="1"/>
          </p:cNvSpPr>
          <p:nvPr>
            <p:ph type="ctrTitle"/>
          </p:nvPr>
        </p:nvSpPr>
        <p:spPr>
          <a:xfrm>
            <a:off x="609600" y="1152640"/>
            <a:ext cx="10972800" cy="1470025"/>
          </a:xfrm>
        </p:spPr>
        <p:txBody>
          <a:bodyPr/>
          <a:lstStyle/>
          <a:p>
            <a:r>
              <a:rPr lang="en-IN" b="1">
                <a:latin typeface="Cambria" pitchFamily="18" charset="0"/>
                <a:ea typeface="Cambria" pitchFamily="18" charset="0"/>
                <a:cs typeface="Times New Roman" pitchFamily="18" charset="0"/>
              </a:rPr>
              <a:t> </a:t>
            </a:r>
            <a:br>
              <a:rPr lang="en-IN" b="1">
                <a:latin typeface="Cambria" pitchFamily="18" charset="0"/>
                <a:ea typeface="Cambria" pitchFamily="18" charset="0"/>
                <a:cs typeface="Times New Roman" pitchFamily="18" charset="0"/>
              </a:rPr>
            </a:br>
            <a:r>
              <a:rPr lang="en-IN" b="1">
                <a:latin typeface="Cambria" pitchFamily="18" charset="0"/>
                <a:ea typeface="Cambria" pitchFamily="18" charset="0"/>
                <a:cs typeface="Times New Roman" pitchFamily="18" charset="0"/>
              </a:rPr>
              <a:t>PROJECT DEMONSTRATION SECTION</a:t>
            </a:r>
            <a:endParaRPr lang="en-IN"/>
          </a:p>
        </p:txBody>
      </p:sp>
    </p:spTree>
    <p:extLst>
      <p:ext uri="{BB962C8B-B14F-4D97-AF65-F5344CB8AC3E}">
        <p14:creationId xmlns:p14="http://schemas.microsoft.com/office/powerpoint/2010/main" val="1561697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7A25-0663-5E57-880C-87263FC04BC8}"/>
              </a:ext>
            </a:extLst>
          </p:cNvPr>
          <p:cNvSpPr>
            <a:spLocks noGrp="1"/>
          </p:cNvSpPr>
          <p:nvPr>
            <p:ph type="title"/>
          </p:nvPr>
        </p:nvSpPr>
        <p:spPr/>
        <p:txBody>
          <a:bodyPr/>
          <a:lstStyle/>
          <a:p>
            <a:pPr algn="ctr"/>
            <a:r>
              <a:rPr lang="en-IN" b="1">
                <a:solidFill>
                  <a:schemeClr val="tx1"/>
                </a:solidFill>
                <a:latin typeface="Cambria" pitchFamily="18" charset="0"/>
                <a:ea typeface="Cambria" pitchFamily="18" charset="0"/>
                <a:cs typeface="Times New Roman" pitchFamily="18" charset="0"/>
              </a:rPr>
              <a:t>DETAILS OF PROJECT DEMONSTRATION</a:t>
            </a:r>
            <a:endParaRPr lang="en-IN">
              <a:solidFill>
                <a:schemeClr val="tx1"/>
              </a:solidFill>
            </a:endParaRPr>
          </a:p>
        </p:txBody>
      </p:sp>
      <p:sp>
        <p:nvSpPr>
          <p:cNvPr id="3" name="Date Placeholder 2">
            <a:extLst>
              <a:ext uri="{FF2B5EF4-FFF2-40B4-BE49-F238E27FC236}">
                <a16:creationId xmlns:a16="http://schemas.microsoft.com/office/drawing/2014/main" id="{D05F59A9-997F-E313-0AC9-4F218FA9886D}"/>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62966C27-0D26-E881-B137-F76DFE1371F8}"/>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6BC25F67-0EA0-DEAF-8529-95AECC6DCE09}"/>
              </a:ext>
            </a:extLst>
          </p:cNvPr>
          <p:cNvSpPr>
            <a:spLocks noGrp="1"/>
          </p:cNvSpPr>
          <p:nvPr>
            <p:ph type="sldNum" sz="quarter" idx="12"/>
          </p:nvPr>
        </p:nvSpPr>
        <p:spPr/>
        <p:txBody>
          <a:bodyPr/>
          <a:lstStyle/>
          <a:p>
            <a:fld id="{80A3A3F3-8EDC-49BE-84B5-3735161BD4D6}" type="slidenum">
              <a:rPr lang="en-US" smtClean="0"/>
              <a:pPr/>
              <a:t>35</a:t>
            </a:fld>
            <a:endParaRPr lang="en-US"/>
          </a:p>
        </p:txBody>
      </p:sp>
      <p:pic>
        <p:nvPicPr>
          <p:cNvPr id="7" name="image28.jpeg">
            <a:extLst>
              <a:ext uri="{FF2B5EF4-FFF2-40B4-BE49-F238E27FC236}">
                <a16:creationId xmlns:a16="http://schemas.microsoft.com/office/drawing/2014/main" id="{6518BC18-451E-2FC0-9943-563423AA16E1}"/>
              </a:ext>
            </a:extLst>
          </p:cNvPr>
          <p:cNvPicPr>
            <a:picLocks noGrp="1" noChangeAspect="1"/>
          </p:cNvPicPr>
          <p:nvPr>
            <p:ph sz="quarter" idx="1"/>
          </p:nvPr>
        </p:nvPicPr>
        <p:blipFill>
          <a:blip r:embed="rId2" cstate="print"/>
          <a:stretch>
            <a:fillRect/>
          </a:stretch>
        </p:blipFill>
        <p:spPr>
          <a:xfrm>
            <a:off x="616029" y="2079624"/>
            <a:ext cx="5479971" cy="2868561"/>
          </a:xfrm>
          <a:prstGeom prst="rect">
            <a:avLst/>
          </a:prstGeom>
        </p:spPr>
      </p:pic>
      <p:pic>
        <p:nvPicPr>
          <p:cNvPr id="8" name="image29.jpeg">
            <a:extLst>
              <a:ext uri="{FF2B5EF4-FFF2-40B4-BE49-F238E27FC236}">
                <a16:creationId xmlns:a16="http://schemas.microsoft.com/office/drawing/2014/main" id="{CE4AD204-B92D-BE5E-77BF-AF51C01964F2}"/>
              </a:ext>
            </a:extLst>
          </p:cNvPr>
          <p:cNvPicPr>
            <a:picLocks noChangeAspect="1"/>
          </p:cNvPicPr>
          <p:nvPr/>
        </p:nvPicPr>
        <p:blipFill>
          <a:blip r:embed="rId3" cstate="print"/>
          <a:stretch>
            <a:fillRect/>
          </a:stretch>
        </p:blipFill>
        <p:spPr>
          <a:xfrm>
            <a:off x="6516959" y="2164530"/>
            <a:ext cx="5172710" cy="2698750"/>
          </a:xfrm>
          <a:prstGeom prst="rect">
            <a:avLst/>
          </a:prstGeom>
        </p:spPr>
      </p:pic>
    </p:spTree>
    <p:extLst>
      <p:ext uri="{BB962C8B-B14F-4D97-AF65-F5344CB8AC3E}">
        <p14:creationId xmlns:p14="http://schemas.microsoft.com/office/powerpoint/2010/main" val="3236828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7A25-0663-5E57-880C-87263FC04BC8}"/>
              </a:ext>
            </a:extLst>
          </p:cNvPr>
          <p:cNvSpPr>
            <a:spLocks noGrp="1"/>
          </p:cNvSpPr>
          <p:nvPr>
            <p:ph type="title"/>
          </p:nvPr>
        </p:nvSpPr>
        <p:spPr/>
        <p:txBody>
          <a:bodyPr/>
          <a:lstStyle/>
          <a:p>
            <a:pPr algn="ctr"/>
            <a:r>
              <a:rPr lang="en-IN" b="1">
                <a:solidFill>
                  <a:schemeClr val="tx1"/>
                </a:solidFill>
                <a:latin typeface="Cambria" pitchFamily="18" charset="0"/>
                <a:ea typeface="Cambria" pitchFamily="18" charset="0"/>
                <a:cs typeface="Times New Roman" pitchFamily="18" charset="0"/>
              </a:rPr>
              <a:t>DETAILS OF PROJECT DEMONSTRATION</a:t>
            </a:r>
            <a:endParaRPr lang="en-IN">
              <a:solidFill>
                <a:schemeClr val="tx1"/>
              </a:solidFill>
            </a:endParaRPr>
          </a:p>
        </p:txBody>
      </p:sp>
      <p:sp>
        <p:nvSpPr>
          <p:cNvPr id="3" name="Date Placeholder 2">
            <a:extLst>
              <a:ext uri="{FF2B5EF4-FFF2-40B4-BE49-F238E27FC236}">
                <a16:creationId xmlns:a16="http://schemas.microsoft.com/office/drawing/2014/main" id="{D05F59A9-997F-E313-0AC9-4F218FA9886D}"/>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62966C27-0D26-E881-B137-F76DFE1371F8}"/>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6BC25F67-0EA0-DEAF-8529-95AECC6DCE09}"/>
              </a:ext>
            </a:extLst>
          </p:cNvPr>
          <p:cNvSpPr>
            <a:spLocks noGrp="1"/>
          </p:cNvSpPr>
          <p:nvPr>
            <p:ph type="sldNum" sz="quarter" idx="12"/>
          </p:nvPr>
        </p:nvSpPr>
        <p:spPr/>
        <p:txBody>
          <a:bodyPr/>
          <a:lstStyle/>
          <a:p>
            <a:fld id="{80A3A3F3-8EDC-49BE-84B5-3735161BD4D6}" type="slidenum">
              <a:rPr lang="en-US" smtClean="0"/>
              <a:pPr/>
              <a:t>36</a:t>
            </a:fld>
            <a:endParaRPr lang="en-US"/>
          </a:p>
        </p:txBody>
      </p:sp>
      <p:pic>
        <p:nvPicPr>
          <p:cNvPr id="9" name="image30.jpeg">
            <a:extLst>
              <a:ext uri="{FF2B5EF4-FFF2-40B4-BE49-F238E27FC236}">
                <a16:creationId xmlns:a16="http://schemas.microsoft.com/office/drawing/2014/main" id="{4554BC7A-201D-4B92-542D-EB00A8ED1D4D}"/>
              </a:ext>
            </a:extLst>
          </p:cNvPr>
          <p:cNvPicPr>
            <a:picLocks noGrp="1" noChangeAspect="1"/>
          </p:cNvPicPr>
          <p:nvPr>
            <p:ph sz="quarter" idx="1"/>
          </p:nvPr>
        </p:nvPicPr>
        <p:blipFill>
          <a:blip r:embed="rId2" cstate="print"/>
          <a:stretch>
            <a:fillRect/>
          </a:stretch>
        </p:blipFill>
        <p:spPr>
          <a:xfrm>
            <a:off x="609599" y="2047593"/>
            <a:ext cx="5283200" cy="2762813"/>
          </a:xfrm>
          <a:prstGeom prst="rect">
            <a:avLst/>
          </a:prstGeom>
        </p:spPr>
      </p:pic>
      <p:pic>
        <p:nvPicPr>
          <p:cNvPr id="10" name="image31.jpeg">
            <a:extLst>
              <a:ext uri="{FF2B5EF4-FFF2-40B4-BE49-F238E27FC236}">
                <a16:creationId xmlns:a16="http://schemas.microsoft.com/office/drawing/2014/main" id="{AF07B2E6-92A9-4A48-82AA-D24826B6BF28}"/>
              </a:ext>
            </a:extLst>
          </p:cNvPr>
          <p:cNvPicPr>
            <a:picLocks noChangeAspect="1"/>
          </p:cNvPicPr>
          <p:nvPr/>
        </p:nvPicPr>
        <p:blipFill>
          <a:blip r:embed="rId3" cstate="print"/>
          <a:stretch>
            <a:fillRect/>
          </a:stretch>
        </p:blipFill>
        <p:spPr>
          <a:xfrm>
            <a:off x="6299203" y="2047593"/>
            <a:ext cx="5070475" cy="2648585"/>
          </a:xfrm>
          <a:prstGeom prst="rect">
            <a:avLst/>
          </a:prstGeom>
        </p:spPr>
      </p:pic>
    </p:spTree>
    <p:extLst>
      <p:ext uri="{BB962C8B-B14F-4D97-AF65-F5344CB8AC3E}">
        <p14:creationId xmlns:p14="http://schemas.microsoft.com/office/powerpoint/2010/main" val="2057126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7A25-0663-5E57-880C-87263FC04BC8}"/>
              </a:ext>
            </a:extLst>
          </p:cNvPr>
          <p:cNvSpPr>
            <a:spLocks noGrp="1"/>
          </p:cNvSpPr>
          <p:nvPr>
            <p:ph type="title"/>
          </p:nvPr>
        </p:nvSpPr>
        <p:spPr/>
        <p:txBody>
          <a:bodyPr/>
          <a:lstStyle/>
          <a:p>
            <a:pPr algn="ctr"/>
            <a:r>
              <a:rPr lang="en-IN" b="1">
                <a:solidFill>
                  <a:schemeClr val="tx1"/>
                </a:solidFill>
                <a:latin typeface="Cambria" pitchFamily="18" charset="0"/>
                <a:ea typeface="Cambria" pitchFamily="18" charset="0"/>
                <a:cs typeface="Times New Roman" pitchFamily="18" charset="0"/>
              </a:rPr>
              <a:t>DETAILS OF PROJECT DEMONSTRATION</a:t>
            </a:r>
            <a:endParaRPr lang="en-IN">
              <a:solidFill>
                <a:schemeClr val="tx1"/>
              </a:solidFill>
            </a:endParaRPr>
          </a:p>
        </p:txBody>
      </p:sp>
      <p:sp>
        <p:nvSpPr>
          <p:cNvPr id="3" name="Date Placeholder 2">
            <a:extLst>
              <a:ext uri="{FF2B5EF4-FFF2-40B4-BE49-F238E27FC236}">
                <a16:creationId xmlns:a16="http://schemas.microsoft.com/office/drawing/2014/main" id="{D05F59A9-997F-E313-0AC9-4F218FA9886D}"/>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62966C27-0D26-E881-B137-F76DFE1371F8}"/>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6BC25F67-0EA0-DEAF-8529-95AECC6DCE09}"/>
              </a:ext>
            </a:extLst>
          </p:cNvPr>
          <p:cNvSpPr>
            <a:spLocks noGrp="1"/>
          </p:cNvSpPr>
          <p:nvPr>
            <p:ph type="sldNum" sz="quarter" idx="12"/>
          </p:nvPr>
        </p:nvSpPr>
        <p:spPr/>
        <p:txBody>
          <a:bodyPr/>
          <a:lstStyle/>
          <a:p>
            <a:fld id="{80A3A3F3-8EDC-49BE-84B5-3735161BD4D6}" type="slidenum">
              <a:rPr lang="en-US" smtClean="0"/>
              <a:pPr/>
              <a:t>37</a:t>
            </a:fld>
            <a:endParaRPr lang="en-US"/>
          </a:p>
        </p:txBody>
      </p:sp>
      <p:pic>
        <p:nvPicPr>
          <p:cNvPr id="9" name="image32.jpeg">
            <a:extLst>
              <a:ext uri="{FF2B5EF4-FFF2-40B4-BE49-F238E27FC236}">
                <a16:creationId xmlns:a16="http://schemas.microsoft.com/office/drawing/2014/main" id="{62162912-34DF-B8F9-0DFB-B498431E1B34}"/>
              </a:ext>
            </a:extLst>
          </p:cNvPr>
          <p:cNvPicPr>
            <a:picLocks noGrp="1" noChangeAspect="1"/>
          </p:cNvPicPr>
          <p:nvPr>
            <p:ph sz="quarter" idx="1"/>
          </p:nvPr>
        </p:nvPicPr>
        <p:blipFill>
          <a:blip r:embed="rId2" cstate="print"/>
          <a:stretch>
            <a:fillRect/>
          </a:stretch>
        </p:blipFill>
        <p:spPr>
          <a:xfrm>
            <a:off x="655484" y="2009147"/>
            <a:ext cx="5440516" cy="2839706"/>
          </a:xfrm>
          <a:prstGeom prst="rect">
            <a:avLst/>
          </a:prstGeom>
        </p:spPr>
      </p:pic>
      <p:pic>
        <p:nvPicPr>
          <p:cNvPr id="10" name="image33.jpeg">
            <a:extLst>
              <a:ext uri="{FF2B5EF4-FFF2-40B4-BE49-F238E27FC236}">
                <a16:creationId xmlns:a16="http://schemas.microsoft.com/office/drawing/2014/main" id="{44E4F071-1237-D3CA-F7F2-7D88E8A6184D}"/>
              </a:ext>
            </a:extLst>
          </p:cNvPr>
          <p:cNvPicPr>
            <a:picLocks noChangeAspect="1"/>
          </p:cNvPicPr>
          <p:nvPr/>
        </p:nvPicPr>
        <p:blipFill>
          <a:blip r:embed="rId3" cstate="print"/>
          <a:stretch>
            <a:fillRect/>
          </a:stretch>
        </p:blipFill>
        <p:spPr>
          <a:xfrm>
            <a:off x="6400800" y="2102802"/>
            <a:ext cx="5060950" cy="2652395"/>
          </a:xfrm>
          <a:prstGeom prst="rect">
            <a:avLst/>
          </a:prstGeom>
        </p:spPr>
      </p:pic>
    </p:spTree>
    <p:extLst>
      <p:ext uri="{BB962C8B-B14F-4D97-AF65-F5344CB8AC3E}">
        <p14:creationId xmlns:p14="http://schemas.microsoft.com/office/powerpoint/2010/main" val="1748099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45D6EFA-57CA-02A0-1439-15A56CA029E1}"/>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8CB4795F-AA94-91D9-E11F-F0938F160AF3}"/>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97E714A4-1CC3-5139-A697-F6754A680F54}"/>
              </a:ext>
            </a:extLst>
          </p:cNvPr>
          <p:cNvSpPr>
            <a:spLocks noGrp="1"/>
          </p:cNvSpPr>
          <p:nvPr>
            <p:ph type="sldNum" sz="quarter" idx="12"/>
          </p:nvPr>
        </p:nvSpPr>
        <p:spPr/>
        <p:txBody>
          <a:bodyPr/>
          <a:lstStyle/>
          <a:p>
            <a:fld id="{80A3A3F3-8EDC-49BE-84B5-3735161BD4D6}" type="slidenum">
              <a:rPr lang="en-US" smtClean="0"/>
              <a:pPr/>
              <a:t>38</a:t>
            </a:fld>
            <a:endParaRPr lang="en-US"/>
          </a:p>
        </p:txBody>
      </p:sp>
      <p:sp>
        <p:nvSpPr>
          <p:cNvPr id="7" name="Title 6">
            <a:extLst>
              <a:ext uri="{FF2B5EF4-FFF2-40B4-BE49-F238E27FC236}">
                <a16:creationId xmlns:a16="http://schemas.microsoft.com/office/drawing/2014/main" id="{AC6769BB-6777-7165-4102-15A7647989ED}"/>
              </a:ext>
            </a:extLst>
          </p:cNvPr>
          <p:cNvSpPr>
            <a:spLocks noGrp="1"/>
          </p:cNvSpPr>
          <p:nvPr>
            <p:ph type="ctrTitle"/>
          </p:nvPr>
        </p:nvSpPr>
        <p:spPr/>
        <p:txBody>
          <a:bodyPr/>
          <a:lstStyle/>
          <a:p>
            <a:r>
              <a:rPr lang="en-IN" b="1">
                <a:latin typeface="Cambria" pitchFamily="18" charset="0"/>
                <a:ea typeface="Cambria" pitchFamily="18" charset="0"/>
                <a:cs typeface="Times New Roman" pitchFamily="18" charset="0"/>
              </a:rPr>
              <a:t>DETAILS OF TESTING &amp; TESTING RESULTS</a:t>
            </a:r>
            <a:endParaRPr lang="en-IN"/>
          </a:p>
        </p:txBody>
      </p:sp>
    </p:spTree>
    <p:extLst>
      <p:ext uri="{BB962C8B-B14F-4D97-AF65-F5344CB8AC3E}">
        <p14:creationId xmlns:p14="http://schemas.microsoft.com/office/powerpoint/2010/main" val="4156474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B1D8-3E94-8C24-F845-AAE7B15FE0CF}"/>
              </a:ext>
            </a:extLst>
          </p:cNvPr>
          <p:cNvSpPr>
            <a:spLocks noGrp="1"/>
          </p:cNvSpPr>
          <p:nvPr>
            <p:ph type="title"/>
          </p:nvPr>
        </p:nvSpPr>
        <p:spPr>
          <a:xfrm>
            <a:off x="482600" y="326231"/>
            <a:ext cx="11226800" cy="1143000"/>
          </a:xfrm>
        </p:spPr>
        <p:txBody>
          <a:bodyPr>
            <a:noAutofit/>
          </a:bodyPr>
          <a:lstStyle/>
          <a:p>
            <a:pPr algn="ctr"/>
            <a:r>
              <a:rPr lang="en-IN" b="1">
                <a:solidFill>
                  <a:schemeClr val="tx1"/>
                </a:solidFill>
                <a:latin typeface="Times New Roman" panose="02020603050405020304" pitchFamily="18" charset="0"/>
                <a:ea typeface="Cambria" panose="02040503050406030204" pitchFamily="18" charset="0"/>
                <a:cs typeface="Times New Roman" panose="02020603050405020304" pitchFamily="18" charset="0"/>
              </a:rPr>
              <a:t>DETAILS OF TESTING &amp; TESTING RESULTS</a:t>
            </a:r>
            <a:endParaRPr lang="en-IN">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5A0A391-C096-539F-2563-60A46CB3CFF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C286590D-A600-F08C-BDAA-D67618278BB7}"/>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8930657A-D3CC-A75E-3396-CF178B688D75}"/>
              </a:ext>
            </a:extLst>
          </p:cNvPr>
          <p:cNvSpPr>
            <a:spLocks noGrp="1"/>
          </p:cNvSpPr>
          <p:nvPr>
            <p:ph type="sldNum" sz="quarter" idx="12"/>
          </p:nvPr>
        </p:nvSpPr>
        <p:spPr/>
        <p:txBody>
          <a:bodyPr/>
          <a:lstStyle/>
          <a:p>
            <a:fld id="{80A3A3F3-8EDC-49BE-84B5-3735161BD4D6}" type="slidenum">
              <a:rPr lang="en-US" smtClean="0"/>
              <a:pPr/>
              <a:t>39</a:t>
            </a:fld>
            <a:endParaRPr lang="en-US"/>
          </a:p>
        </p:txBody>
      </p:sp>
      <p:sp>
        <p:nvSpPr>
          <p:cNvPr id="6" name="Content Placeholder 5">
            <a:extLst>
              <a:ext uri="{FF2B5EF4-FFF2-40B4-BE49-F238E27FC236}">
                <a16:creationId xmlns:a16="http://schemas.microsoft.com/office/drawing/2014/main" id="{2B422D59-FD72-87C0-4B0F-89573B232D43}"/>
              </a:ext>
            </a:extLst>
          </p:cNvPr>
          <p:cNvSpPr>
            <a:spLocks noGrp="1"/>
          </p:cNvSpPr>
          <p:nvPr>
            <p:ph sz="quarter" idx="1"/>
          </p:nvPr>
        </p:nvSpPr>
        <p:spPr>
          <a:xfrm>
            <a:off x="736600" y="1525587"/>
            <a:ext cx="10972800" cy="4572000"/>
          </a:xfrm>
        </p:spPr>
        <p:txBody>
          <a:bodyPr vert="horz" lIns="91440" tIns="45720" rIns="91440" bIns="45720" anchor="t">
            <a:normAutofit/>
          </a:bodyPr>
          <a:lstStyle/>
          <a:p>
            <a:pPr algn="just">
              <a:buNone/>
            </a:pPr>
            <a:endParaRPr lang="en-US" sz="1600">
              <a:latin typeface="Times New Roman" panose="02020603050405020304" pitchFamily="18" charset="0"/>
              <a:ea typeface="Cambria" pitchFamily="18" charset="0"/>
              <a:cs typeface="Times New Roman" panose="02020603050405020304" pitchFamily="18" charset="0"/>
            </a:endParaRPr>
          </a:p>
          <a:p>
            <a:pPr>
              <a:buNone/>
            </a:pPr>
            <a:r>
              <a:rPr lang="en-US" sz="1600" b="1" cap="small">
                <a:latin typeface="Times New Roman" panose="02020603050405020304" pitchFamily="18" charset="0"/>
                <a:cs typeface="Times New Roman" panose="02020603050405020304" pitchFamily="18" charset="0"/>
              </a:rPr>
              <a:t>5.1. UNIT  TESTING</a:t>
            </a:r>
            <a:endParaRPr lang="en-US" sz="1600" b="1">
              <a:latin typeface="Times New Roman" panose="02020603050405020304" pitchFamily="18" charset="0"/>
              <a:cs typeface="Times New Roman" panose="02020603050405020304" pitchFamily="18" charset="0"/>
            </a:endParaRPr>
          </a:p>
          <a:p>
            <a:pPr algn="just"/>
            <a:r>
              <a:rPr lang="en-US" sz="1800">
                <a:latin typeface="Times New Roman"/>
                <a:ea typeface="+mn-lt"/>
                <a:cs typeface="Times New Roman"/>
              </a:rPr>
              <a:t>To ensure that the genre classification and recommendation system is functioning correctly and efficiently, providing accurate results based on the implemented machine learning models.</a:t>
            </a:r>
          </a:p>
          <a:p>
            <a:pPr marL="0" indent="0" algn="just">
              <a:buNone/>
            </a:pPr>
            <a:endParaRPr lang="en-US" sz="1600">
              <a:latin typeface="Times New Roman" panose="02020603050405020304" pitchFamily="18" charset="0"/>
              <a:ea typeface="+mn-lt"/>
              <a:cs typeface="Times New Roman" panose="02020603050405020304" pitchFamily="18" charset="0"/>
            </a:endParaRPr>
          </a:p>
          <a:p>
            <a:pPr>
              <a:buNone/>
            </a:pPr>
            <a:endParaRPr lang="en-US" sz="1600">
              <a:latin typeface="Times New Roman" panose="02020603050405020304" pitchFamily="18" charset="0"/>
              <a:cs typeface="Times New Roman" panose="02020603050405020304" pitchFamily="18" charset="0"/>
            </a:endParaRPr>
          </a:p>
          <a:p>
            <a:pPr marL="0" indent="0">
              <a:buNone/>
            </a:pPr>
            <a:endParaRPr lang="en-IN" sz="160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8B18FA9-0251-CD8A-E8C3-432875C6C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427" y="3072864"/>
            <a:ext cx="4466484" cy="2259549"/>
          </a:xfrm>
          <a:prstGeom prst="rect">
            <a:avLst/>
          </a:prstGeom>
        </p:spPr>
      </p:pic>
      <p:pic>
        <p:nvPicPr>
          <p:cNvPr id="9" name="image32.jpeg">
            <a:extLst>
              <a:ext uri="{FF2B5EF4-FFF2-40B4-BE49-F238E27FC236}">
                <a16:creationId xmlns:a16="http://schemas.microsoft.com/office/drawing/2014/main" id="{B53576F8-564C-21F6-7BF7-9B81B0B2875C}"/>
              </a:ext>
            </a:extLst>
          </p:cNvPr>
          <p:cNvPicPr>
            <a:picLocks noChangeAspect="1"/>
          </p:cNvPicPr>
          <p:nvPr/>
        </p:nvPicPr>
        <p:blipFill>
          <a:blip r:embed="rId3" cstate="print"/>
          <a:stretch>
            <a:fillRect/>
          </a:stretch>
        </p:blipFill>
        <p:spPr>
          <a:xfrm>
            <a:off x="1219200" y="3001107"/>
            <a:ext cx="4466484" cy="2331305"/>
          </a:xfrm>
          <a:prstGeom prst="rect">
            <a:avLst/>
          </a:prstGeom>
        </p:spPr>
      </p:pic>
      <p:sp>
        <p:nvSpPr>
          <p:cNvPr id="10" name="TextBox 9">
            <a:extLst>
              <a:ext uri="{FF2B5EF4-FFF2-40B4-BE49-F238E27FC236}">
                <a16:creationId xmlns:a16="http://schemas.microsoft.com/office/drawing/2014/main" id="{F82B5B85-8103-1196-28B9-5413BABCA9F7}"/>
              </a:ext>
            </a:extLst>
          </p:cNvPr>
          <p:cNvSpPr txBox="1"/>
          <p:nvPr/>
        </p:nvSpPr>
        <p:spPr>
          <a:xfrm>
            <a:off x="7094429" y="5608320"/>
            <a:ext cx="3586480" cy="338554"/>
          </a:xfrm>
          <a:prstGeom prst="rect">
            <a:avLst/>
          </a:prstGeom>
          <a:noFill/>
        </p:spPr>
        <p:txBody>
          <a:bodyPr wrap="square" rtlCol="0">
            <a:spAutoFit/>
          </a:bodyPr>
          <a:lstStyle/>
          <a:p>
            <a:pPr algn="ctr"/>
            <a:r>
              <a:rPr lang="en-GB" sz="1600">
                <a:latin typeface="Times New Roman" panose="02020603050405020304" pitchFamily="18" charset="0"/>
                <a:cs typeface="Times New Roman" panose="02020603050405020304" pitchFamily="18" charset="0"/>
              </a:rPr>
              <a:t>Uploading invalid audio file format </a:t>
            </a:r>
            <a:endParaRPr lang="en-IN" sz="16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69648A9-F47A-F011-E94D-171D1A75F193}"/>
              </a:ext>
            </a:extLst>
          </p:cNvPr>
          <p:cNvSpPr txBox="1"/>
          <p:nvPr/>
        </p:nvSpPr>
        <p:spPr>
          <a:xfrm>
            <a:off x="1659202" y="5608320"/>
            <a:ext cx="3586480" cy="338554"/>
          </a:xfrm>
          <a:prstGeom prst="rect">
            <a:avLst/>
          </a:prstGeom>
          <a:noFill/>
        </p:spPr>
        <p:txBody>
          <a:bodyPr wrap="square" rtlCol="0">
            <a:spAutoFit/>
          </a:bodyPr>
          <a:lstStyle/>
          <a:p>
            <a:pPr algn="ctr"/>
            <a:r>
              <a:rPr lang="en-GB" sz="1600">
                <a:latin typeface="Times New Roman" panose="02020603050405020304" pitchFamily="18" charset="0"/>
                <a:cs typeface="Times New Roman" panose="02020603050405020304" pitchFamily="18" charset="0"/>
              </a:rPr>
              <a:t>Uploading .wav audio file  </a:t>
            </a: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87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4638"/>
            <a:ext cx="11831781"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INTRODUCTION</a:t>
            </a:r>
            <a:endParaRPr lang="en-US" sz="4800" b="1">
              <a:solidFill>
                <a:schemeClr val="tx1"/>
              </a:solidFill>
              <a:latin typeface="Times New Roman"/>
              <a:ea typeface="Cambria"/>
              <a:cs typeface="Times New Roman"/>
            </a:endParaRPr>
          </a:p>
        </p:txBody>
      </p:sp>
      <p:sp>
        <p:nvSpPr>
          <p:cNvPr id="5" name="Date Placeholder 4"/>
          <p:cNvSpPr>
            <a:spLocks noGrp="1"/>
          </p:cNvSpPr>
          <p:nvPr>
            <p:ph type="dt" sz="half" idx="10"/>
          </p:nvPr>
        </p:nvSpPr>
        <p:spPr>
          <a:xfrm>
            <a:off x="10668000" y="6191250"/>
            <a:ext cx="1163782" cy="476250"/>
          </a:xfrm>
        </p:spPr>
        <p:txBody>
          <a:bodyPr/>
          <a:lstStyle/>
          <a:p>
            <a:pPr algn="ctr"/>
            <a:fld id="{D65D6B88-AD9D-4064-8BD5-DCF524019388}"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983673" y="6172200"/>
            <a:ext cx="4558145"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4</a:t>
            </a:fld>
            <a:endParaRPr lang="en-US"/>
          </a:p>
        </p:txBody>
      </p:sp>
      <p:sp>
        <p:nvSpPr>
          <p:cNvPr id="7" name="Content Placeholder 6"/>
          <p:cNvSpPr>
            <a:spLocks noGrp="1"/>
          </p:cNvSpPr>
          <p:nvPr>
            <p:ph sz="quarter" idx="1"/>
          </p:nvPr>
        </p:nvSpPr>
        <p:spPr>
          <a:xfrm>
            <a:off x="475898" y="1297025"/>
            <a:ext cx="11212493" cy="4913275"/>
          </a:xfrm>
        </p:spPr>
        <p:txBody>
          <a:bodyPr vert="horz" lIns="91440" tIns="45720" rIns="91440" bIns="45720" anchor="t">
            <a:normAutofit/>
          </a:bodyPr>
          <a:lstStyle/>
          <a:p>
            <a:pPr marL="0" indent="0" algn="just">
              <a:lnSpc>
                <a:spcPct val="150000"/>
              </a:lnSpc>
              <a:spcAft>
                <a:spcPts val="1000"/>
              </a:spcAft>
              <a:buNone/>
            </a:pPr>
            <a:r>
              <a:rPr lang="en-US" sz="1200" b="1" cap="small">
                <a:latin typeface="Times New Roman"/>
                <a:ea typeface="Calibri"/>
                <a:cs typeface="Times New Roman"/>
              </a:rPr>
              <a:t>  </a:t>
            </a:r>
            <a:r>
              <a:rPr lang="en-US" sz="1600" b="1" cap="small">
                <a:latin typeface="Times New Roman"/>
                <a:ea typeface="Calibri"/>
                <a:cs typeface="Times New Roman"/>
              </a:rPr>
              <a:t> </a:t>
            </a:r>
            <a:r>
              <a:rPr lang="en-US" sz="1600">
                <a:latin typeface="Times New Roman"/>
                <a:ea typeface="Calibri"/>
                <a:cs typeface="Times New Roman"/>
              </a:rPr>
              <a:t> </a:t>
            </a:r>
            <a:r>
              <a:rPr lang="en-US" sz="1600" b="1">
                <a:latin typeface="Times New Roman"/>
                <a:ea typeface="Calibri"/>
                <a:cs typeface="Times New Roman"/>
              </a:rPr>
              <a:t>1.1. Problem definition:</a:t>
            </a:r>
            <a:endParaRPr lang="en-IN" sz="1200" b="1">
              <a:latin typeface="Times New Roman"/>
              <a:ea typeface="Calibri"/>
              <a:cs typeface="Times New Roman"/>
            </a:endParaRPr>
          </a:p>
          <a:p>
            <a:pPr marL="555625" indent="-285750" algn="just">
              <a:lnSpc>
                <a:spcPct val="160000"/>
              </a:lnSpc>
              <a:spcAft>
                <a:spcPts val="1000"/>
              </a:spcAft>
            </a:pPr>
            <a:r>
              <a:rPr lang="en-GB" sz="1400">
                <a:latin typeface="Times New Roman"/>
                <a:ea typeface="+mn-lt"/>
                <a:cs typeface="Times New Roman"/>
              </a:rPr>
              <a:t>Develop an advanced system for music genre classification and recommendation, accurately categorizing genres and providing personalized recommendations based on user preferences and listening history.</a:t>
            </a:r>
          </a:p>
          <a:p>
            <a:pPr marL="269875" indent="0" algn="just">
              <a:lnSpc>
                <a:spcPct val="150000"/>
              </a:lnSpc>
              <a:spcAft>
                <a:spcPts val="1000"/>
              </a:spcAft>
              <a:buNone/>
            </a:pPr>
            <a:r>
              <a:rPr lang="en-US" sz="1600" b="1">
                <a:latin typeface="Times New Roman"/>
                <a:ea typeface="Calibri"/>
                <a:cs typeface="Times New Roman"/>
              </a:rPr>
              <a:t>1.2. Overview of the technical area:</a:t>
            </a:r>
            <a:endParaRPr lang="en-IN" sz="1600" b="1">
              <a:latin typeface="Times New Roman"/>
              <a:ea typeface="Calibri"/>
              <a:cs typeface="Times New Roman"/>
            </a:endParaRPr>
          </a:p>
          <a:p>
            <a:pPr marL="555625" indent="-285750" algn="just">
              <a:lnSpc>
                <a:spcPct val="150000"/>
              </a:lnSpc>
              <a:spcAft>
                <a:spcPts val="1000"/>
              </a:spcAft>
            </a:pPr>
            <a:r>
              <a:rPr lang="en-GB" sz="1400">
                <a:latin typeface="Times New Roman"/>
                <a:cs typeface="Times New Roman"/>
              </a:rPr>
              <a:t>Audio Signal Processing: Utilizing </a:t>
            </a:r>
            <a:r>
              <a:rPr lang="en-GB" sz="1400" err="1">
                <a:latin typeface="Times New Roman"/>
                <a:cs typeface="Times New Roman"/>
              </a:rPr>
              <a:t>Librosa</a:t>
            </a:r>
            <a:r>
              <a:rPr lang="en-GB" sz="1400">
                <a:latin typeface="Times New Roman"/>
                <a:cs typeface="Times New Roman"/>
              </a:rPr>
              <a:t> for extracting audio features , essential for </a:t>
            </a:r>
            <a:r>
              <a:rPr lang="en-GB" sz="1400" err="1">
                <a:latin typeface="Times New Roman"/>
                <a:cs typeface="Times New Roman"/>
              </a:rPr>
              <a:t>analyzing</a:t>
            </a:r>
            <a:r>
              <a:rPr lang="en-GB" sz="1400">
                <a:latin typeface="Times New Roman"/>
                <a:cs typeface="Times New Roman"/>
              </a:rPr>
              <a:t> and categorizing music files.</a:t>
            </a:r>
            <a:endParaRPr lang="en-GB" sz="1400">
              <a:latin typeface="Times New Roman" panose="02020603050405020304" pitchFamily="18" charset="0"/>
              <a:cs typeface="Times New Roman" panose="02020603050405020304" pitchFamily="18" charset="0"/>
            </a:endParaRPr>
          </a:p>
          <a:p>
            <a:pPr marL="555625" indent="-285750" algn="just">
              <a:lnSpc>
                <a:spcPct val="150000"/>
              </a:lnSpc>
              <a:spcAft>
                <a:spcPts val="1000"/>
              </a:spcAft>
            </a:pPr>
            <a:r>
              <a:rPr lang="en-GB" sz="1400">
                <a:latin typeface="Times New Roman"/>
                <a:ea typeface="Cambria"/>
                <a:cs typeface="Times New Roman"/>
              </a:rPr>
              <a:t>Machine Learning Algorithms: Implementing models like  Support Vector Machine, to classify music genres based on extracted features.</a:t>
            </a:r>
          </a:p>
          <a:p>
            <a:pPr marL="269875" indent="0" algn="just">
              <a:lnSpc>
                <a:spcPct val="150000"/>
              </a:lnSpc>
              <a:spcAft>
                <a:spcPts val="1000"/>
              </a:spcAft>
              <a:buNone/>
            </a:pPr>
            <a:endParaRPr lang="en-US" sz="1400">
              <a:latin typeface="Times New Roman"/>
              <a:ea typeface="Cambria"/>
              <a:cs typeface="Times New Roman"/>
            </a:endParaRPr>
          </a:p>
          <a:p>
            <a:pPr marL="721995" lvl="1" indent="-177800" algn="just">
              <a:lnSpc>
                <a:spcPct val="150000"/>
              </a:lnSpc>
              <a:spcAft>
                <a:spcPts val="1000"/>
              </a:spcAft>
              <a:buClr>
                <a:srgbClr val="9B2D1F"/>
              </a:buClr>
            </a:pPr>
            <a:endParaRPr lang="en-GB" sz="1200">
              <a:latin typeface="Times New Roman"/>
              <a:ea typeface="Cambria" pitchFamily="18" charset="0"/>
              <a:cs typeface="Times New Roman"/>
            </a:endParaRPr>
          </a:p>
          <a:p>
            <a:pPr marL="274320" lvl="1" indent="0" algn="just">
              <a:lnSpc>
                <a:spcPct val="150000"/>
              </a:lnSpc>
              <a:spcAft>
                <a:spcPts val="1000"/>
              </a:spcAft>
              <a:buClr>
                <a:srgbClr val="9B2D1F"/>
              </a:buClr>
              <a:buNone/>
            </a:pPr>
            <a:endParaRPr lang="en-US" sz="1200">
              <a:latin typeface="Times New Roman"/>
              <a:ea typeface="Cambria" pitchFamily="18" charset="0"/>
              <a:cs typeface="Times New Roman"/>
            </a:endParaRPr>
          </a:p>
        </p:txBody>
      </p:sp>
    </p:spTree>
    <p:extLst>
      <p:ext uri="{BB962C8B-B14F-4D97-AF65-F5344CB8AC3E}">
        <p14:creationId xmlns:p14="http://schemas.microsoft.com/office/powerpoint/2010/main" val="3046037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B1D8-3E94-8C24-F845-AAE7B15FE0CF}"/>
              </a:ext>
            </a:extLst>
          </p:cNvPr>
          <p:cNvSpPr>
            <a:spLocks noGrp="1"/>
          </p:cNvSpPr>
          <p:nvPr>
            <p:ph type="title"/>
          </p:nvPr>
        </p:nvSpPr>
        <p:spPr>
          <a:xfrm>
            <a:off x="0" y="228600"/>
            <a:ext cx="12273280" cy="1143000"/>
          </a:xfrm>
        </p:spPr>
        <p:txBody>
          <a:bodyPr>
            <a:noAutofit/>
          </a:bodyPr>
          <a:lstStyle/>
          <a:p>
            <a:pPr algn="ctr"/>
            <a:r>
              <a:rPr lang="en-IN" b="1">
                <a:solidFill>
                  <a:schemeClr val="tx1"/>
                </a:solidFill>
                <a:latin typeface="Times New Roman" panose="02020603050405020304" pitchFamily="18" charset="0"/>
                <a:ea typeface="Cambria" panose="02040503050406030204" pitchFamily="18" charset="0"/>
                <a:cs typeface="Times New Roman" panose="02020603050405020304" pitchFamily="18" charset="0"/>
              </a:rPr>
              <a:t>DETAILS OF TESTING &amp; TESTING RESULTS</a:t>
            </a:r>
            <a:endParaRPr lang="en-IN">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5A0A391-C096-539F-2563-60A46CB3CFF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C286590D-A600-F08C-BDAA-D67618278BB7}"/>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8930657A-D3CC-A75E-3396-CF178B688D75}"/>
              </a:ext>
            </a:extLst>
          </p:cNvPr>
          <p:cNvSpPr>
            <a:spLocks noGrp="1"/>
          </p:cNvSpPr>
          <p:nvPr>
            <p:ph type="sldNum" sz="quarter" idx="12"/>
          </p:nvPr>
        </p:nvSpPr>
        <p:spPr/>
        <p:txBody>
          <a:bodyPr/>
          <a:lstStyle/>
          <a:p>
            <a:fld id="{80A3A3F3-8EDC-49BE-84B5-3735161BD4D6}" type="slidenum">
              <a:rPr lang="en-US" smtClean="0"/>
              <a:pPr/>
              <a:t>40</a:t>
            </a:fld>
            <a:endParaRPr lang="en-US"/>
          </a:p>
        </p:txBody>
      </p:sp>
      <p:sp>
        <p:nvSpPr>
          <p:cNvPr id="6" name="Content Placeholder 5">
            <a:extLst>
              <a:ext uri="{FF2B5EF4-FFF2-40B4-BE49-F238E27FC236}">
                <a16:creationId xmlns:a16="http://schemas.microsoft.com/office/drawing/2014/main" id="{2B422D59-FD72-87C0-4B0F-89573B232D43}"/>
              </a:ext>
            </a:extLst>
          </p:cNvPr>
          <p:cNvSpPr>
            <a:spLocks noGrp="1"/>
          </p:cNvSpPr>
          <p:nvPr>
            <p:ph sz="quarter" idx="1"/>
          </p:nvPr>
        </p:nvSpPr>
        <p:spPr>
          <a:xfrm>
            <a:off x="711200" y="1585278"/>
            <a:ext cx="10972800" cy="4572000"/>
          </a:xfrm>
        </p:spPr>
        <p:txBody>
          <a:bodyPr vert="horz" lIns="91440" tIns="45720" rIns="91440" bIns="45720" anchor="t">
            <a:normAutofit/>
          </a:bodyPr>
          <a:lstStyle/>
          <a:p>
            <a:pPr marL="0" indent="0" algn="just">
              <a:buNone/>
            </a:pPr>
            <a:r>
              <a:rPr lang="en-US" sz="1600" b="1">
                <a:latin typeface="Times New Roman"/>
                <a:ea typeface="+mn-lt"/>
                <a:cs typeface="Times New Roman"/>
              </a:rPr>
              <a:t>5.2</a:t>
            </a:r>
            <a:r>
              <a:rPr lang="en-US" sz="1600" b="1">
                <a:latin typeface="Times New Roman"/>
                <a:cs typeface="Times New Roman"/>
              </a:rPr>
              <a:t>. </a:t>
            </a:r>
            <a:r>
              <a:rPr lang="en-US" sz="1600" b="1">
                <a:latin typeface="Times New Roman"/>
                <a:ea typeface="+mn-lt"/>
                <a:cs typeface="Times New Roman"/>
              </a:rPr>
              <a:t>ACCEPTANCE  TESTING</a:t>
            </a:r>
            <a:endParaRPr lang="en-US" sz="1600">
              <a:latin typeface="Times New Roman" panose="02020603050405020304" pitchFamily="18" charset="0"/>
              <a:ea typeface="+mn-lt"/>
              <a:cs typeface="Times New Roman" panose="02020603050405020304" pitchFamily="18" charset="0"/>
            </a:endParaRPr>
          </a:p>
          <a:p>
            <a:pPr algn="just"/>
            <a:r>
              <a:rPr lang="en-US" sz="1600">
                <a:latin typeface="Times New Roman"/>
                <a:ea typeface="+mn-lt"/>
                <a:cs typeface="Times New Roman"/>
              </a:rPr>
              <a:t>To verify that the genre classification and recommendation system meets all specified requirements and performs accurately and efficiently in a real-world scenario.</a:t>
            </a:r>
          </a:p>
          <a:p>
            <a:pPr>
              <a:buNone/>
            </a:pPr>
            <a:endParaRPr lang="en-US" sz="1600">
              <a:latin typeface="Times New Roman" panose="02020603050405020304" pitchFamily="18" charset="0"/>
              <a:cs typeface="Times New Roman" panose="02020603050405020304" pitchFamily="18" charset="0"/>
            </a:endParaRPr>
          </a:p>
          <a:p>
            <a:pPr marL="0" indent="0">
              <a:buNone/>
            </a:pPr>
            <a:endParaRPr lang="en-IN" sz="1600">
              <a:latin typeface="Times New Roman" panose="02020603050405020304" pitchFamily="18" charset="0"/>
              <a:cs typeface="Times New Roman" panose="02020603050405020304" pitchFamily="18" charset="0"/>
            </a:endParaRPr>
          </a:p>
        </p:txBody>
      </p:sp>
      <p:pic>
        <p:nvPicPr>
          <p:cNvPr id="8" name="image32.jpeg" descr="A screenshot of a music website&#10;&#10;Description automatically generated">
            <a:extLst>
              <a:ext uri="{FF2B5EF4-FFF2-40B4-BE49-F238E27FC236}">
                <a16:creationId xmlns:a16="http://schemas.microsoft.com/office/drawing/2014/main" id="{14B0C643-3B38-1CC1-7029-C0F95956D976}"/>
              </a:ext>
            </a:extLst>
          </p:cNvPr>
          <p:cNvPicPr>
            <a:picLocks noChangeAspect="1"/>
          </p:cNvPicPr>
          <p:nvPr/>
        </p:nvPicPr>
        <p:blipFill>
          <a:blip r:embed="rId2" cstate="print"/>
          <a:stretch>
            <a:fillRect/>
          </a:stretch>
        </p:blipFill>
        <p:spPr>
          <a:xfrm>
            <a:off x="498909" y="2541503"/>
            <a:ext cx="5440516" cy="2839706"/>
          </a:xfrm>
          <a:prstGeom prst="rect">
            <a:avLst/>
          </a:prstGeom>
        </p:spPr>
      </p:pic>
      <p:pic>
        <p:nvPicPr>
          <p:cNvPr id="10" name="image33.jpeg" descr="A screenshot of a music website&#10;&#10;Description automatically generated">
            <a:extLst>
              <a:ext uri="{FF2B5EF4-FFF2-40B4-BE49-F238E27FC236}">
                <a16:creationId xmlns:a16="http://schemas.microsoft.com/office/drawing/2014/main" id="{63AF662B-0DCF-0146-D7B0-5885AA8071BF}"/>
              </a:ext>
            </a:extLst>
          </p:cNvPr>
          <p:cNvPicPr>
            <a:picLocks noChangeAspect="1"/>
          </p:cNvPicPr>
          <p:nvPr/>
        </p:nvPicPr>
        <p:blipFill>
          <a:blip r:embed="rId3" cstate="print"/>
          <a:stretch>
            <a:fillRect/>
          </a:stretch>
        </p:blipFill>
        <p:spPr>
          <a:xfrm>
            <a:off x="6202472" y="2551651"/>
            <a:ext cx="5363662" cy="2829847"/>
          </a:xfrm>
          <a:prstGeom prst="rect">
            <a:avLst/>
          </a:prstGeom>
        </p:spPr>
      </p:pic>
      <p:sp>
        <p:nvSpPr>
          <p:cNvPr id="14" name="TextBox 13">
            <a:extLst>
              <a:ext uri="{FF2B5EF4-FFF2-40B4-BE49-F238E27FC236}">
                <a16:creationId xmlns:a16="http://schemas.microsoft.com/office/drawing/2014/main" id="{A81356F0-FCA4-F81B-0141-21B78978E5D1}"/>
              </a:ext>
            </a:extLst>
          </p:cNvPr>
          <p:cNvSpPr txBox="1"/>
          <p:nvPr/>
        </p:nvSpPr>
        <p:spPr>
          <a:xfrm>
            <a:off x="1659202" y="5608320"/>
            <a:ext cx="3586480" cy="338554"/>
          </a:xfrm>
          <a:prstGeom prst="rect">
            <a:avLst/>
          </a:prstGeom>
          <a:noFill/>
        </p:spPr>
        <p:txBody>
          <a:bodyPr wrap="square" lIns="91440" tIns="45720" rIns="91440" bIns="45720" rtlCol="0" anchor="t">
            <a:spAutoFit/>
          </a:bodyPr>
          <a:lstStyle/>
          <a:p>
            <a:pPr algn="ctr"/>
            <a:r>
              <a:rPr lang="en-GB" sz="1600">
                <a:latin typeface="Times New Roman"/>
                <a:cs typeface="Times New Roman"/>
              </a:rPr>
              <a:t>Genre classified   </a:t>
            </a:r>
            <a:endParaRPr lang="en-IN" sz="1600">
              <a:latin typeface="Times New Roman"/>
              <a:cs typeface="Times New Roman"/>
            </a:endParaRPr>
          </a:p>
        </p:txBody>
      </p:sp>
      <p:sp>
        <p:nvSpPr>
          <p:cNvPr id="18" name="TextBox 17">
            <a:extLst>
              <a:ext uri="{FF2B5EF4-FFF2-40B4-BE49-F238E27FC236}">
                <a16:creationId xmlns:a16="http://schemas.microsoft.com/office/drawing/2014/main" id="{CD4E2FAA-3418-E94F-88C8-E0436F58F449}"/>
              </a:ext>
            </a:extLst>
          </p:cNvPr>
          <p:cNvSpPr txBox="1"/>
          <p:nvPr/>
        </p:nvSpPr>
        <p:spPr>
          <a:xfrm>
            <a:off x="7094429" y="5608320"/>
            <a:ext cx="3586480" cy="584775"/>
          </a:xfrm>
          <a:prstGeom prst="rect">
            <a:avLst/>
          </a:prstGeom>
          <a:noFill/>
        </p:spPr>
        <p:txBody>
          <a:bodyPr wrap="square" lIns="91440" tIns="45720" rIns="91440" bIns="45720" rtlCol="0" anchor="t">
            <a:spAutoFit/>
          </a:bodyPr>
          <a:lstStyle/>
          <a:p>
            <a:pPr algn="ctr"/>
            <a:r>
              <a:rPr lang="en-GB" sz="1600">
                <a:latin typeface="Times New Roman"/>
                <a:cs typeface="Times New Roman"/>
              </a:rPr>
              <a:t>Recommending songs based on classified genre</a:t>
            </a:r>
            <a:endParaRPr lang="en-GB"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433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B1D8-3E94-8C24-F845-AAE7B15FE0CF}"/>
              </a:ext>
            </a:extLst>
          </p:cNvPr>
          <p:cNvSpPr>
            <a:spLocks noGrp="1"/>
          </p:cNvSpPr>
          <p:nvPr>
            <p:ph type="title"/>
          </p:nvPr>
        </p:nvSpPr>
        <p:spPr>
          <a:xfrm>
            <a:off x="599440" y="274638"/>
            <a:ext cx="10982960" cy="1143000"/>
          </a:xfrm>
        </p:spPr>
        <p:txBody>
          <a:bodyPr>
            <a:noAutofit/>
          </a:bodyPr>
          <a:lstStyle/>
          <a:p>
            <a:pPr algn="ctr"/>
            <a:r>
              <a:rPr lang="en-IN" b="1">
                <a:solidFill>
                  <a:schemeClr val="tx1"/>
                </a:solidFill>
                <a:latin typeface="Times New Roman" panose="02020603050405020304" pitchFamily="18" charset="0"/>
                <a:ea typeface="Cambria" panose="02040503050406030204" pitchFamily="18" charset="0"/>
                <a:cs typeface="Times New Roman" panose="02020603050405020304" pitchFamily="18" charset="0"/>
              </a:rPr>
              <a:t>DETAILS OF TESTING &amp; TESTING RESULTS</a:t>
            </a:r>
            <a:endParaRPr lang="en-IN"/>
          </a:p>
        </p:txBody>
      </p:sp>
      <p:sp>
        <p:nvSpPr>
          <p:cNvPr id="3" name="Date Placeholder 2">
            <a:extLst>
              <a:ext uri="{FF2B5EF4-FFF2-40B4-BE49-F238E27FC236}">
                <a16:creationId xmlns:a16="http://schemas.microsoft.com/office/drawing/2014/main" id="{B5A0A391-C096-539F-2563-60A46CB3CFF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C286590D-A600-F08C-BDAA-D67618278BB7}"/>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8930657A-D3CC-A75E-3396-CF178B688D75}"/>
              </a:ext>
            </a:extLst>
          </p:cNvPr>
          <p:cNvSpPr>
            <a:spLocks noGrp="1"/>
          </p:cNvSpPr>
          <p:nvPr>
            <p:ph type="sldNum" sz="quarter" idx="12"/>
          </p:nvPr>
        </p:nvSpPr>
        <p:spPr/>
        <p:txBody>
          <a:bodyPr/>
          <a:lstStyle/>
          <a:p>
            <a:fld id="{80A3A3F3-8EDC-49BE-84B5-3735161BD4D6}" type="slidenum">
              <a:rPr lang="en-US" smtClean="0"/>
              <a:pPr/>
              <a:t>41</a:t>
            </a:fld>
            <a:endParaRPr lang="en-US"/>
          </a:p>
        </p:txBody>
      </p:sp>
      <p:sp>
        <p:nvSpPr>
          <p:cNvPr id="6" name="Content Placeholder 5">
            <a:extLst>
              <a:ext uri="{FF2B5EF4-FFF2-40B4-BE49-F238E27FC236}">
                <a16:creationId xmlns:a16="http://schemas.microsoft.com/office/drawing/2014/main" id="{2B422D59-FD72-87C0-4B0F-89573B232D43}"/>
              </a:ext>
            </a:extLst>
          </p:cNvPr>
          <p:cNvSpPr>
            <a:spLocks noGrp="1"/>
          </p:cNvSpPr>
          <p:nvPr>
            <p:ph sz="quarter" idx="1"/>
          </p:nvPr>
        </p:nvSpPr>
        <p:spPr>
          <a:xfrm>
            <a:off x="944880" y="1447800"/>
            <a:ext cx="10637520" cy="4572000"/>
          </a:xfrm>
        </p:spPr>
        <p:txBody>
          <a:bodyPr vert="horz" lIns="91440" tIns="45720" rIns="91440" bIns="45720" anchor="t">
            <a:normAutofit/>
          </a:bodyPr>
          <a:lstStyle/>
          <a:p>
            <a:pPr>
              <a:buNone/>
            </a:pPr>
            <a:endParaRPr lang="en-US" sz="1600" b="1" cap="small">
              <a:latin typeface="Times New Roman"/>
              <a:cs typeface="Times New Roman"/>
            </a:endParaRPr>
          </a:p>
          <a:p>
            <a:pPr>
              <a:buNone/>
            </a:pPr>
            <a:r>
              <a:rPr lang="en-US" sz="1600" b="1" cap="small">
                <a:latin typeface="Times New Roman"/>
                <a:cs typeface="Times New Roman"/>
              </a:rPr>
              <a:t>5.3.</a:t>
            </a:r>
            <a:r>
              <a:rPr lang="en-US" sz="1600" b="1" cap="small">
                <a:latin typeface="Times New Roman"/>
                <a:ea typeface="+mn-lt"/>
                <a:cs typeface="Times New Roman"/>
              </a:rPr>
              <a:t>INTEGRATION TESTING</a:t>
            </a:r>
            <a:endParaRPr lang="en-US" sz="1600" b="1">
              <a:latin typeface="Times New Roman"/>
              <a:ea typeface="+mn-lt"/>
              <a:cs typeface="Times New Roman"/>
            </a:endParaRPr>
          </a:p>
          <a:p>
            <a:pPr algn="just"/>
            <a:r>
              <a:rPr lang="en-US" sz="1800">
                <a:latin typeface="Times New Roman"/>
                <a:ea typeface="+mn-lt"/>
                <a:cs typeface="Times New Roman"/>
              </a:rPr>
              <a:t>To verify that the integrated components of the genre classification and recommendation system interact correctly and provide accurate and efficient results.</a:t>
            </a:r>
          </a:p>
          <a:p>
            <a:pPr marL="0" indent="0">
              <a:buNone/>
            </a:pPr>
            <a:endParaRPr lang="en-IN" sz="1600">
              <a:latin typeface="Times New Roman" panose="02020603050405020304" pitchFamily="18" charset="0"/>
              <a:ea typeface="+mn-lt"/>
              <a:cs typeface="Times New Roman" panose="02020603050405020304" pitchFamily="18" charset="0"/>
            </a:endParaRPr>
          </a:p>
        </p:txBody>
      </p:sp>
      <p:pic>
        <p:nvPicPr>
          <p:cNvPr id="7" name="Picture 6" descr="A screenshot of a music note&#10;&#10;Description automatically generated">
            <a:extLst>
              <a:ext uri="{FF2B5EF4-FFF2-40B4-BE49-F238E27FC236}">
                <a16:creationId xmlns:a16="http://schemas.microsoft.com/office/drawing/2014/main" id="{0BDB1636-7C4A-996F-0B7C-BCDD12F85897}"/>
              </a:ext>
            </a:extLst>
          </p:cNvPr>
          <p:cNvPicPr>
            <a:picLocks noChangeAspect="1"/>
          </p:cNvPicPr>
          <p:nvPr/>
        </p:nvPicPr>
        <p:blipFill>
          <a:blip r:embed="rId2"/>
          <a:stretch>
            <a:fillRect/>
          </a:stretch>
        </p:blipFill>
        <p:spPr>
          <a:xfrm>
            <a:off x="6263014" y="3003408"/>
            <a:ext cx="4968658" cy="2479567"/>
          </a:xfrm>
          <a:prstGeom prst="rect">
            <a:avLst/>
          </a:prstGeom>
        </p:spPr>
      </p:pic>
      <p:pic>
        <p:nvPicPr>
          <p:cNvPr id="9" name="image32.jpeg">
            <a:extLst>
              <a:ext uri="{FF2B5EF4-FFF2-40B4-BE49-F238E27FC236}">
                <a16:creationId xmlns:a16="http://schemas.microsoft.com/office/drawing/2014/main" id="{DA2596B8-9CB8-D91E-C540-41BA225DA144}"/>
              </a:ext>
            </a:extLst>
          </p:cNvPr>
          <p:cNvPicPr>
            <a:picLocks noChangeAspect="1"/>
          </p:cNvPicPr>
          <p:nvPr/>
        </p:nvPicPr>
        <p:blipFill>
          <a:blip r:embed="rId3" cstate="print"/>
          <a:stretch>
            <a:fillRect/>
          </a:stretch>
        </p:blipFill>
        <p:spPr>
          <a:xfrm>
            <a:off x="1219200" y="3001107"/>
            <a:ext cx="4466484" cy="2331305"/>
          </a:xfrm>
          <a:prstGeom prst="rect">
            <a:avLst/>
          </a:prstGeom>
        </p:spPr>
      </p:pic>
      <p:sp>
        <p:nvSpPr>
          <p:cNvPr id="11" name="TextBox 10">
            <a:extLst>
              <a:ext uri="{FF2B5EF4-FFF2-40B4-BE49-F238E27FC236}">
                <a16:creationId xmlns:a16="http://schemas.microsoft.com/office/drawing/2014/main" id="{CE2A2DDC-895E-78FE-623B-7405F0791329}"/>
              </a:ext>
            </a:extLst>
          </p:cNvPr>
          <p:cNvSpPr txBox="1"/>
          <p:nvPr/>
        </p:nvSpPr>
        <p:spPr>
          <a:xfrm>
            <a:off x="1659202" y="5608320"/>
            <a:ext cx="3586480" cy="338554"/>
          </a:xfrm>
          <a:prstGeom prst="rect">
            <a:avLst/>
          </a:prstGeom>
          <a:noFill/>
        </p:spPr>
        <p:txBody>
          <a:bodyPr wrap="square" rtlCol="0">
            <a:spAutoFit/>
          </a:bodyPr>
          <a:lstStyle/>
          <a:p>
            <a:pPr algn="ctr"/>
            <a:r>
              <a:rPr lang="en-GB" sz="1600">
                <a:latin typeface="Times New Roman" panose="02020603050405020304" pitchFamily="18" charset="0"/>
                <a:cs typeface="Times New Roman" panose="02020603050405020304" pitchFamily="18" charset="0"/>
              </a:rPr>
              <a:t>Uploading .wav audio file  </a:t>
            </a:r>
            <a:endParaRPr lang="en-IN" sz="16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7A40A7-A93A-D8E1-165B-603C5D2F4828}"/>
              </a:ext>
            </a:extLst>
          </p:cNvPr>
          <p:cNvSpPr txBox="1"/>
          <p:nvPr/>
        </p:nvSpPr>
        <p:spPr>
          <a:xfrm>
            <a:off x="7094429" y="5608320"/>
            <a:ext cx="3586480" cy="584775"/>
          </a:xfrm>
          <a:prstGeom prst="rect">
            <a:avLst/>
          </a:prstGeom>
          <a:noFill/>
        </p:spPr>
        <p:txBody>
          <a:bodyPr wrap="square" lIns="91440" tIns="45720" rIns="91440" bIns="45720" rtlCol="0" anchor="t">
            <a:spAutoFit/>
          </a:bodyPr>
          <a:lstStyle/>
          <a:p>
            <a:pPr algn="ctr"/>
            <a:r>
              <a:rPr lang="en-GB" sz="1600">
                <a:latin typeface="Times New Roman"/>
                <a:cs typeface="Times New Roman"/>
              </a:rPr>
              <a:t>Uploading invalid audio file format which cannot extract features </a:t>
            </a: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118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B1D8-3E94-8C24-F845-AAE7B15FE0CF}"/>
              </a:ext>
            </a:extLst>
          </p:cNvPr>
          <p:cNvSpPr>
            <a:spLocks noGrp="1"/>
          </p:cNvSpPr>
          <p:nvPr>
            <p:ph type="title"/>
          </p:nvPr>
        </p:nvSpPr>
        <p:spPr>
          <a:xfrm>
            <a:off x="680720" y="274638"/>
            <a:ext cx="10901680" cy="1143000"/>
          </a:xfrm>
        </p:spPr>
        <p:txBody>
          <a:bodyPr>
            <a:normAutofit/>
          </a:bodyPr>
          <a:lstStyle/>
          <a:p>
            <a:r>
              <a:rPr lang="en-IN" b="1">
                <a:solidFill>
                  <a:schemeClr val="tx1"/>
                </a:solidFill>
                <a:latin typeface="Times New Roman" panose="02020603050405020304" pitchFamily="18" charset="0"/>
                <a:ea typeface="Cambria" panose="02040503050406030204" pitchFamily="18" charset="0"/>
                <a:cs typeface="Times New Roman" panose="02020603050405020304" pitchFamily="18" charset="0"/>
              </a:rPr>
              <a:t>DETAILS OF TESTING &amp; TESTING RESULTS</a:t>
            </a:r>
            <a:endParaRPr lang="en-IN"/>
          </a:p>
        </p:txBody>
      </p:sp>
      <p:sp>
        <p:nvSpPr>
          <p:cNvPr id="3" name="Date Placeholder 2">
            <a:extLst>
              <a:ext uri="{FF2B5EF4-FFF2-40B4-BE49-F238E27FC236}">
                <a16:creationId xmlns:a16="http://schemas.microsoft.com/office/drawing/2014/main" id="{B5A0A391-C096-539F-2563-60A46CB3CFF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C286590D-A600-F08C-BDAA-D67618278BB7}"/>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8930657A-D3CC-A75E-3396-CF178B688D75}"/>
              </a:ext>
            </a:extLst>
          </p:cNvPr>
          <p:cNvSpPr>
            <a:spLocks noGrp="1"/>
          </p:cNvSpPr>
          <p:nvPr>
            <p:ph type="sldNum" sz="quarter" idx="12"/>
          </p:nvPr>
        </p:nvSpPr>
        <p:spPr/>
        <p:txBody>
          <a:bodyPr/>
          <a:lstStyle/>
          <a:p>
            <a:fld id="{80A3A3F3-8EDC-49BE-84B5-3735161BD4D6}" type="slidenum">
              <a:rPr lang="en-US" smtClean="0"/>
              <a:pPr/>
              <a:t>42</a:t>
            </a:fld>
            <a:endParaRPr lang="en-US"/>
          </a:p>
        </p:txBody>
      </p:sp>
      <p:sp>
        <p:nvSpPr>
          <p:cNvPr id="6" name="Content Placeholder 5">
            <a:extLst>
              <a:ext uri="{FF2B5EF4-FFF2-40B4-BE49-F238E27FC236}">
                <a16:creationId xmlns:a16="http://schemas.microsoft.com/office/drawing/2014/main" id="{2B422D59-FD72-87C0-4B0F-89573B232D43}"/>
              </a:ext>
            </a:extLst>
          </p:cNvPr>
          <p:cNvSpPr>
            <a:spLocks noGrp="1"/>
          </p:cNvSpPr>
          <p:nvPr>
            <p:ph sz="quarter" idx="1"/>
          </p:nvPr>
        </p:nvSpPr>
        <p:spPr>
          <a:xfrm>
            <a:off x="804672" y="1447800"/>
            <a:ext cx="10777728" cy="4572000"/>
          </a:xfrm>
        </p:spPr>
        <p:txBody>
          <a:bodyPr vert="horz" lIns="91440" tIns="45720" rIns="91440" bIns="45720" anchor="t">
            <a:normAutofit/>
          </a:bodyPr>
          <a:lstStyle/>
          <a:p>
            <a:pPr marL="0" indent="0" algn="just">
              <a:buNone/>
            </a:pPr>
            <a:r>
              <a:rPr lang="en-US" sz="1800" b="1">
                <a:latin typeface="Times New Roman"/>
                <a:cs typeface="Times New Roman"/>
              </a:rPr>
              <a:t>5.4. </a:t>
            </a:r>
            <a:r>
              <a:rPr lang="en-IN" sz="1800" b="1">
                <a:latin typeface="Times New Roman"/>
                <a:ea typeface="+mn-lt"/>
                <a:cs typeface="Times New Roman"/>
              </a:rPr>
              <a:t>SYSTEM TESTING </a:t>
            </a:r>
            <a:endParaRPr lang="en-US" sz="1800">
              <a:latin typeface="Times New Roman"/>
              <a:ea typeface="+mn-lt"/>
              <a:cs typeface="Times New Roman"/>
            </a:endParaRPr>
          </a:p>
          <a:p>
            <a:pPr algn="just">
              <a:buFont typeface="Wingdings 2" pitchFamily="2" charset="2"/>
              <a:buChar char=""/>
            </a:pPr>
            <a:r>
              <a:rPr lang="en-IN" sz="1800">
                <a:ea typeface="+mn-lt"/>
                <a:cs typeface="+mn-lt"/>
              </a:rPr>
              <a:t>To validate that the system meets its functional requirements.</a:t>
            </a:r>
          </a:p>
          <a:p>
            <a:pPr algn="just">
              <a:buFont typeface="Wingdings 2" pitchFamily="2" charset="2"/>
              <a:buChar char=""/>
            </a:pPr>
            <a:r>
              <a:rPr lang="en-IN" sz="1800">
                <a:ea typeface="+mn-lt"/>
                <a:cs typeface="+mn-lt"/>
              </a:rPr>
              <a:t>To ensure the system's performance, security, and usability.</a:t>
            </a:r>
          </a:p>
          <a:p>
            <a:pPr algn="just">
              <a:buFont typeface="Wingdings 2" pitchFamily="2" charset="2"/>
              <a:buChar char=""/>
            </a:pPr>
            <a:r>
              <a:rPr lang="en-IN" sz="1800">
                <a:ea typeface="+mn-lt"/>
                <a:cs typeface="+mn-lt"/>
              </a:rPr>
              <a:t>To verify that the system works as expected in a real-world environment.</a:t>
            </a:r>
          </a:p>
          <a:p>
            <a:pPr algn="just">
              <a:buFont typeface="Wingdings 2" pitchFamily="2" charset="2"/>
              <a:buChar char=""/>
            </a:pPr>
            <a:r>
              <a:rPr lang="en-IN" sz="1800">
                <a:ea typeface="+mn-lt"/>
                <a:cs typeface="+mn-lt"/>
              </a:rPr>
              <a:t>To identify and resolve any defects before the system is deployed to production.</a:t>
            </a:r>
          </a:p>
          <a:p>
            <a:pPr marL="0" indent="0" algn="just">
              <a:buNone/>
            </a:pPr>
            <a:endParaRPr lang="en-IN" sz="1600">
              <a:latin typeface="Times New Roman" panose="02020603050405020304" pitchFamily="18" charset="0"/>
              <a:ea typeface="+mn-lt"/>
              <a:cs typeface="Times New Roman" panose="02020603050405020304" pitchFamily="18" charset="0"/>
            </a:endParaRPr>
          </a:p>
          <a:p>
            <a:pPr>
              <a:buNone/>
            </a:pPr>
            <a:endParaRPr lang="en-US" sz="1600">
              <a:latin typeface="Times New Roman" panose="02020603050405020304" pitchFamily="18" charset="0"/>
              <a:ea typeface="+mn-lt"/>
              <a:cs typeface="Times New Roman" panose="02020603050405020304" pitchFamily="18" charset="0"/>
            </a:endParaRPr>
          </a:p>
          <a:p>
            <a:pPr marL="0" indent="0">
              <a:buNone/>
            </a:pPr>
            <a:endParaRPr lang="en-IN" sz="160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802320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593E-6CCC-4D4E-9A21-BBCB3BA5AF00}"/>
              </a:ext>
            </a:extLst>
          </p:cNvPr>
          <p:cNvSpPr>
            <a:spLocks noGrp="1"/>
          </p:cNvSpPr>
          <p:nvPr>
            <p:ph type="ctrTitle"/>
          </p:nvPr>
        </p:nvSpPr>
        <p:spPr>
          <a:xfrm>
            <a:off x="609600" y="1132305"/>
            <a:ext cx="10972800" cy="1470025"/>
          </a:xfrm>
        </p:spPr>
        <p:txBody>
          <a:bodyPr>
            <a:normAutofit/>
          </a:bodyPr>
          <a:lstStyle/>
          <a:p>
            <a:br>
              <a:rPr lang="en-IN" b="1">
                <a:latin typeface="Cambria" pitchFamily="18" charset="0"/>
                <a:ea typeface="Cambria" pitchFamily="18" charset="0"/>
                <a:cs typeface="Times New Roman" pitchFamily="18" charset="0"/>
              </a:rPr>
            </a:br>
            <a:r>
              <a:rPr lang="en-IN" b="1">
                <a:latin typeface="Cambria" pitchFamily="18" charset="0"/>
                <a:ea typeface="Cambria" pitchFamily="18" charset="0"/>
                <a:cs typeface="Times New Roman" pitchFamily="18" charset="0"/>
              </a:rPr>
              <a:t>CONCLUSION &amp; FUTURE SCOPE</a:t>
            </a:r>
            <a:endParaRPr lang="en-US">
              <a:latin typeface="Cambria"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1074264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68" y="2937"/>
            <a:ext cx="11796463" cy="1593760"/>
          </a:xfrm>
        </p:spPr>
        <p:txBody>
          <a:bodyPr lIns="91440" tIns="45720" rIns="91440" bIns="91440" anchor="ctr" anchorCtr="0">
            <a:noAutofit/>
          </a:bodyPr>
          <a:lstStyle/>
          <a:p>
            <a:pPr algn="ctr"/>
            <a:r>
              <a:rPr lang="en-IN" b="1">
                <a:solidFill>
                  <a:schemeClr val="tx1"/>
                </a:solidFill>
                <a:latin typeface="Times New Roman"/>
                <a:ea typeface="Cambria"/>
                <a:cs typeface="Times New Roman"/>
              </a:rPr>
              <a:t>CONCLUSION </a:t>
            </a:r>
          </a:p>
        </p:txBody>
      </p:sp>
      <p:sp>
        <p:nvSpPr>
          <p:cNvPr id="5" name="Date Placeholder 4"/>
          <p:cNvSpPr>
            <a:spLocks noGrp="1"/>
          </p:cNvSpPr>
          <p:nvPr>
            <p:ph type="dt" sz="half" idx="10"/>
          </p:nvPr>
        </p:nvSpPr>
        <p:spPr>
          <a:xfrm>
            <a:off x="10668000" y="6191250"/>
            <a:ext cx="1219199" cy="476250"/>
          </a:xfrm>
        </p:spPr>
        <p:txBody>
          <a:bodyPr/>
          <a:lstStyle/>
          <a:p>
            <a:pPr algn="ctr"/>
            <a:fld id="{E14FB48A-DC87-4E05-91E3-999A48877A85}"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17419" y="6172200"/>
            <a:ext cx="4793672"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44</a:t>
            </a:fld>
            <a:endParaRPr lang="en-US"/>
          </a:p>
        </p:txBody>
      </p:sp>
      <p:sp>
        <p:nvSpPr>
          <p:cNvPr id="8" name="Rectangle 2">
            <a:extLst>
              <a:ext uri="{FF2B5EF4-FFF2-40B4-BE49-F238E27FC236}">
                <a16:creationId xmlns:a16="http://schemas.microsoft.com/office/drawing/2014/main" id="{2F07D20D-2043-B10E-AF02-8B9EEE4B9CEB}"/>
              </a:ext>
            </a:extLst>
          </p:cNvPr>
          <p:cNvSpPr>
            <a:spLocks noGrp="1" noChangeArrowheads="1"/>
          </p:cNvSpPr>
          <p:nvPr>
            <p:ph sz="quarter" idx="1"/>
          </p:nvPr>
        </p:nvSpPr>
        <p:spPr bwMode="auto">
          <a:xfrm>
            <a:off x="511079" y="1285300"/>
            <a:ext cx="11339129" cy="629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SzTx/>
            </a:pPr>
            <a:r>
              <a:rPr kumimoji="0" lang="en-US" altLang="en-US" sz="1900" b="0" i="0" u="none" strike="noStrike" cap="none" normalizeH="0" baseline="0">
                <a:ln>
                  <a:noFill/>
                </a:ln>
                <a:effectLst/>
                <a:latin typeface="Times New Roman"/>
                <a:cs typeface="Times New Roman"/>
              </a:rPr>
              <a:t>GrooveGuru significantly improves music discovery and organization through accurate genre classification and intelligent recommendations, enriching users' musical experiences.</a:t>
            </a:r>
            <a:endParaRPr lang="en-US" altLang="en-US" sz="2400" b="1" i="0" u="none" strike="noStrike" cap="none" normalizeH="0" baseline="0">
              <a:ln>
                <a:noFill/>
              </a:ln>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SzTx/>
            </a:pPr>
            <a:r>
              <a:rPr kumimoji="0" lang="en-US" altLang="en-US" sz="1900" b="0" i="0" u="none" strike="noStrike" cap="none" normalizeH="0" baseline="0">
                <a:ln>
                  <a:noFill/>
                </a:ln>
                <a:effectLst/>
                <a:latin typeface="Times New Roman"/>
                <a:cs typeface="Times New Roman"/>
              </a:rPr>
              <a:t>By utilizing advanced audio feature extraction techniques and robust machine learning models, GrooveGuru offers a sophisticated solution tailored to modern music enthusiasts.</a:t>
            </a:r>
            <a:endParaRPr lang="en-US" altLang="en-US" sz="1900" b="0" i="0" u="none" strike="noStrike" cap="none" normalizeH="0" baseline="0">
              <a:ln>
                <a:noFill/>
              </a:ln>
              <a:effectLst/>
              <a:latin typeface="Times New Roman"/>
              <a:cs typeface="Times New Roman"/>
            </a:endParaRPr>
          </a:p>
          <a:p>
            <a:pPr algn="just" eaLnBrk="0" fontAlgn="base" hangingPunct="0">
              <a:lnSpc>
                <a:spcPct val="150000"/>
              </a:lnSpc>
              <a:spcBef>
                <a:spcPct val="0"/>
              </a:spcBef>
              <a:spcAft>
                <a:spcPct val="0"/>
              </a:spcAft>
              <a:buSzTx/>
            </a:pPr>
            <a:r>
              <a:rPr kumimoji="0" lang="en-US" altLang="en-US" sz="1900" b="0" i="0" u="none" strike="noStrike" cap="none" normalizeH="0" baseline="0">
                <a:ln>
                  <a:noFill/>
                </a:ln>
                <a:effectLst/>
                <a:latin typeface="Times New Roman"/>
                <a:cs typeface="Times New Roman"/>
              </a:rPr>
              <a:t>GrooveGuru is committed to continually advancing its capabilities, including the integration of deep learning models such as convolutional and recurrent neural networks for enhanced accuracy.</a:t>
            </a:r>
            <a:endParaRPr lang="en-US" altLang="en-US" sz="1900" b="0" i="0" u="none" strike="noStrike" cap="none" normalizeH="0" baseline="0">
              <a:ln>
                <a:noFill/>
              </a:ln>
              <a:effectLst/>
              <a:latin typeface="Times New Roman"/>
              <a:cs typeface="Times New Roman"/>
            </a:endParaRPr>
          </a:p>
          <a:p>
            <a:pPr algn="just">
              <a:lnSpc>
                <a:spcPct val="150000"/>
              </a:lnSpc>
              <a:spcBef>
                <a:spcPct val="0"/>
              </a:spcBef>
              <a:spcAft>
                <a:spcPct val="0"/>
              </a:spcAft>
            </a:pPr>
            <a:r>
              <a:rPr lang="en-GB" sz="1900">
                <a:latin typeface="Times New Roman" panose="02020603050405020304" pitchFamily="18" charset="0"/>
                <a:cs typeface="Times New Roman" panose="02020603050405020304" pitchFamily="18" charset="0"/>
              </a:rPr>
              <a:t>Planned enhancements include real-time audio processing, allowing for instantaneous genre classification and recommendations during music playback.</a:t>
            </a:r>
            <a:endParaRPr lang="en-US" sz="1900">
              <a:latin typeface="Times New Roman" panose="02020603050405020304" pitchFamily="18" charset="0"/>
              <a:cs typeface="Times New Roman" panose="02020603050405020304" pitchFamily="18" charset="0"/>
            </a:endParaRPr>
          </a:p>
          <a:p>
            <a:pPr algn="just">
              <a:lnSpc>
                <a:spcPct val="150000"/>
              </a:lnSpc>
              <a:spcBef>
                <a:spcPct val="0"/>
              </a:spcBef>
              <a:spcAft>
                <a:spcPct val="0"/>
              </a:spcAft>
            </a:pPr>
            <a:r>
              <a:rPr lang="en-GB" sz="1900">
                <a:latin typeface="Times New Roman"/>
                <a:cs typeface="Times New Roman"/>
              </a:rPr>
              <a:t>GrooveGuru aims to redefine music discovery and user interaction, ensuring an enriched and personalized musical experience through continuous innovation and technological advancements.</a:t>
            </a:r>
            <a:endParaRPr lang="en-US" sz="1900">
              <a:latin typeface="Times New Roman"/>
              <a:cs typeface="Times New Roman"/>
            </a:endParaRPr>
          </a:p>
          <a:p>
            <a:pPr algn="just">
              <a:lnSpc>
                <a:spcPct val="150000"/>
              </a:lnSpc>
              <a:spcBef>
                <a:spcPct val="0"/>
              </a:spcBef>
              <a:spcAft>
                <a:spcPct val="0"/>
              </a:spcAft>
              <a:buClr>
                <a:srgbClr val="D34817"/>
              </a:buClr>
            </a:pPr>
            <a:endParaRPr lang="en-US" sz="1900">
              <a:latin typeface="Times New Roman" panose="02020603050405020304" pitchFamily="18" charset="0"/>
              <a:cs typeface="Times New Roman" panose="02020603050405020304" pitchFamily="18" charset="0"/>
            </a:endParaRPr>
          </a:p>
          <a:p>
            <a:pPr algn="just">
              <a:lnSpc>
                <a:spcPct val="150000"/>
              </a:lnSpc>
              <a:spcBef>
                <a:spcPct val="0"/>
              </a:spcBef>
              <a:spcAft>
                <a:spcPct val="0"/>
              </a:spcAft>
              <a:buClr>
                <a:srgbClr val="D34817"/>
              </a:buClr>
            </a:pPr>
            <a:endParaRPr lang="en-US" sz="2400">
              <a:latin typeface="Times New Roman" panose="02020603050405020304" pitchFamily="18" charset="0"/>
              <a:cs typeface="Times New Roman" panose="02020603050405020304" pitchFamily="18" charset="0"/>
            </a:endParaRPr>
          </a:p>
          <a:p>
            <a:pPr algn="just">
              <a:lnSpc>
                <a:spcPct val="150000"/>
              </a:lnSpc>
              <a:spcBef>
                <a:spcPct val="0"/>
              </a:spcBef>
              <a:spcAft>
                <a:spcPct val="0"/>
              </a:spcAft>
              <a:buClrTx/>
              <a:buSzTx/>
            </a:pPr>
            <a:endParaRPr lang="en-US" altLang="en-US" sz="190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ClrTx/>
              <a:buSzTx/>
            </a:pPr>
            <a:endParaRPr lang="en-US" altLang="en-US"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0729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3576-D3DF-C0BD-74CA-41550F75D9E4}"/>
              </a:ext>
            </a:extLst>
          </p:cNvPr>
          <p:cNvSpPr>
            <a:spLocks noGrp="1"/>
          </p:cNvSpPr>
          <p:nvPr>
            <p:ph type="title"/>
          </p:nvPr>
        </p:nvSpPr>
        <p:spPr>
          <a:xfrm>
            <a:off x="356316" y="-223377"/>
            <a:ext cx="11479368" cy="2055254"/>
          </a:xfrm>
        </p:spPr>
        <p:txBody>
          <a:bodyPr lIns="91440" tIns="45720" rIns="91440" bIns="91440" anchor="b" anchorCtr="0">
            <a:normAutofit/>
          </a:bodyPr>
          <a:lstStyle/>
          <a:p>
            <a:pPr algn="ctr"/>
            <a:r>
              <a:rPr lang="en-IN" b="1">
                <a:solidFill>
                  <a:schemeClr val="tx1"/>
                </a:solidFill>
                <a:latin typeface="Times New Roman"/>
                <a:cs typeface="Times New Roman"/>
              </a:rPr>
              <a:t>FUTURE ENHANCEMENT</a:t>
            </a:r>
            <a:endParaRPr lang="en-US">
              <a:solidFill>
                <a:schemeClr val="tx1"/>
              </a:solidFill>
              <a:latin typeface="Times New Roman"/>
              <a:cs typeface="Times New Roman"/>
            </a:endParaRPr>
          </a:p>
          <a:p>
            <a:endParaRPr lang="en-US"/>
          </a:p>
        </p:txBody>
      </p:sp>
      <p:sp>
        <p:nvSpPr>
          <p:cNvPr id="3" name="Date Placeholder 2">
            <a:extLst>
              <a:ext uri="{FF2B5EF4-FFF2-40B4-BE49-F238E27FC236}">
                <a16:creationId xmlns:a16="http://schemas.microsoft.com/office/drawing/2014/main" id="{D914DD69-56E3-7950-7CB0-9A1FF97D1918}"/>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D3C476E7-FEDA-B748-1D51-A6A1EDBAF6B4}"/>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AE342F2D-646C-8513-736C-D5D7E35B0F0F}"/>
              </a:ext>
            </a:extLst>
          </p:cNvPr>
          <p:cNvSpPr>
            <a:spLocks noGrp="1"/>
          </p:cNvSpPr>
          <p:nvPr>
            <p:ph type="sldNum" sz="quarter" idx="12"/>
          </p:nvPr>
        </p:nvSpPr>
        <p:spPr/>
        <p:txBody>
          <a:bodyPr/>
          <a:lstStyle/>
          <a:p>
            <a:fld id="{80A3A3F3-8EDC-49BE-84B5-3735161BD4D6}" type="slidenum">
              <a:rPr lang="en-US" smtClean="0"/>
              <a:pPr/>
              <a:t>45</a:t>
            </a:fld>
            <a:endParaRPr lang="en-US"/>
          </a:p>
        </p:txBody>
      </p:sp>
      <p:sp>
        <p:nvSpPr>
          <p:cNvPr id="6" name="Content Placeholder 5">
            <a:extLst>
              <a:ext uri="{FF2B5EF4-FFF2-40B4-BE49-F238E27FC236}">
                <a16:creationId xmlns:a16="http://schemas.microsoft.com/office/drawing/2014/main" id="{8EF39ADA-D616-9787-89D6-405592D474EA}"/>
              </a:ext>
            </a:extLst>
          </p:cNvPr>
          <p:cNvSpPr>
            <a:spLocks noGrp="1"/>
          </p:cNvSpPr>
          <p:nvPr>
            <p:ph sz="quarter" idx="1"/>
          </p:nvPr>
        </p:nvSpPr>
        <p:spPr>
          <a:xfrm>
            <a:off x="561956" y="1457038"/>
            <a:ext cx="11043573" cy="4551777"/>
          </a:xfrm>
        </p:spPr>
        <p:txBody>
          <a:bodyPr vert="horz" lIns="91440" tIns="45720" rIns="91440" bIns="45720" anchor="t">
            <a:normAutofit/>
          </a:bodyPr>
          <a:lstStyle/>
          <a:p>
            <a:pPr>
              <a:lnSpc>
                <a:spcPct val="150000"/>
              </a:lnSpc>
            </a:pPr>
            <a:r>
              <a:rPr lang="en-GB" sz="1900">
                <a:latin typeface="Times New Roman" panose="02020603050405020304" pitchFamily="18" charset="0"/>
                <a:cs typeface="Times New Roman" panose="02020603050405020304" pitchFamily="18" charset="0"/>
              </a:rPr>
              <a:t>GrooveGuru will integrate enhanced metadata to provide more detailed and useful information about music tracks, enriching the user experience.</a:t>
            </a:r>
            <a:endParaRPr lang="en-US" sz="1900" b="1">
              <a:latin typeface="Times New Roman" panose="02020603050405020304" pitchFamily="18" charset="0"/>
              <a:cs typeface="Times New Roman" panose="02020603050405020304" pitchFamily="18" charset="0"/>
            </a:endParaRPr>
          </a:p>
          <a:p>
            <a:pPr>
              <a:lnSpc>
                <a:spcPct val="150000"/>
              </a:lnSpc>
            </a:pPr>
            <a:r>
              <a:rPr lang="en-GB" sz="1900">
                <a:latin typeface="Times New Roman" panose="02020603050405020304" pitchFamily="18" charset="0"/>
                <a:cs typeface="Times New Roman" panose="02020603050405020304" pitchFamily="18" charset="0"/>
              </a:rPr>
              <a:t>The platform will feature intuitive user interfaces, making it easy for users to navigate and interact with the system.</a:t>
            </a:r>
            <a:endParaRPr lang="en-US" sz="1900" b="1">
              <a:latin typeface="Times New Roman" panose="02020603050405020304" pitchFamily="18" charset="0"/>
              <a:cs typeface="Times New Roman" panose="02020603050405020304" pitchFamily="18" charset="0"/>
            </a:endParaRPr>
          </a:p>
          <a:p>
            <a:pPr>
              <a:lnSpc>
                <a:spcPct val="150000"/>
              </a:lnSpc>
            </a:pPr>
            <a:r>
              <a:rPr lang="en-GB" sz="1900">
                <a:latin typeface="Times New Roman" panose="02020603050405020304" pitchFamily="18" charset="0"/>
                <a:cs typeface="Times New Roman" panose="02020603050405020304" pitchFamily="18" charset="0"/>
              </a:rPr>
              <a:t>GrooveGuru will support multiple platforms, ensuring a seamless experience across different devices and operating systems.</a:t>
            </a:r>
          </a:p>
          <a:p>
            <a:pPr>
              <a:lnSpc>
                <a:spcPct val="150000"/>
              </a:lnSpc>
            </a:pPr>
            <a:r>
              <a:rPr lang="en-GB" sz="1900">
                <a:latin typeface="Times New Roman" panose="02020603050405020304" pitchFamily="18" charset="0"/>
                <a:cs typeface="Times New Roman" panose="02020603050405020304" pitchFamily="18" charset="0"/>
              </a:rPr>
              <a:t>The inclusion of social features and personalized playlists will foster community engagement and provide tailored music experiences.</a:t>
            </a:r>
            <a:endParaRPr lang="en-US" sz="1900" b="1">
              <a:latin typeface="Times New Roman" panose="02020603050405020304" pitchFamily="18" charset="0"/>
              <a:cs typeface="Times New Roman" panose="02020603050405020304" pitchFamily="18" charset="0"/>
            </a:endParaRPr>
          </a:p>
          <a:p>
            <a:pPr marL="0" indent="0">
              <a:lnSpc>
                <a:spcPct val="150000"/>
              </a:lnSpc>
              <a:buNone/>
            </a:pPr>
            <a:endParaRPr lang="en-US" sz="2400" b="1">
              <a:latin typeface="Times New Roman"/>
              <a:cs typeface="Times New Roman"/>
            </a:endParaRPr>
          </a:p>
        </p:txBody>
      </p:sp>
      <p:sp>
        <p:nvSpPr>
          <p:cNvPr id="8" name="Rectangle 2">
            <a:extLst>
              <a:ext uri="{FF2B5EF4-FFF2-40B4-BE49-F238E27FC236}">
                <a16:creationId xmlns:a16="http://schemas.microsoft.com/office/drawing/2014/main" id="{88091214-26A1-3B11-9FBC-106950158BDD}"/>
              </a:ext>
            </a:extLst>
          </p:cNvPr>
          <p:cNvSpPr>
            <a:spLocks noChangeArrowheads="1"/>
          </p:cNvSpPr>
          <p:nvPr/>
        </p:nvSpPr>
        <p:spPr bwMode="auto">
          <a:xfrm>
            <a:off x="-12257" y="-1205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Cross-Platform Support</a:t>
            </a:r>
            <a:r>
              <a:rPr kumimoji="0" lang="en-US" altLang="en-US" sz="1800" b="0" i="0" u="none" strike="noStrike" cap="none" normalizeH="0" baseline="0">
                <a:ln>
                  <a:noFill/>
                </a:ln>
                <a:solidFill>
                  <a:schemeClr val="tx1"/>
                </a:solidFill>
                <a:effectLst/>
                <a:latin typeface="Arial" panose="020B0604020202020204" pitchFamily="34" charset="0"/>
              </a:rPr>
              <a:t>: GrooveGuru will support multiple platforms, ensuring a seamless experience across different devices and operating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9400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495982-9875-45BA-B3F2-022171120B16}"/>
              </a:ext>
            </a:extLst>
          </p:cNvPr>
          <p:cNvSpPr>
            <a:spLocks noGrp="1"/>
          </p:cNvSpPr>
          <p:nvPr>
            <p:ph type="dt" sz="half" idx="10"/>
          </p:nvPr>
        </p:nvSpPr>
        <p:spPr>
          <a:xfrm>
            <a:off x="10529454" y="6191249"/>
            <a:ext cx="1454727" cy="486641"/>
          </a:xfrm>
        </p:spPr>
        <p:txBody>
          <a:bodyPr/>
          <a:lstStyle/>
          <a:p>
            <a:pPr algn="ctr"/>
            <a:fld id="{8FC3AE98-8AF6-4B6B-B260-65429195B669}"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6" name="Title 1">
            <a:extLst>
              <a:ext uri="{FF2B5EF4-FFF2-40B4-BE49-F238E27FC236}">
                <a16:creationId xmlns:a16="http://schemas.microsoft.com/office/drawing/2014/main" id="{94F0BB82-6C52-4FF7-9ECC-8FDBC011B958}"/>
              </a:ext>
            </a:extLst>
          </p:cNvPr>
          <p:cNvSpPr txBox="1">
            <a:spLocks/>
          </p:cNvSpPr>
          <p:nvPr/>
        </p:nvSpPr>
        <p:spPr>
          <a:xfrm>
            <a:off x="193963" y="397191"/>
            <a:ext cx="11807195" cy="842493"/>
          </a:xfrm>
          <a:prstGeom prst="rect">
            <a:avLst/>
          </a:prstGeom>
        </p:spPr>
        <p:txBody>
          <a:bodyPr lIns="91440" tIns="45720" rIns="91440" bIns="45720" anchor="ct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4800" b="1">
                <a:solidFill>
                  <a:schemeClr val="tx1"/>
                </a:solidFill>
                <a:latin typeface="Times New Roman"/>
                <a:ea typeface="Cambria"/>
                <a:cs typeface="Times New Roman"/>
              </a:rPr>
              <a:t>REFERENCES</a:t>
            </a:r>
          </a:p>
        </p:txBody>
      </p:sp>
      <p:sp>
        <p:nvSpPr>
          <p:cNvPr id="3" name="Footer Placeholder 2">
            <a:extLst>
              <a:ext uri="{FF2B5EF4-FFF2-40B4-BE49-F238E27FC236}">
                <a16:creationId xmlns:a16="http://schemas.microsoft.com/office/drawing/2014/main" id="{B65C9813-6F4D-4DE8-B169-8D3DEC556E2D}"/>
              </a:ext>
            </a:extLst>
          </p:cNvPr>
          <p:cNvSpPr>
            <a:spLocks noGrp="1"/>
          </p:cNvSpPr>
          <p:nvPr>
            <p:ph type="ftr" sz="quarter" idx="11"/>
          </p:nvPr>
        </p:nvSpPr>
        <p:spPr>
          <a:xfrm>
            <a:off x="872837" y="6172200"/>
            <a:ext cx="4724400" cy="457200"/>
          </a:xfrm>
        </p:spPr>
        <p:txBody>
          <a:bodyPr/>
          <a:lstStyle/>
          <a:p>
            <a:pPr algn="ctr"/>
            <a:r>
              <a:rPr lang="en-US" b="1">
                <a:latin typeface="Cambria" pitchFamily="18" charset="0"/>
                <a:ea typeface="Cambria" pitchFamily="18" charset="0"/>
              </a:rPr>
              <a:t>Department of CSE, Acharya Institue of Technology</a:t>
            </a:r>
          </a:p>
        </p:txBody>
      </p:sp>
      <p:sp>
        <p:nvSpPr>
          <p:cNvPr id="4" name="Slide Number Placeholder 3">
            <a:extLst>
              <a:ext uri="{FF2B5EF4-FFF2-40B4-BE49-F238E27FC236}">
                <a16:creationId xmlns:a16="http://schemas.microsoft.com/office/drawing/2014/main" id="{ACAC020C-5A15-4D11-958C-E3E407123909}"/>
              </a:ext>
            </a:extLst>
          </p:cNvPr>
          <p:cNvSpPr>
            <a:spLocks noGrp="1"/>
          </p:cNvSpPr>
          <p:nvPr>
            <p:ph type="sldNum" sz="quarter" idx="12"/>
          </p:nvPr>
        </p:nvSpPr>
        <p:spPr/>
        <p:txBody>
          <a:bodyPr/>
          <a:lstStyle/>
          <a:p>
            <a:fld id="{80A3A3F3-8EDC-49BE-84B5-3735161BD4D6}" type="slidenum">
              <a:rPr lang="en-US" dirty="0" smtClean="0"/>
              <a:pPr/>
              <a:t>46</a:t>
            </a:fld>
            <a:endParaRPr lang="en-US"/>
          </a:p>
        </p:txBody>
      </p:sp>
      <p:sp>
        <p:nvSpPr>
          <p:cNvPr id="7" name="TextBox 6">
            <a:extLst>
              <a:ext uri="{FF2B5EF4-FFF2-40B4-BE49-F238E27FC236}">
                <a16:creationId xmlns:a16="http://schemas.microsoft.com/office/drawing/2014/main" id="{646B0F68-CA2C-2147-48DA-156C02E3FC9F}"/>
              </a:ext>
            </a:extLst>
          </p:cNvPr>
          <p:cNvSpPr txBox="1"/>
          <p:nvPr/>
        </p:nvSpPr>
        <p:spPr>
          <a:xfrm>
            <a:off x="457200" y="1589809"/>
            <a:ext cx="11170227" cy="4185761"/>
          </a:xfrm>
          <a:prstGeom prst="rect">
            <a:avLst/>
          </a:prstGeom>
          <a:noFill/>
        </p:spPr>
        <p:txBody>
          <a:bodyPr wrap="square" rtlCol="0">
            <a:spAutoFit/>
          </a:bodyPr>
          <a:lstStyle/>
          <a:p>
            <a:pPr algn="just" fontAlgn="base"/>
            <a:r>
              <a:rPr lang="en-US" sz="1400">
                <a:solidFill>
                  <a:srgbClr val="000000"/>
                </a:solidFill>
                <a:effectLst/>
                <a:latin typeface="Times New Roman" panose="02020603050405020304" pitchFamily="18" charset="0"/>
                <a:ea typeface="Times New Roman" panose="02020603050405020304" pitchFamily="18" charset="0"/>
              </a:rPr>
              <a:t>[1] N. Kamuni and D. Panwar, “Enhancing Music Genre Classification through Multi-Algorithm Analysis and User-Friendly Visualization”, Apr. 2024, </a:t>
            </a:r>
            <a:r>
              <a:rPr lang="en-US" sz="1400" err="1">
                <a:solidFill>
                  <a:srgbClr val="000000"/>
                </a:solidFill>
                <a:effectLst/>
                <a:latin typeface="Times New Roman" panose="02020603050405020304" pitchFamily="18" charset="0"/>
                <a:ea typeface="Times New Roman" panose="02020603050405020304" pitchFamily="18" charset="0"/>
              </a:rPr>
              <a:t>doi</a:t>
            </a:r>
            <a:r>
              <a:rPr lang="en-US" sz="1400">
                <a:solidFill>
                  <a:srgbClr val="000000"/>
                </a:solidFill>
                <a:effectLst/>
                <a:latin typeface="Times New Roman" panose="02020603050405020304" pitchFamily="18" charset="0"/>
                <a:ea typeface="Times New Roman" panose="02020603050405020304" pitchFamily="18" charset="0"/>
              </a:rPr>
              <a:t>: 10.52783/jes.3178.</a:t>
            </a:r>
            <a:endParaRPr lang="en-IN" sz="1400">
              <a:effectLst/>
              <a:latin typeface="Times New Roman" panose="02020603050405020304" pitchFamily="18" charset="0"/>
              <a:ea typeface="Times New Roman" panose="02020603050405020304" pitchFamily="18" charset="0"/>
            </a:endParaRPr>
          </a:p>
          <a:p>
            <a:pPr algn="just" fontAlgn="base"/>
            <a:r>
              <a:rPr lang="en-US" sz="1400">
                <a:solidFill>
                  <a:srgbClr val="000000"/>
                </a:solidFill>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Times New Roman" panose="02020603050405020304" pitchFamily="18" charset="0"/>
            </a:endParaRPr>
          </a:p>
          <a:p>
            <a:pPr algn="just" fontAlgn="base"/>
            <a:r>
              <a:rPr lang="en-US" sz="1400">
                <a:solidFill>
                  <a:srgbClr val="000000"/>
                </a:solidFill>
                <a:effectLst/>
                <a:latin typeface="Times New Roman" panose="02020603050405020304" pitchFamily="18" charset="0"/>
                <a:ea typeface="Times New Roman" panose="02020603050405020304" pitchFamily="18" charset="0"/>
              </a:rPr>
              <a:t>[2]A. S. </a:t>
            </a:r>
            <a:r>
              <a:rPr lang="en-US" sz="1400" err="1">
                <a:solidFill>
                  <a:srgbClr val="000000"/>
                </a:solidFill>
                <a:effectLst/>
                <a:latin typeface="Times New Roman" panose="02020603050405020304" pitchFamily="18" charset="0"/>
                <a:ea typeface="Times New Roman" panose="02020603050405020304" pitchFamily="18" charset="0"/>
              </a:rPr>
              <a:t>Lampropoulos</a:t>
            </a:r>
            <a:r>
              <a:rPr lang="en-US" sz="1400">
                <a:solidFill>
                  <a:srgbClr val="000000"/>
                </a:solidFill>
                <a:effectLst/>
                <a:latin typeface="Times New Roman" panose="02020603050405020304" pitchFamily="18" charset="0"/>
                <a:ea typeface="Times New Roman" panose="02020603050405020304" pitchFamily="18" charset="0"/>
              </a:rPr>
              <a:t>, P. S. </a:t>
            </a:r>
            <a:r>
              <a:rPr lang="en-US" sz="1400" err="1">
                <a:solidFill>
                  <a:srgbClr val="000000"/>
                </a:solidFill>
                <a:effectLst/>
                <a:latin typeface="Times New Roman" panose="02020603050405020304" pitchFamily="18" charset="0"/>
                <a:ea typeface="Times New Roman" panose="02020603050405020304" pitchFamily="18" charset="0"/>
              </a:rPr>
              <a:t>Lampropoulouand</a:t>
            </a:r>
            <a:r>
              <a:rPr lang="en-US" sz="1400">
                <a:solidFill>
                  <a:srgbClr val="000000"/>
                </a:solidFill>
                <a:effectLst/>
                <a:latin typeface="Times New Roman" panose="02020603050405020304" pitchFamily="18" charset="0"/>
                <a:ea typeface="Times New Roman" panose="02020603050405020304" pitchFamily="18" charset="0"/>
              </a:rPr>
              <a:t> G. A. </a:t>
            </a:r>
            <a:r>
              <a:rPr lang="en-US" sz="1400" err="1">
                <a:solidFill>
                  <a:srgbClr val="000000"/>
                </a:solidFill>
                <a:effectLst/>
                <a:latin typeface="Times New Roman" panose="02020603050405020304" pitchFamily="18" charset="0"/>
                <a:ea typeface="Times New Roman" panose="02020603050405020304" pitchFamily="18" charset="0"/>
              </a:rPr>
              <a:t>Tsihrintzis</a:t>
            </a:r>
            <a:r>
              <a:rPr lang="en-US" sz="1400">
                <a:solidFill>
                  <a:srgbClr val="000000"/>
                </a:solidFill>
                <a:effectLst/>
                <a:latin typeface="Times New Roman" panose="02020603050405020304" pitchFamily="18" charset="0"/>
                <a:ea typeface="Times New Roman" panose="02020603050405020304" pitchFamily="18" charset="0"/>
              </a:rPr>
              <a:t>, “A Cascade-Hybrid Music Recommender System for mobile services based on musical genre classification and personality diagnosis”, vol. 59, no. 1, Jul. 2012, </a:t>
            </a:r>
            <a:r>
              <a:rPr lang="en-US" sz="1400" err="1">
                <a:solidFill>
                  <a:srgbClr val="000000"/>
                </a:solidFill>
                <a:effectLst/>
                <a:latin typeface="Times New Roman" panose="02020603050405020304" pitchFamily="18" charset="0"/>
                <a:ea typeface="Times New Roman" panose="02020603050405020304" pitchFamily="18" charset="0"/>
              </a:rPr>
              <a:t>doi</a:t>
            </a:r>
            <a:r>
              <a:rPr lang="en-US" sz="1400">
                <a:solidFill>
                  <a:srgbClr val="000000"/>
                </a:solidFill>
                <a:effectLst/>
                <a:latin typeface="Times New Roman" panose="02020603050405020304" pitchFamily="18" charset="0"/>
                <a:ea typeface="Times New Roman" panose="02020603050405020304" pitchFamily="18" charset="0"/>
              </a:rPr>
              <a:t>: 10.1007/S11042-011-0742-0.</a:t>
            </a:r>
            <a:endParaRPr lang="en-IN" sz="1400">
              <a:effectLst/>
              <a:latin typeface="Times New Roman" panose="02020603050405020304" pitchFamily="18" charset="0"/>
              <a:ea typeface="Times New Roman" panose="02020603050405020304" pitchFamily="18" charset="0"/>
            </a:endParaRPr>
          </a:p>
          <a:p>
            <a:pPr algn="just" fontAlgn="base"/>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Times New Roman" panose="02020603050405020304" pitchFamily="18" charset="0"/>
            </a:endParaRPr>
          </a:p>
          <a:p>
            <a:pPr algn="just" fontAlgn="base"/>
            <a:r>
              <a:rPr lang="en-US" sz="1400">
                <a:solidFill>
                  <a:srgbClr val="000000"/>
                </a:solidFill>
                <a:effectLst/>
                <a:latin typeface="Times New Roman" panose="02020603050405020304" pitchFamily="18" charset="0"/>
                <a:ea typeface="Times New Roman" panose="02020603050405020304" pitchFamily="18" charset="0"/>
              </a:rPr>
              <a:t>[3]A. Rosner and B. </a:t>
            </a:r>
            <a:r>
              <a:rPr lang="en-US" sz="1400" err="1">
                <a:solidFill>
                  <a:srgbClr val="000000"/>
                </a:solidFill>
                <a:effectLst/>
                <a:latin typeface="Times New Roman" panose="02020603050405020304" pitchFamily="18" charset="0"/>
                <a:ea typeface="Times New Roman" panose="02020603050405020304" pitchFamily="18" charset="0"/>
              </a:rPr>
              <a:t>Kostek</a:t>
            </a:r>
            <a:r>
              <a:rPr lang="en-US" sz="1400">
                <a:solidFill>
                  <a:srgbClr val="000000"/>
                </a:solidFill>
                <a:effectLst/>
                <a:latin typeface="Times New Roman" panose="02020603050405020304" pitchFamily="18" charset="0"/>
                <a:ea typeface="Times New Roman" panose="02020603050405020304" pitchFamily="18" charset="0"/>
              </a:rPr>
              <a:t>, “Automatic music genre classification based on musical instrument track separation”, vol. 50, no. 2, Apr. 2018, </a:t>
            </a:r>
            <a:r>
              <a:rPr lang="en-US" sz="1400" err="1">
                <a:solidFill>
                  <a:srgbClr val="000000"/>
                </a:solidFill>
                <a:effectLst/>
                <a:latin typeface="Times New Roman" panose="02020603050405020304" pitchFamily="18" charset="0"/>
                <a:ea typeface="Times New Roman" panose="02020603050405020304" pitchFamily="18" charset="0"/>
              </a:rPr>
              <a:t>doi</a:t>
            </a:r>
            <a:r>
              <a:rPr lang="en-US" sz="1400">
                <a:solidFill>
                  <a:srgbClr val="000000"/>
                </a:solidFill>
                <a:effectLst/>
                <a:latin typeface="Times New Roman" panose="02020603050405020304" pitchFamily="18" charset="0"/>
                <a:ea typeface="Times New Roman" panose="02020603050405020304" pitchFamily="18" charset="0"/>
              </a:rPr>
              <a:t>: 10.1007/S10844-017-0464-5.</a:t>
            </a:r>
            <a:endParaRPr lang="en-IN" sz="1400">
              <a:effectLst/>
              <a:latin typeface="Times New Roman" panose="02020603050405020304" pitchFamily="18" charset="0"/>
              <a:ea typeface="Times New Roman" panose="02020603050405020304" pitchFamily="18" charset="0"/>
            </a:endParaRPr>
          </a:p>
          <a:p>
            <a:pPr algn="just" fontAlgn="base"/>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Times New Roman" panose="02020603050405020304" pitchFamily="18" charset="0"/>
            </a:endParaRPr>
          </a:p>
          <a:p>
            <a:pPr algn="just" fontAlgn="base"/>
            <a:r>
              <a:rPr lang="en-US" sz="1400">
                <a:solidFill>
                  <a:srgbClr val="000000"/>
                </a:solidFill>
                <a:effectLst/>
                <a:latin typeface="Times New Roman" panose="02020603050405020304" pitchFamily="18" charset="0"/>
                <a:ea typeface="Times New Roman" panose="02020603050405020304" pitchFamily="18" charset="0"/>
              </a:rPr>
              <a:t>[4]Y. Li, Z. Zhang, H. </a:t>
            </a:r>
            <a:r>
              <a:rPr lang="en-US" sz="1400" err="1">
                <a:solidFill>
                  <a:srgbClr val="000000"/>
                </a:solidFill>
                <a:effectLst/>
                <a:latin typeface="Times New Roman" panose="02020603050405020304" pitchFamily="18" charset="0"/>
                <a:ea typeface="Times New Roman" panose="02020603050405020304" pitchFamily="18" charset="0"/>
              </a:rPr>
              <a:t>Dingand</a:t>
            </a:r>
            <a:r>
              <a:rPr lang="en-US" sz="1400">
                <a:solidFill>
                  <a:srgbClr val="000000"/>
                </a:solidFill>
                <a:effectLst/>
                <a:latin typeface="Times New Roman" panose="02020603050405020304" pitchFamily="18" charset="0"/>
                <a:ea typeface="Times New Roman" panose="02020603050405020304" pitchFamily="18" charset="0"/>
              </a:rPr>
              <a:t> L. Chang, “Music genre classification based on fusing audio and lyric information”, vol. 82, no. 13, Dec. 2022, </a:t>
            </a:r>
            <a:r>
              <a:rPr lang="en-US" sz="1400" err="1">
                <a:solidFill>
                  <a:srgbClr val="000000"/>
                </a:solidFill>
                <a:effectLst/>
                <a:latin typeface="Times New Roman" panose="02020603050405020304" pitchFamily="18" charset="0"/>
                <a:ea typeface="Times New Roman" panose="02020603050405020304" pitchFamily="18" charset="0"/>
              </a:rPr>
              <a:t>doi</a:t>
            </a:r>
            <a:r>
              <a:rPr lang="en-US" sz="1400">
                <a:solidFill>
                  <a:srgbClr val="000000"/>
                </a:solidFill>
                <a:effectLst/>
                <a:latin typeface="Times New Roman" panose="02020603050405020304" pitchFamily="18" charset="0"/>
                <a:ea typeface="Times New Roman" panose="02020603050405020304" pitchFamily="18" charset="0"/>
              </a:rPr>
              <a:t>: 10.1007/s11042-022-14252-6.</a:t>
            </a:r>
          </a:p>
          <a:p>
            <a:pPr algn="just" fontAlgn="base"/>
            <a:endParaRPr lang="en-IN" sz="1400">
              <a:effectLst/>
              <a:latin typeface="Times New Roman" panose="02020603050405020304" pitchFamily="18" charset="0"/>
              <a:ea typeface="Times New Roman" panose="02020603050405020304" pitchFamily="18" charset="0"/>
            </a:endParaRPr>
          </a:p>
          <a:p>
            <a:pPr algn="just"/>
            <a:r>
              <a:rPr lang="en-US" sz="1400">
                <a:solidFill>
                  <a:srgbClr val="000000"/>
                </a:solidFill>
                <a:effectLst/>
                <a:latin typeface="Times New Roman" panose="02020603050405020304" pitchFamily="18" charset="0"/>
                <a:ea typeface="Times New Roman" panose="02020603050405020304" pitchFamily="18" charset="0"/>
              </a:rPr>
              <a:t>[5]Y. Song, S. </a:t>
            </a:r>
            <a:r>
              <a:rPr lang="en-US" sz="1400" err="1">
                <a:solidFill>
                  <a:srgbClr val="000000"/>
                </a:solidFill>
                <a:effectLst/>
                <a:latin typeface="Times New Roman" panose="02020603050405020304" pitchFamily="18" charset="0"/>
                <a:ea typeface="Times New Roman" panose="02020603050405020304" pitchFamily="18" charset="0"/>
              </a:rPr>
              <a:t>Dixonand</a:t>
            </a:r>
            <a:r>
              <a:rPr lang="en-US" sz="1400">
                <a:solidFill>
                  <a:srgbClr val="000000"/>
                </a:solidFill>
                <a:effectLst/>
                <a:latin typeface="Times New Roman" panose="02020603050405020304" pitchFamily="18" charset="0"/>
                <a:ea typeface="Times New Roman" panose="02020603050405020304" pitchFamily="18" charset="0"/>
              </a:rPr>
              <a:t> M. Pearce, “A Survey of Music Recommendation Systems and Future Perspectives”, Jun. 2012.</a:t>
            </a:r>
          </a:p>
          <a:p>
            <a:pPr algn="just"/>
            <a:endParaRPr lang="en-IN" sz="1400">
              <a:effectLst/>
              <a:latin typeface="Times New Roman" panose="02020603050405020304" pitchFamily="18" charset="0"/>
              <a:ea typeface="Times New Roman" panose="02020603050405020304" pitchFamily="18" charset="0"/>
            </a:endParaRPr>
          </a:p>
          <a:p>
            <a:pPr algn="just"/>
            <a:r>
              <a:rPr lang="en-US" sz="1400">
                <a:solidFill>
                  <a:srgbClr val="000000"/>
                </a:solidFill>
                <a:effectLst/>
                <a:latin typeface="Times New Roman" panose="02020603050405020304" pitchFamily="18" charset="0"/>
                <a:ea typeface="Times New Roman" panose="02020603050405020304" pitchFamily="18" charset="0"/>
              </a:rPr>
              <a:t>[6]“librosa-librosa 0.10.2 documentation”, Jul. 10,2024. </a:t>
            </a:r>
            <a:r>
              <a:rPr lang="en-US" sz="1400" u="sng">
                <a:solidFill>
                  <a:srgbClr val="0563C1"/>
                </a:solidFill>
                <a:effectLst/>
                <a:latin typeface="Times New Roman" panose="02020603050405020304" pitchFamily="18" charset="0"/>
                <a:ea typeface="Times New Roman" panose="02020603050405020304" pitchFamily="18" charset="0"/>
                <a:hlinkClick r:id="rId2"/>
              </a:rPr>
              <a:t>http://librosa.org/doc/latest/index.html</a:t>
            </a:r>
            <a:r>
              <a:rPr lang="en-US" sz="1400">
                <a:solidFill>
                  <a:srgbClr val="000000"/>
                </a:solidFill>
                <a:effectLst/>
                <a:latin typeface="Times New Roman" panose="02020603050405020304" pitchFamily="18" charset="0"/>
                <a:ea typeface="Times New Roman" panose="02020603050405020304" pitchFamily="18" charset="0"/>
              </a:rPr>
              <a:t> (accessed Jul. 25, 2024).</a:t>
            </a:r>
          </a:p>
          <a:p>
            <a:pPr algn="just"/>
            <a:endParaRPr lang="en-IN" sz="1400">
              <a:effectLst/>
              <a:latin typeface="Times New Roman" panose="02020603050405020304" pitchFamily="18" charset="0"/>
              <a:ea typeface="Times New Roman" panose="02020603050405020304" pitchFamily="18" charset="0"/>
            </a:endParaRPr>
          </a:p>
          <a:p>
            <a:pPr algn="just" fontAlgn="base"/>
            <a:r>
              <a:rPr lang="en-US" sz="1400">
                <a:solidFill>
                  <a:srgbClr val="000000"/>
                </a:solidFill>
                <a:effectLst/>
                <a:latin typeface="Times New Roman" panose="02020603050405020304" pitchFamily="18" charset="0"/>
                <a:ea typeface="Times New Roman" panose="02020603050405020304" pitchFamily="18" charset="0"/>
              </a:rPr>
              <a:t>[7] “Documentation scikit-learn: machine learning in Python – scikit-learn 0.21.3 documentation”. </a:t>
            </a:r>
            <a:r>
              <a:rPr lang="en-US" sz="1400" u="sng">
                <a:solidFill>
                  <a:srgbClr val="0563C1"/>
                </a:solidFill>
                <a:effectLst/>
                <a:latin typeface="Times New Roman" panose="02020603050405020304" pitchFamily="18" charset="0"/>
                <a:ea typeface="Times New Roman" panose="02020603050405020304" pitchFamily="18" charset="0"/>
                <a:hlinkClick r:id="rId3"/>
              </a:rPr>
              <a:t>http://scikit-learn.org/0.21/documenation.html</a:t>
            </a:r>
            <a:r>
              <a:rPr lang="en-US" sz="1400">
                <a:solidFill>
                  <a:srgbClr val="000000"/>
                </a:solidFill>
                <a:effectLst/>
                <a:latin typeface="Times New Roman" panose="02020603050405020304" pitchFamily="18" charset="0"/>
                <a:ea typeface="Times New Roman" panose="02020603050405020304" pitchFamily="18" charset="0"/>
              </a:rPr>
              <a:t> (accessed Jul. 25,2024)</a:t>
            </a:r>
            <a:endParaRPr lang="en-IN" sz="1400">
              <a:effectLst/>
              <a:latin typeface="Times New Roman" panose="02020603050405020304" pitchFamily="18" charset="0"/>
              <a:ea typeface="Times New Roman" panose="02020603050405020304" pitchFamily="18" charset="0"/>
            </a:endParaRPr>
          </a:p>
          <a:p>
            <a:endParaRPr lang="en-IN" sz="1400"/>
          </a:p>
        </p:txBody>
      </p:sp>
    </p:spTree>
    <p:extLst>
      <p:ext uri="{BB962C8B-B14F-4D97-AF65-F5344CB8AC3E}">
        <p14:creationId xmlns:p14="http://schemas.microsoft.com/office/powerpoint/2010/main" val="1698253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429491" y="540327"/>
            <a:ext cx="11471564" cy="5479473"/>
          </a:xfrm>
        </p:spPr>
        <p:txBody>
          <a:bodyPr>
            <a:normAutofit/>
          </a:bodyPr>
          <a:lstStyle/>
          <a:p>
            <a:pPr algn="ctr">
              <a:buNone/>
            </a:pPr>
            <a:endParaRPr lang="en-IN" sz="9600">
              <a:latin typeface="Times New Roman" pitchFamily="18" charset="0"/>
              <a:cs typeface="Times New Roman" pitchFamily="18" charset="0"/>
            </a:endParaRPr>
          </a:p>
          <a:p>
            <a:pPr algn="ctr">
              <a:buNone/>
            </a:pPr>
            <a:r>
              <a:rPr lang="en-IN" sz="9600" b="1">
                <a:latin typeface="Cambria" pitchFamily="18" charset="0"/>
                <a:ea typeface="Cambria" pitchFamily="18" charset="0"/>
                <a:cs typeface="Times New Roman" pitchFamily="18" charset="0"/>
              </a:rPr>
              <a:t>THANK  YOU</a:t>
            </a:r>
          </a:p>
          <a:p>
            <a:pPr algn="ctr">
              <a:buNone/>
            </a:pPr>
            <a:endParaRPr lang="en-IN" sz="9600" b="1">
              <a:latin typeface="Cambria" pitchFamily="18" charset="0"/>
              <a:ea typeface="Cambria" pitchFamily="18" charset="0"/>
              <a:cs typeface="Times New Roman" pitchFamily="18" charset="0"/>
            </a:endParaRPr>
          </a:p>
        </p:txBody>
      </p:sp>
      <p:sp>
        <p:nvSpPr>
          <p:cNvPr id="2" name="Date Placeholder 1">
            <a:extLst>
              <a:ext uri="{FF2B5EF4-FFF2-40B4-BE49-F238E27FC236}">
                <a16:creationId xmlns:a16="http://schemas.microsoft.com/office/drawing/2014/main" id="{5F3DBEAC-E830-4F46-9810-2ED10E420D37}"/>
              </a:ext>
            </a:extLst>
          </p:cNvPr>
          <p:cNvSpPr>
            <a:spLocks noGrp="1"/>
          </p:cNvSpPr>
          <p:nvPr>
            <p:ph type="dt" sz="half" idx="10"/>
          </p:nvPr>
        </p:nvSpPr>
        <p:spPr>
          <a:xfrm>
            <a:off x="10626436" y="6191250"/>
            <a:ext cx="1330036" cy="476250"/>
          </a:xfrm>
        </p:spPr>
        <p:txBody>
          <a:bodyPr/>
          <a:lstStyle/>
          <a:p>
            <a:pPr algn="ctr"/>
            <a:fld id="{E73040D4-6661-4EE2-B480-5AC27F84D186}"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3" name="Footer Placeholder 2">
            <a:extLst>
              <a:ext uri="{FF2B5EF4-FFF2-40B4-BE49-F238E27FC236}">
                <a16:creationId xmlns:a16="http://schemas.microsoft.com/office/drawing/2014/main" id="{17600914-9D9E-48B1-B763-346ABCEB9897}"/>
              </a:ext>
            </a:extLst>
          </p:cNvPr>
          <p:cNvSpPr>
            <a:spLocks noGrp="1"/>
          </p:cNvSpPr>
          <p:nvPr>
            <p:ph type="ftr" sz="quarter" idx="11"/>
          </p:nvPr>
        </p:nvSpPr>
        <p:spPr>
          <a:xfrm>
            <a:off x="803564" y="6172200"/>
            <a:ext cx="4696691" cy="457200"/>
          </a:xfrm>
        </p:spPr>
        <p:txBody>
          <a:bodyPr/>
          <a:lstStyle/>
          <a:p>
            <a:pPr algn="ctr"/>
            <a:r>
              <a:rPr lang="en-US" b="1">
                <a:latin typeface="Cambria" pitchFamily="18" charset="0"/>
                <a:ea typeface="Cambria" pitchFamily="18" charset="0"/>
              </a:rPr>
              <a:t>Department of CSE, Acharya Institue of Technology</a:t>
            </a:r>
          </a:p>
        </p:txBody>
      </p:sp>
      <p:sp>
        <p:nvSpPr>
          <p:cNvPr id="4" name="Slide Number Placeholder 3">
            <a:extLst>
              <a:ext uri="{FF2B5EF4-FFF2-40B4-BE49-F238E27FC236}">
                <a16:creationId xmlns:a16="http://schemas.microsoft.com/office/drawing/2014/main" id="{69BE56B1-55E7-48B9-9E06-B8A044BAF613}"/>
              </a:ext>
            </a:extLst>
          </p:cNvPr>
          <p:cNvSpPr>
            <a:spLocks noGrp="1"/>
          </p:cNvSpPr>
          <p:nvPr>
            <p:ph type="sldNum" sz="quarter" idx="12"/>
          </p:nvPr>
        </p:nvSpPr>
        <p:spPr/>
        <p:txBody>
          <a:bodyPr/>
          <a:lstStyle/>
          <a:p>
            <a:fld id="{80A3A3F3-8EDC-49BE-84B5-3735161BD4D6}" type="slidenum">
              <a:rPr lang="en-US" smtClean="0"/>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0252-72AD-C1AC-A080-1E372BCCCA06}"/>
              </a:ext>
            </a:extLst>
          </p:cNvPr>
          <p:cNvSpPr>
            <a:spLocks noGrp="1"/>
          </p:cNvSpPr>
          <p:nvPr>
            <p:ph type="title"/>
          </p:nvPr>
        </p:nvSpPr>
        <p:spPr>
          <a:xfrm>
            <a:off x="1219200" y="745285"/>
            <a:ext cx="10363200" cy="1143000"/>
          </a:xfrm>
        </p:spPr>
        <p:txBody>
          <a:bodyPr lIns="91440" tIns="45720" rIns="91440" bIns="91440" anchor="b" anchorCtr="0">
            <a:normAutofit/>
          </a:bodyPr>
          <a:lstStyle/>
          <a:p>
            <a:pPr algn="ctr"/>
            <a:r>
              <a:rPr lang="en-IN" sz="4800" b="1">
                <a:solidFill>
                  <a:schemeClr val="tx1"/>
                </a:solidFill>
                <a:latin typeface="Times New Roman"/>
                <a:ea typeface="Cambria"/>
                <a:cs typeface="Times New Roman"/>
              </a:rPr>
              <a:t>INTRODUCTION</a:t>
            </a:r>
            <a:endParaRPr lang="en-US" b="1">
              <a:solidFill>
                <a:schemeClr val="tx1"/>
              </a:solidFill>
              <a:latin typeface="Times New Roman"/>
              <a:ea typeface="Cambria"/>
              <a:cs typeface="Times New Roman"/>
            </a:endParaRPr>
          </a:p>
          <a:p>
            <a:endParaRPr lang="en-US" sz="4800" b="1">
              <a:solidFill>
                <a:schemeClr val="tx1"/>
              </a:solidFill>
              <a:latin typeface="Times New Roman"/>
              <a:cs typeface="Times New Roman"/>
            </a:endParaRPr>
          </a:p>
        </p:txBody>
      </p:sp>
      <p:sp>
        <p:nvSpPr>
          <p:cNvPr id="3" name="Date Placeholder 2">
            <a:extLst>
              <a:ext uri="{FF2B5EF4-FFF2-40B4-BE49-F238E27FC236}">
                <a16:creationId xmlns:a16="http://schemas.microsoft.com/office/drawing/2014/main" id="{45EF06DF-2EFF-2CBD-D63E-C7EEFFDB5AA7}"/>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DA9288C0-6C5C-CC89-0243-6937E66C268D}"/>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E35A6D89-27DF-76DB-4136-59FD393EF40F}"/>
              </a:ext>
            </a:extLst>
          </p:cNvPr>
          <p:cNvSpPr>
            <a:spLocks noGrp="1"/>
          </p:cNvSpPr>
          <p:nvPr>
            <p:ph type="sldNum" sz="quarter" idx="12"/>
          </p:nvPr>
        </p:nvSpPr>
        <p:spPr/>
        <p:txBody>
          <a:bodyPr/>
          <a:lstStyle/>
          <a:p>
            <a:fld id="{80A3A3F3-8EDC-49BE-84B5-3735161BD4D6}" type="slidenum">
              <a:rPr lang="en-US" smtClean="0"/>
              <a:pPr/>
              <a:t>5</a:t>
            </a:fld>
            <a:endParaRPr lang="en-US"/>
          </a:p>
        </p:txBody>
      </p:sp>
      <p:sp>
        <p:nvSpPr>
          <p:cNvPr id="6" name="Content Placeholder 5">
            <a:extLst>
              <a:ext uri="{FF2B5EF4-FFF2-40B4-BE49-F238E27FC236}">
                <a16:creationId xmlns:a16="http://schemas.microsoft.com/office/drawing/2014/main" id="{73467058-86E1-9E5E-902A-B3BB51F4066E}"/>
              </a:ext>
            </a:extLst>
          </p:cNvPr>
          <p:cNvSpPr>
            <a:spLocks noGrp="1"/>
          </p:cNvSpPr>
          <p:nvPr>
            <p:ph sz="quarter" idx="1"/>
          </p:nvPr>
        </p:nvSpPr>
        <p:spPr>
          <a:xfrm>
            <a:off x="555084" y="1143000"/>
            <a:ext cx="11081831" cy="4572000"/>
          </a:xfrm>
        </p:spPr>
        <p:txBody>
          <a:bodyPr vert="horz" lIns="91440" tIns="45720" rIns="91440" bIns="45720" anchor="t">
            <a:normAutofit/>
          </a:bodyPr>
          <a:lstStyle/>
          <a:p>
            <a:pPr marL="0" indent="0" algn="just">
              <a:lnSpc>
                <a:spcPct val="170000"/>
              </a:lnSpc>
              <a:spcAft>
                <a:spcPts val="1000"/>
              </a:spcAft>
              <a:buClr>
                <a:srgbClr val="9B2D1F"/>
              </a:buClr>
              <a:buNone/>
            </a:pPr>
            <a:r>
              <a:rPr lang="en-US" sz="1600" b="1" cap="small">
                <a:latin typeface="Times New Roman"/>
                <a:cs typeface="Times New Roman"/>
              </a:rPr>
              <a:t>1.3. </a:t>
            </a:r>
            <a:r>
              <a:rPr lang="en-US" sz="1600" b="1">
                <a:latin typeface="Times New Roman"/>
                <a:cs typeface="Times New Roman"/>
              </a:rPr>
              <a:t>Overview of existing system:</a:t>
            </a:r>
          </a:p>
          <a:p>
            <a:pPr>
              <a:lnSpc>
                <a:spcPct val="170000"/>
              </a:lnSpc>
            </a:pPr>
            <a:r>
              <a:rPr lang="en-IN" sz="1400" b="1">
                <a:latin typeface="Times New Roman"/>
                <a:cs typeface="Times New Roman"/>
              </a:rPr>
              <a:t>Existing Systems:</a:t>
            </a:r>
            <a:endParaRPr lang="en-US" sz="1400" b="1">
              <a:latin typeface="Times New Roman"/>
              <a:cs typeface="Times New Roman"/>
            </a:endParaRPr>
          </a:p>
          <a:p>
            <a:pPr lvl="1">
              <a:lnSpc>
                <a:spcPct val="170000"/>
              </a:lnSpc>
              <a:buClr>
                <a:schemeClr val="accent1"/>
              </a:buClr>
              <a:buSzPct val="80000"/>
              <a:buFont typeface="Arial" panose="020B0604020202020204" pitchFamily="34" charset="0"/>
              <a:buChar char="•"/>
            </a:pPr>
            <a:r>
              <a:rPr lang="en-IN" sz="1400">
                <a:latin typeface="Times New Roman"/>
                <a:cs typeface="Times New Roman"/>
              </a:rPr>
              <a:t>Streaming Platforms</a:t>
            </a:r>
            <a:r>
              <a:rPr lang="en-IN" sz="1400" b="1">
                <a:latin typeface="Times New Roman"/>
                <a:cs typeface="Times New Roman"/>
              </a:rPr>
              <a:t>:</a:t>
            </a:r>
            <a:r>
              <a:rPr lang="en-IN" sz="1400">
                <a:latin typeface="Times New Roman"/>
                <a:cs typeface="Times New Roman"/>
              </a:rPr>
              <a:t> Use algorithms based on user listening history, song metadata, and collaborative filtering to recommend music.</a:t>
            </a:r>
            <a:endParaRPr lang="en-US" sz="1400">
              <a:latin typeface="Times New Roman"/>
              <a:cs typeface="Times New Roman"/>
            </a:endParaRPr>
          </a:p>
          <a:p>
            <a:pPr lvl="1">
              <a:lnSpc>
                <a:spcPct val="170000"/>
              </a:lnSpc>
              <a:buClr>
                <a:schemeClr val="accent1"/>
              </a:buClr>
              <a:buSzPct val="80000"/>
              <a:buFont typeface="Arial" panose="020B0604020202020204" pitchFamily="34" charset="0"/>
              <a:buChar char="•"/>
            </a:pPr>
            <a:r>
              <a:rPr lang="en-IN" sz="1400">
                <a:latin typeface="Times New Roman"/>
                <a:cs typeface="Times New Roman"/>
              </a:rPr>
              <a:t>Music Libraries: Applications like iTunes and Windows Media Player offer basic genre classification based on metadata.</a:t>
            </a:r>
            <a:endParaRPr lang="en-IN" sz="1400" b="1">
              <a:latin typeface="Times New Roman" panose="02020603050405020304" pitchFamily="18" charset="0"/>
              <a:cs typeface="Times New Roman" panose="02020603050405020304" pitchFamily="18" charset="0"/>
            </a:endParaRPr>
          </a:p>
          <a:p>
            <a:pPr>
              <a:lnSpc>
                <a:spcPct val="170000"/>
              </a:lnSpc>
            </a:pPr>
            <a:r>
              <a:rPr lang="en-IN" sz="1400" b="1">
                <a:latin typeface="Times New Roman" panose="02020603050405020304" pitchFamily="18" charset="0"/>
                <a:cs typeface="Times New Roman" panose="02020603050405020304" pitchFamily="18" charset="0"/>
              </a:rPr>
              <a:t>Drawbacks:</a:t>
            </a:r>
          </a:p>
          <a:p>
            <a:pPr lvl="1">
              <a:lnSpc>
                <a:spcPct val="170000"/>
              </a:lnSpc>
              <a:buClr>
                <a:schemeClr val="accent1"/>
              </a:buClr>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Limited Accuracy: Many systems rely heavily on metadata and user behaviour, which can result in inaccurate genre classification.</a:t>
            </a:r>
          </a:p>
          <a:p>
            <a:pPr marL="0" indent="0" algn="just">
              <a:lnSpc>
                <a:spcPct val="150000"/>
              </a:lnSpc>
              <a:spcAft>
                <a:spcPts val="1000"/>
              </a:spcAft>
              <a:buNone/>
            </a:pPr>
            <a:r>
              <a:rPr lang="en-US" sz="1600" b="1">
                <a:latin typeface="Times New Roman"/>
                <a:cs typeface="Times New Roman"/>
              </a:rPr>
              <a:t>1.4 Overview of Proposed System:</a:t>
            </a:r>
          </a:p>
          <a:p>
            <a:pPr algn="just">
              <a:lnSpc>
                <a:spcPct val="150000"/>
              </a:lnSpc>
              <a:spcAft>
                <a:spcPts val="1000"/>
              </a:spcAft>
            </a:pPr>
            <a:r>
              <a:rPr lang="en-GB" sz="1400" b="1">
                <a:latin typeface="Times New Roman" panose="02020603050405020304" pitchFamily="18" charset="0"/>
                <a:cs typeface="Times New Roman" panose="02020603050405020304" pitchFamily="18" charset="0"/>
              </a:rPr>
              <a:t>Audio feature extraction : </a:t>
            </a:r>
            <a:r>
              <a:rPr lang="en-GB" sz="1400">
                <a:latin typeface="Times New Roman" panose="02020603050405020304" pitchFamily="18" charset="0"/>
                <a:cs typeface="Times New Roman" panose="02020603050405020304" pitchFamily="18" charset="0"/>
              </a:rPr>
              <a:t>Analyzes music file content to derive features for machine learning models.  Utilizes “librosa” to extract critical audio features.</a:t>
            </a:r>
          </a:p>
          <a:p>
            <a:pPr algn="just">
              <a:lnSpc>
                <a:spcPct val="150000"/>
              </a:lnSpc>
              <a:spcAft>
                <a:spcPts val="1000"/>
              </a:spcAft>
            </a:pPr>
            <a:r>
              <a:rPr lang="en-GB" sz="1400" b="1">
                <a:latin typeface="Times New Roman" panose="02020603050405020304" pitchFamily="18" charset="0"/>
                <a:cs typeface="Times New Roman" panose="02020603050405020304" pitchFamily="18" charset="0"/>
              </a:rPr>
              <a:t>Machine Learning Models : </a:t>
            </a:r>
            <a:r>
              <a:rPr lang="en-GB" sz="1400">
                <a:latin typeface="Times New Roman" panose="02020603050405020304" pitchFamily="18" charset="0"/>
                <a:cs typeface="Times New Roman" panose="02020603050405020304" pitchFamily="18" charset="0"/>
              </a:rPr>
              <a:t>Trained to recognize patterns in audio data. Uses Support Vector Machine (SVM) algorithm for precise genre classification.</a:t>
            </a:r>
          </a:p>
          <a:p>
            <a:pPr marL="0" indent="0" algn="just">
              <a:lnSpc>
                <a:spcPct val="150000"/>
              </a:lnSpc>
              <a:spcAft>
                <a:spcPts val="1000"/>
              </a:spcAft>
              <a:buNone/>
            </a:pPr>
            <a:endParaRPr lang="en-GB" sz="1400">
              <a:latin typeface="Times New Roman" panose="02020603050405020304" pitchFamily="18" charset="0"/>
              <a:cs typeface="Times New Roman" panose="02020603050405020304" pitchFamily="18" charset="0"/>
            </a:endParaRPr>
          </a:p>
          <a:p>
            <a:pPr marL="45720" indent="0">
              <a:lnSpc>
                <a:spcPct val="170000"/>
              </a:lnSpc>
              <a:buNone/>
            </a:pPr>
            <a:endParaRPr lang="en-GB" sz="1600">
              <a:latin typeface="Times New Roman" panose="02020603050405020304" pitchFamily="18" charset="0"/>
              <a:cs typeface="Times New Roman" panose="02020603050405020304" pitchFamily="18" charset="0"/>
            </a:endParaRPr>
          </a:p>
          <a:p>
            <a:pPr marL="0" indent="0">
              <a:buNone/>
            </a:pPr>
            <a:endParaRPr lang="en-US" sz="1600">
              <a:latin typeface="Times New Roman"/>
              <a:cs typeface="Times New Roman"/>
            </a:endParaRPr>
          </a:p>
        </p:txBody>
      </p:sp>
    </p:spTree>
    <p:extLst>
      <p:ext uri="{BB962C8B-B14F-4D97-AF65-F5344CB8AC3E}">
        <p14:creationId xmlns:p14="http://schemas.microsoft.com/office/powerpoint/2010/main" val="93217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593E-6CCC-4D4E-9A21-BBCB3BA5AF00}"/>
              </a:ext>
            </a:extLst>
          </p:cNvPr>
          <p:cNvSpPr>
            <a:spLocks noGrp="1"/>
          </p:cNvSpPr>
          <p:nvPr>
            <p:ph type="ctrTitle"/>
          </p:nvPr>
        </p:nvSpPr>
        <p:spPr/>
        <p:txBody>
          <a:bodyPr>
            <a:normAutofit/>
          </a:bodyPr>
          <a:lstStyle/>
          <a:p>
            <a:r>
              <a:rPr lang="en-IN" b="1">
                <a:latin typeface="Cambria" pitchFamily="18" charset="0"/>
                <a:ea typeface="Cambria" pitchFamily="18" charset="0"/>
                <a:cs typeface="Times New Roman" pitchFamily="18" charset="0"/>
              </a:rPr>
              <a:t>LITERATURE SURVEY</a:t>
            </a:r>
            <a:endParaRPr lang="en-US">
              <a:latin typeface="Cambria"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145338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4638"/>
            <a:ext cx="11845636"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LITERATURE SURVEY</a:t>
            </a:r>
          </a:p>
        </p:txBody>
      </p:sp>
      <p:sp>
        <p:nvSpPr>
          <p:cNvPr id="5" name="Date Placeholder 4"/>
          <p:cNvSpPr>
            <a:spLocks noGrp="1"/>
          </p:cNvSpPr>
          <p:nvPr>
            <p:ph type="dt" sz="half" idx="10"/>
          </p:nvPr>
        </p:nvSpPr>
        <p:spPr>
          <a:xfrm>
            <a:off x="10640290" y="6191250"/>
            <a:ext cx="1094509" cy="476250"/>
          </a:xfrm>
        </p:spPr>
        <p:txBody>
          <a:bodyPr/>
          <a:lstStyle/>
          <a:p>
            <a:pPr algn="ctr"/>
            <a:fld id="{649EF12A-DEDD-4364-9F35-6812D5FDFC7D}"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86692" y="6172200"/>
            <a:ext cx="4765964"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7</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499022246"/>
              </p:ext>
            </p:extLst>
          </p:nvPr>
        </p:nvGraphicFramePr>
        <p:xfrm>
          <a:off x="193182" y="1223492"/>
          <a:ext cx="11876485" cy="4522681"/>
        </p:xfrm>
        <a:graphic>
          <a:graphicData uri="http://schemas.openxmlformats.org/drawingml/2006/table">
            <a:tbl>
              <a:tblPr firstRow="1" bandRow="1">
                <a:tableStyleId>{5C22544A-7EE6-4342-B048-85BDC9FD1C3A}</a:tableStyleId>
              </a:tblPr>
              <a:tblGrid>
                <a:gridCol w="972752">
                  <a:extLst>
                    <a:ext uri="{9D8B030D-6E8A-4147-A177-3AD203B41FA5}">
                      <a16:colId xmlns:a16="http://schemas.microsoft.com/office/drawing/2014/main" val="20000"/>
                    </a:ext>
                  </a:extLst>
                </a:gridCol>
                <a:gridCol w="2204125">
                  <a:extLst>
                    <a:ext uri="{9D8B030D-6E8A-4147-A177-3AD203B41FA5}">
                      <a16:colId xmlns:a16="http://schemas.microsoft.com/office/drawing/2014/main" val="20001"/>
                    </a:ext>
                  </a:extLst>
                </a:gridCol>
                <a:gridCol w="1988337">
                  <a:extLst>
                    <a:ext uri="{9D8B030D-6E8A-4147-A177-3AD203B41FA5}">
                      <a16:colId xmlns:a16="http://schemas.microsoft.com/office/drawing/2014/main" val="20002"/>
                    </a:ext>
                  </a:extLst>
                </a:gridCol>
                <a:gridCol w="3454589">
                  <a:extLst>
                    <a:ext uri="{9D8B030D-6E8A-4147-A177-3AD203B41FA5}">
                      <a16:colId xmlns:a16="http://schemas.microsoft.com/office/drawing/2014/main" val="20003"/>
                    </a:ext>
                  </a:extLst>
                </a:gridCol>
                <a:gridCol w="3256682">
                  <a:extLst>
                    <a:ext uri="{9D8B030D-6E8A-4147-A177-3AD203B41FA5}">
                      <a16:colId xmlns:a16="http://schemas.microsoft.com/office/drawing/2014/main" val="20004"/>
                    </a:ext>
                  </a:extLst>
                </a:gridCol>
              </a:tblGrid>
              <a:tr h="1780808">
                <a:tc>
                  <a:txBody>
                    <a:bodyPr/>
                    <a:lstStyle/>
                    <a:p>
                      <a:pPr algn="ctr"/>
                      <a:endParaRPr lang="en-US">
                        <a:latin typeface="Times New Roman"/>
                      </a:endParaRPr>
                    </a:p>
                    <a:p>
                      <a:pPr algn="ctr"/>
                      <a:endParaRPr lang="en-US">
                        <a:latin typeface="Times New Roman"/>
                      </a:endParaRPr>
                    </a:p>
                    <a:p>
                      <a:pPr algn="ctr"/>
                      <a:endParaRPr lang="en-US">
                        <a:latin typeface="Times New Roman"/>
                      </a:endParaRPr>
                    </a:p>
                    <a:p>
                      <a:pPr algn="ctr"/>
                      <a:r>
                        <a:rPr lang="en-US">
                          <a:latin typeface="Times New Roman"/>
                        </a:rPr>
                        <a:t>S.N</a:t>
                      </a:r>
                    </a:p>
                  </a:txBody>
                  <a:tcPr/>
                </a:tc>
                <a:tc>
                  <a:txBody>
                    <a:bodyPr/>
                    <a:lstStyle/>
                    <a:p>
                      <a:pPr algn="ctr"/>
                      <a:endParaRPr kumimoji="0" lang="en-US" sz="1800" b="1" kern="1200">
                        <a:solidFill>
                          <a:schemeClr val="lt1"/>
                        </a:solidFill>
                        <a:latin typeface="Times New Roman"/>
                        <a:ea typeface="+mn-ea"/>
                        <a:cs typeface="+mn-cs"/>
                      </a:endParaRPr>
                    </a:p>
                    <a:p>
                      <a:pPr algn="ctr"/>
                      <a:endParaRPr kumimoji="0" lang="en-US" sz="1800" b="1" kern="1200">
                        <a:solidFill>
                          <a:schemeClr val="lt1"/>
                        </a:solidFill>
                        <a:latin typeface="Times New Roman"/>
                        <a:ea typeface="+mn-ea"/>
                        <a:cs typeface="+mn-cs"/>
                      </a:endParaRPr>
                    </a:p>
                    <a:p>
                      <a:pPr algn="ctr"/>
                      <a:r>
                        <a:rPr kumimoji="0" lang="en-US" sz="1800" b="1" kern="1200">
                          <a:solidFill>
                            <a:schemeClr val="lt1"/>
                          </a:solidFill>
                          <a:latin typeface="Times New Roman"/>
                          <a:ea typeface="+mn-ea"/>
                          <a:cs typeface="+mn-cs"/>
                        </a:rPr>
                        <a:t>PAPER TITLE</a:t>
                      </a:r>
                      <a:r>
                        <a:rPr lang="en-US" sz="1800" b="1" kern="1200">
                          <a:solidFill>
                            <a:schemeClr val="lt1"/>
                          </a:solidFill>
                          <a:latin typeface="Times New Roman"/>
                          <a:ea typeface="+mn-ea"/>
                          <a:cs typeface="+mn-cs"/>
                        </a:rPr>
                        <a:t> </a:t>
                      </a:r>
                      <a:endParaRPr kumimoji="0" lang="en-US" sz="1800" b="1" kern="1200">
                        <a:solidFill>
                          <a:schemeClr val="lt1"/>
                        </a:solidFill>
                        <a:latin typeface="Times New Roman"/>
                        <a:ea typeface="+mn-ea"/>
                        <a:cs typeface="+mn-cs"/>
                      </a:endParaRPr>
                    </a:p>
                    <a:p>
                      <a:pPr algn="ctr"/>
                      <a:r>
                        <a:rPr kumimoji="0" lang="en-US" sz="1800" b="1" kern="1200">
                          <a:solidFill>
                            <a:schemeClr val="lt1"/>
                          </a:solidFill>
                          <a:latin typeface="Times New Roman"/>
                          <a:ea typeface="+mn-ea"/>
                          <a:cs typeface="+mn-cs"/>
                        </a:rPr>
                        <a:t>&amp;</a:t>
                      </a:r>
                    </a:p>
                    <a:p>
                      <a:pPr algn="ctr"/>
                      <a:r>
                        <a:rPr kumimoji="0" lang="en-US" sz="1800" b="1" kern="1200">
                          <a:solidFill>
                            <a:schemeClr val="lt1"/>
                          </a:solidFill>
                          <a:latin typeface="Times New Roman"/>
                          <a:ea typeface="+mn-ea"/>
                          <a:cs typeface="+mn-cs"/>
                        </a:rPr>
                        <a:t>PUBLICATION DETAILS</a:t>
                      </a:r>
                      <a:endParaRPr lang="en-US">
                        <a:latin typeface="Times New Roman"/>
                      </a:endParaRPr>
                    </a:p>
                  </a:txBody>
                  <a:tcPr/>
                </a:tc>
                <a:tc>
                  <a:txBody>
                    <a:bodyPr/>
                    <a:lstStyle/>
                    <a:p>
                      <a:pPr algn="ctr"/>
                      <a:endParaRPr kumimoji="0" lang="en-US" sz="1800" b="1" kern="1200">
                        <a:solidFill>
                          <a:schemeClr val="lt1"/>
                        </a:solidFill>
                        <a:latin typeface="Times New Roman"/>
                        <a:ea typeface="+mn-ea"/>
                        <a:cs typeface="+mn-cs"/>
                      </a:endParaRPr>
                    </a:p>
                    <a:p>
                      <a:pPr algn="ctr"/>
                      <a:endParaRPr kumimoji="0" lang="en-US" sz="1800" b="1" kern="1200">
                        <a:solidFill>
                          <a:schemeClr val="lt1"/>
                        </a:solidFill>
                        <a:latin typeface="Times New Roman"/>
                        <a:ea typeface="+mn-ea"/>
                        <a:cs typeface="+mn-cs"/>
                      </a:endParaRPr>
                    </a:p>
                    <a:p>
                      <a:pPr algn="ctr"/>
                      <a:r>
                        <a:rPr kumimoji="0" lang="en-US" sz="1800" b="1" kern="1200">
                          <a:solidFill>
                            <a:schemeClr val="lt1"/>
                          </a:solidFill>
                          <a:latin typeface="Times New Roman"/>
                          <a:ea typeface="+mn-ea"/>
                          <a:cs typeface="+mn-cs"/>
                        </a:rPr>
                        <a:t>NAME OF THE AUTHORS</a:t>
                      </a:r>
                      <a:endParaRPr lang="en-US">
                        <a:latin typeface="Times New Roman"/>
                      </a:endParaRPr>
                    </a:p>
                  </a:txBody>
                  <a:tcPr/>
                </a:tc>
                <a:tc>
                  <a:txBody>
                    <a:bodyPr/>
                    <a:lstStyle/>
                    <a:p>
                      <a:pPr algn="ctr"/>
                      <a:endParaRPr kumimoji="0" lang="en-US" sz="1800" b="1" kern="1200">
                        <a:solidFill>
                          <a:schemeClr val="lt1"/>
                        </a:solidFill>
                        <a:latin typeface="Times New Roman"/>
                        <a:ea typeface="+mn-ea"/>
                        <a:cs typeface="+mn-cs"/>
                      </a:endParaRPr>
                    </a:p>
                    <a:p>
                      <a:pPr algn="ctr"/>
                      <a:r>
                        <a:rPr kumimoji="0" lang="en-US" sz="1800" b="1" kern="1200">
                          <a:solidFill>
                            <a:schemeClr val="lt1"/>
                          </a:solidFill>
                          <a:latin typeface="Times New Roman"/>
                          <a:ea typeface="+mn-ea"/>
                          <a:cs typeface="+mn-cs"/>
                        </a:rPr>
                        <a:t>TECHNICAL</a:t>
                      </a:r>
                      <a:r>
                        <a:rPr lang="en-US" sz="1800" b="1" kern="1200">
                          <a:solidFill>
                            <a:schemeClr val="lt1"/>
                          </a:solidFill>
                          <a:latin typeface="Times New Roman"/>
                          <a:ea typeface="+mn-ea"/>
                          <a:cs typeface="+mn-cs"/>
                        </a:rPr>
                        <a:t> </a:t>
                      </a:r>
                      <a:r>
                        <a:rPr kumimoji="0" lang="en-US" sz="1800" b="1" kern="1200">
                          <a:solidFill>
                            <a:schemeClr val="lt1"/>
                          </a:solidFill>
                          <a:latin typeface="Times New Roman"/>
                          <a:ea typeface="+mn-ea"/>
                          <a:cs typeface="+mn-cs"/>
                        </a:rPr>
                        <a:t> IDEAS / ALGORITHMS ACQUIRED FROM THE PAPER USEFULL IN DESIGNING THE PROPOSED SYSTEM</a:t>
                      </a:r>
                      <a:endParaRPr lang="en-US">
                        <a:latin typeface="Times New Roman"/>
                      </a:endParaRPr>
                    </a:p>
                  </a:txBody>
                  <a:tcPr/>
                </a:tc>
                <a:tc>
                  <a:txBody>
                    <a:bodyPr/>
                    <a:lstStyle/>
                    <a:p>
                      <a:pPr algn="ctr"/>
                      <a:endParaRPr kumimoji="0" lang="en-US" sz="1800" b="1" kern="1200">
                        <a:solidFill>
                          <a:schemeClr val="lt1"/>
                        </a:solidFill>
                        <a:latin typeface="Times New Roman"/>
                        <a:ea typeface="+mn-ea"/>
                        <a:cs typeface="+mn-cs"/>
                      </a:endParaRPr>
                    </a:p>
                    <a:p>
                      <a:pPr algn="ctr"/>
                      <a:r>
                        <a:rPr kumimoji="0" lang="en-US" sz="1800" b="1" kern="1200">
                          <a:solidFill>
                            <a:schemeClr val="lt1"/>
                          </a:solidFill>
                          <a:latin typeface="Times New Roman"/>
                          <a:ea typeface="+mn-ea"/>
                          <a:cs typeface="+mn-cs"/>
                        </a:rPr>
                        <a:t>SHORTFALLS/DISADVANTAGES</a:t>
                      </a:r>
                      <a:r>
                        <a:rPr lang="en-US" sz="1800" b="1" kern="1200">
                          <a:solidFill>
                            <a:schemeClr val="lt1"/>
                          </a:solidFill>
                          <a:latin typeface="Times New Roman"/>
                          <a:ea typeface="+mn-ea"/>
                          <a:cs typeface="+mn-cs"/>
                        </a:rPr>
                        <a:t> </a:t>
                      </a:r>
                      <a:r>
                        <a:rPr kumimoji="0" lang="en-US" sz="1800" b="1" kern="1200">
                          <a:solidFill>
                            <a:schemeClr val="lt1"/>
                          </a:solidFill>
                          <a:latin typeface="Times New Roman"/>
                          <a:ea typeface="+mn-ea"/>
                          <a:cs typeface="+mn-cs"/>
                        </a:rPr>
                        <a:t> &amp;</a:t>
                      </a:r>
                      <a:r>
                        <a:rPr lang="en-US" sz="1800" b="1" kern="1200">
                          <a:solidFill>
                            <a:schemeClr val="lt1"/>
                          </a:solidFill>
                          <a:latin typeface="Times New Roman"/>
                          <a:ea typeface="+mn-ea"/>
                          <a:cs typeface="+mn-cs"/>
                        </a:rPr>
                        <a:t> </a:t>
                      </a:r>
                      <a:endParaRPr kumimoji="0" lang="en-US" sz="1800" b="1" kern="1200">
                        <a:solidFill>
                          <a:schemeClr val="lt1"/>
                        </a:solidFill>
                        <a:latin typeface="Times New Roman"/>
                        <a:ea typeface="+mn-ea"/>
                        <a:cs typeface="+mn-cs"/>
                      </a:endParaRPr>
                    </a:p>
                    <a:p>
                      <a:pPr algn="ctr"/>
                      <a:r>
                        <a:rPr kumimoji="0" lang="en-US" sz="1800" b="1" kern="1200">
                          <a:solidFill>
                            <a:schemeClr val="lt1"/>
                          </a:solidFill>
                          <a:latin typeface="Times New Roman"/>
                          <a:ea typeface="+mn-ea"/>
                          <a:cs typeface="+mn-cs"/>
                        </a:rPr>
                        <a:t>SOLUTION PROVIDED BY THE PROPOSED SYSTEM</a:t>
                      </a:r>
                      <a:endParaRPr lang="en-US">
                        <a:latin typeface="Times New Roman"/>
                      </a:endParaRPr>
                    </a:p>
                  </a:txBody>
                  <a:tcPr/>
                </a:tc>
                <a:extLst>
                  <a:ext uri="{0D108BD9-81ED-4DB2-BD59-A6C34878D82A}">
                    <a16:rowId xmlns:a16="http://schemas.microsoft.com/office/drawing/2014/main" val="10000"/>
                  </a:ext>
                </a:extLst>
              </a:tr>
              <a:tr h="2741873">
                <a:tc>
                  <a:txBody>
                    <a:bodyPr/>
                    <a:lstStyle/>
                    <a:p>
                      <a:pPr marL="0" indent="0" algn="ctr">
                        <a:buNone/>
                      </a:pPr>
                      <a:endParaRPr lang="en-US" sz="1200">
                        <a:latin typeface="Times New Roman" panose="02020603050405020304" pitchFamily="18" charset="0"/>
                        <a:cs typeface="Times New Roman" panose="02020603050405020304" pitchFamily="18" charset="0"/>
                      </a:endParaRPr>
                    </a:p>
                    <a:p>
                      <a:pPr marL="0" indent="0" algn="ctr">
                        <a:buNone/>
                      </a:pPr>
                      <a:endParaRPr lang="en-US" sz="1200">
                        <a:latin typeface="Times New Roman" panose="02020603050405020304" pitchFamily="18" charset="0"/>
                        <a:cs typeface="Times New Roman" panose="02020603050405020304" pitchFamily="18" charset="0"/>
                      </a:endParaRPr>
                    </a:p>
                    <a:p>
                      <a:pPr marL="0" indent="0" algn="ctr">
                        <a:buNone/>
                      </a:pPr>
                      <a:r>
                        <a:rPr lang="en-US" sz="1200">
                          <a:latin typeface="Times New Roman" panose="02020603050405020304" pitchFamily="18" charset="0"/>
                          <a:cs typeface="Times New Roman" panose="02020603050405020304" pitchFamily="18" charset="0"/>
                        </a:rPr>
                        <a:t>1</a:t>
                      </a:r>
                    </a:p>
                  </a:txBody>
                  <a:tcPr/>
                </a:tc>
                <a:tc>
                  <a:txBody>
                    <a:bodyPr/>
                    <a:lstStyle/>
                    <a:p>
                      <a:pPr algn="just">
                        <a:lnSpc>
                          <a:spcPct val="100000"/>
                        </a:lnSpc>
                        <a:spcAft>
                          <a:spcPts val="1000"/>
                        </a:spcAft>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Enhancing  Music Genre Classification through Multi-Algorithm Analysis and User-Friendly Visualization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lvl="0" algn="just">
                        <a:lnSpc>
                          <a:spcPct val="100000"/>
                        </a:lnSpc>
                        <a:buNone/>
                      </a:pPr>
                      <a:endParaRPr kumimoji="0" lang="en-US" sz="1200" kern="120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r>
                        <a:rPr kumimoji="0" lang="en-US" sz="1200" kern="1200">
                          <a:solidFill>
                            <a:schemeClr val="dk1"/>
                          </a:solidFill>
                          <a:effectLst/>
                          <a:latin typeface="Times New Roman" panose="02020603050405020304" pitchFamily="18" charset="0"/>
                          <a:ea typeface="+mn-ea"/>
                          <a:cs typeface="Times New Roman" panose="02020603050405020304" pitchFamily="18" charset="0"/>
                        </a:rPr>
                        <a:t>Navin Kamuni , Dheerendra Panwar </a:t>
                      </a:r>
                      <a:endParaRPr lang="en-US" sz="1200" b="0" i="0" u="none" strike="noStrike" noProof="0">
                        <a:latin typeface="Times New Roman" panose="02020603050405020304" pitchFamily="18" charset="0"/>
                        <a:cs typeface="Times New Roman" panose="02020603050405020304" pitchFamily="18" charset="0"/>
                      </a:endParaRPr>
                    </a:p>
                  </a:txBody>
                  <a:tcPr/>
                </a:tc>
                <a:tc>
                  <a:txBody>
                    <a:bodyPr/>
                    <a:lstStyle/>
                    <a:p>
                      <a:pPr algn="just">
                        <a:lnSpc>
                          <a:spcPct val="100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Naive Bayes  :</a:t>
                      </a:r>
                      <a:r>
                        <a:rPr lang="en-US" sz="1200">
                          <a:effectLst/>
                          <a:latin typeface="Times New Roman" panose="02020603050405020304" pitchFamily="18" charset="0"/>
                          <a:ea typeface="Calibri" panose="020F0502020204030204" pitchFamily="34" charset="0"/>
                          <a:cs typeface="Times New Roman" panose="02020603050405020304" pitchFamily="18" charset="0"/>
                        </a:rPr>
                        <a:t> A probabilistic classifier based on Bayes' Theorem, known for its simplicity and effectiveness.  In a project like music genre classification, where the relationship between features can be complex and non-linear, Naive Bayes might not capture the intricacies of the data as effectively as other models like SVM.</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1000"/>
                        </a:spcAft>
                      </a:pP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Inability to Access External Music Files:</a:t>
                      </a:r>
                      <a:r>
                        <a:rPr lang="en-US" sz="1200">
                          <a:effectLst/>
                          <a:latin typeface="Times New Roman" panose="02020603050405020304" pitchFamily="18" charset="0"/>
                          <a:ea typeface="Calibri" panose="020F0502020204030204" pitchFamily="34" charset="0"/>
                          <a:cs typeface="Times New Roman" panose="02020603050405020304" pitchFamily="18" charset="0"/>
                        </a:rPr>
                        <a:t> The application was limited in its ability to access and process external music files, which could have expanded the scope of its classification capabilities.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Limited to Linux Environment:</a:t>
                      </a:r>
                      <a:r>
                        <a:rPr lang="en-US" sz="1200">
                          <a:effectLst/>
                          <a:latin typeface="Times New Roman" panose="02020603050405020304" pitchFamily="18" charset="0"/>
                          <a:ea typeface="Calibri" panose="020F0502020204030204" pitchFamily="34" charset="0"/>
                          <a:cs typeface="Times New Roman" panose="02020603050405020304" pitchFamily="18" charset="0"/>
                        </a:rPr>
                        <a:t> The application was initially developed on Linux, which may not be as widely used by the general public compared to other operating systems, potentially limiting the user base.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4007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4638"/>
            <a:ext cx="11845636"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LITERATURE SURVEY</a:t>
            </a:r>
          </a:p>
        </p:txBody>
      </p:sp>
      <p:sp>
        <p:nvSpPr>
          <p:cNvPr id="5" name="Date Placeholder 4"/>
          <p:cNvSpPr>
            <a:spLocks noGrp="1"/>
          </p:cNvSpPr>
          <p:nvPr>
            <p:ph type="dt" sz="half" idx="10"/>
          </p:nvPr>
        </p:nvSpPr>
        <p:spPr>
          <a:xfrm>
            <a:off x="10640290" y="6191250"/>
            <a:ext cx="1094509" cy="476250"/>
          </a:xfrm>
        </p:spPr>
        <p:txBody>
          <a:bodyPr/>
          <a:lstStyle/>
          <a:p>
            <a:pPr algn="ctr"/>
            <a:fld id="{649EF12A-DEDD-4364-9F35-6812D5FDFC7D}"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86692" y="6172200"/>
            <a:ext cx="4765964"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8</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292261859"/>
              </p:ext>
            </p:extLst>
          </p:nvPr>
        </p:nvGraphicFramePr>
        <p:xfrm>
          <a:off x="225882" y="1321909"/>
          <a:ext cx="11740236" cy="4361918"/>
        </p:xfrm>
        <a:graphic>
          <a:graphicData uri="http://schemas.openxmlformats.org/drawingml/2006/table">
            <a:tbl>
              <a:tblPr firstRow="1" bandRow="1">
                <a:tableStyleId>{5C22544A-7EE6-4342-B048-85BDC9FD1C3A}</a:tableStyleId>
              </a:tblPr>
              <a:tblGrid>
                <a:gridCol w="683738">
                  <a:extLst>
                    <a:ext uri="{9D8B030D-6E8A-4147-A177-3AD203B41FA5}">
                      <a16:colId xmlns:a16="http://schemas.microsoft.com/office/drawing/2014/main" val="20000"/>
                    </a:ext>
                  </a:extLst>
                </a:gridCol>
                <a:gridCol w="2476652">
                  <a:extLst>
                    <a:ext uri="{9D8B030D-6E8A-4147-A177-3AD203B41FA5}">
                      <a16:colId xmlns:a16="http://schemas.microsoft.com/office/drawing/2014/main" val="20001"/>
                    </a:ext>
                  </a:extLst>
                </a:gridCol>
                <a:gridCol w="1975245">
                  <a:extLst>
                    <a:ext uri="{9D8B030D-6E8A-4147-A177-3AD203B41FA5}">
                      <a16:colId xmlns:a16="http://schemas.microsoft.com/office/drawing/2014/main" val="20002"/>
                    </a:ext>
                  </a:extLst>
                </a:gridCol>
                <a:gridCol w="3251557">
                  <a:extLst>
                    <a:ext uri="{9D8B030D-6E8A-4147-A177-3AD203B41FA5}">
                      <a16:colId xmlns:a16="http://schemas.microsoft.com/office/drawing/2014/main" val="20003"/>
                    </a:ext>
                  </a:extLst>
                </a:gridCol>
                <a:gridCol w="3353044">
                  <a:extLst>
                    <a:ext uri="{9D8B030D-6E8A-4147-A177-3AD203B41FA5}">
                      <a16:colId xmlns:a16="http://schemas.microsoft.com/office/drawing/2014/main" val="20004"/>
                    </a:ext>
                  </a:extLst>
                </a:gridCol>
              </a:tblGrid>
              <a:tr h="1624508">
                <a:tc>
                  <a:txBody>
                    <a:bodyPr/>
                    <a:lstStyle/>
                    <a:p>
                      <a:pPr algn="ctr"/>
                      <a:endParaRPr lang="en-US" sz="1600">
                        <a:latin typeface="Times New Roman"/>
                      </a:endParaRPr>
                    </a:p>
                    <a:p>
                      <a:pPr algn="ctr"/>
                      <a:endParaRPr lang="en-US" sz="1600">
                        <a:latin typeface="Times New Roman"/>
                      </a:endParaRPr>
                    </a:p>
                    <a:p>
                      <a:pPr algn="ctr"/>
                      <a:endParaRPr lang="en-US" sz="1600">
                        <a:latin typeface="Times New Roman"/>
                      </a:endParaRPr>
                    </a:p>
                    <a:p>
                      <a:pPr algn="ctr"/>
                      <a:r>
                        <a:rPr lang="en-US" sz="1600">
                          <a:latin typeface="Times New Roman"/>
                        </a:rPr>
                        <a:t>S.N</a:t>
                      </a: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PAPER TITLE</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&amp;</a:t>
                      </a:r>
                    </a:p>
                    <a:p>
                      <a:pPr algn="ctr"/>
                      <a:r>
                        <a:rPr kumimoji="0" lang="en-US" sz="1600" b="1" kern="1200">
                          <a:solidFill>
                            <a:schemeClr val="lt1"/>
                          </a:solidFill>
                          <a:latin typeface="Times New Roman"/>
                          <a:ea typeface="+mn-ea"/>
                          <a:cs typeface="+mn-cs"/>
                        </a:rPr>
                        <a:t>PUBLICATION DETAILS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NAME OF THE AUTHORS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TECHNICAL</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IDEAS / ALGORITHMS ACQUIRED FROM THE PAPER USEFULL IN DESIGNING THE PROPOSED SYSTEM</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SHORTFALLS/DISADVANTAGES</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&amp;</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SOLUTION PROVIDED BY THE PROPOSED SYSTEM</a:t>
                      </a:r>
                      <a:endParaRPr lang="en-US" sz="1600">
                        <a:latin typeface="Times New Roman"/>
                      </a:endParaRPr>
                    </a:p>
                  </a:txBody>
                  <a:tcPr/>
                </a:tc>
                <a:extLst>
                  <a:ext uri="{0D108BD9-81ED-4DB2-BD59-A6C34878D82A}">
                    <a16:rowId xmlns:a16="http://schemas.microsoft.com/office/drawing/2014/main" val="10000"/>
                  </a:ext>
                </a:extLst>
              </a:tr>
              <a:tr h="2737410">
                <a:tc>
                  <a:txBody>
                    <a:bodyPr/>
                    <a:lstStyle/>
                    <a:p>
                      <a:pPr algn="ctr"/>
                      <a:endParaRPr lang="en-US" sz="1800">
                        <a:latin typeface="Times New Roman"/>
                      </a:endParaRPr>
                    </a:p>
                    <a:p>
                      <a:pPr lvl="0" algn="ctr">
                        <a:buNone/>
                      </a:pPr>
                      <a:r>
                        <a:rPr lang="en-US" sz="1200">
                          <a:latin typeface="Times New Roman"/>
                        </a:rPr>
                        <a:t>2</a:t>
                      </a:r>
                      <a:endParaRPr lang="en-US" sz="1200"/>
                    </a:p>
                  </a:txBody>
                  <a:tcPr/>
                </a:tc>
                <a:tc>
                  <a:txBody>
                    <a:bodyPr/>
                    <a:lstStyle/>
                    <a:p>
                      <a:pPr lvl="0" algn="just">
                        <a:lnSpc>
                          <a:spcPct val="100000"/>
                        </a:lnSpc>
                        <a:spcBef>
                          <a:spcPts val="0"/>
                        </a:spcBef>
                        <a:spcAft>
                          <a:spcPts val="0"/>
                        </a:spcAft>
                        <a:buNone/>
                      </a:pPr>
                      <a:endParaRPr lang="en-US" sz="1200" b="0" i="0" u="none" strike="noStrike" noProof="0">
                        <a:solidFill>
                          <a:srgbClr val="000000"/>
                        </a:solidFill>
                        <a:latin typeface="Times New Roman" panose="02020603050405020304" pitchFamily="18" charset="0"/>
                        <a:cs typeface="Times New Roman" panose="02020603050405020304" pitchFamily="18" charset="0"/>
                      </a:endParaRPr>
                    </a:p>
                    <a:p>
                      <a:pPr lvl="0" algn="just">
                        <a:lnSpc>
                          <a:spcPct val="100000"/>
                        </a:lnSpc>
                        <a:buNone/>
                      </a:pPr>
                      <a:r>
                        <a:rPr kumimoji="0" lang="en-US" sz="1200" kern="1200">
                          <a:solidFill>
                            <a:schemeClr val="dk1"/>
                          </a:solidFill>
                          <a:effectLst/>
                          <a:latin typeface="Times New Roman" panose="02020603050405020304" pitchFamily="18" charset="0"/>
                          <a:ea typeface="+mn-ea"/>
                          <a:cs typeface="Times New Roman" panose="02020603050405020304" pitchFamily="18" charset="0"/>
                        </a:rPr>
                        <a:t>A Cascade – Hybrid Music Recommender System for mobile services based on musical genre classification and personality diagnosis</a:t>
                      </a:r>
                      <a:endParaRPr lang="en-US" sz="1200">
                        <a:latin typeface="Times New Roman" panose="02020603050405020304" pitchFamily="18" charset="0"/>
                        <a:cs typeface="Times New Roman" panose="02020603050405020304" pitchFamily="18" charset="0"/>
                      </a:endParaRPr>
                    </a:p>
                  </a:txBody>
                  <a:tcPr/>
                </a:tc>
                <a:tc>
                  <a:txBody>
                    <a:bodyPr/>
                    <a:lstStyle/>
                    <a:p>
                      <a:pPr lvl="0" algn="just">
                        <a:lnSpc>
                          <a:spcPct val="100000"/>
                        </a:lnSpc>
                        <a:buNone/>
                      </a:pPr>
                      <a:endParaRPr kumimoji="0" lang="en-US" sz="1200" kern="120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r>
                        <a:rPr kumimoji="0" lang="en-US" sz="1200" kern="1200">
                          <a:solidFill>
                            <a:schemeClr val="dk1"/>
                          </a:solidFill>
                          <a:effectLst/>
                          <a:latin typeface="Times New Roman" panose="02020603050405020304" pitchFamily="18" charset="0"/>
                          <a:ea typeface="+mn-ea"/>
                          <a:cs typeface="Times New Roman" panose="02020603050405020304" pitchFamily="18" charset="0"/>
                        </a:rPr>
                        <a:t>Aristomenis S.Lampropoulos et al</a:t>
                      </a:r>
                      <a:endParaRPr lang="en-US" sz="1200">
                        <a:latin typeface="Times New Roman" panose="02020603050405020304" pitchFamily="18" charset="0"/>
                        <a:cs typeface="Times New Roman" panose="02020603050405020304" pitchFamily="18" charset="0"/>
                      </a:endParaRPr>
                    </a:p>
                  </a:txBody>
                  <a:tcPr/>
                </a:tc>
                <a:tc>
                  <a:txBody>
                    <a:bodyPr/>
                    <a:lstStyle/>
                    <a:p>
                      <a:pPr algn="just">
                        <a:lnSpc>
                          <a:spcPct val="100000"/>
                        </a:lnSpc>
                        <a:spcAft>
                          <a:spcPts val="1000"/>
                        </a:spcAft>
                      </a:pP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Personality Diagnosis :</a:t>
                      </a:r>
                      <a:r>
                        <a:rPr lang="en-US" sz="1200">
                          <a:effectLst/>
                          <a:latin typeface="Times New Roman" panose="02020603050405020304" pitchFamily="18" charset="0"/>
                          <a:ea typeface="Calibri" panose="020F0502020204030204" pitchFamily="34" charset="0"/>
                          <a:cs typeface="Times New Roman" panose="02020603050405020304" pitchFamily="18" charset="0"/>
                        </a:rPr>
                        <a:t> The second level of the system employs a collaborative filtering technique known as personality diagnosis. This approach predicts user preferences based on the ratings of other users with similar personality types.</a:t>
                      </a:r>
                    </a:p>
                    <a:p>
                      <a:pPr algn="just">
                        <a:lnSpc>
                          <a:spcPct val="100000"/>
                        </a:lnSpc>
                        <a:spcAft>
                          <a:spcPts val="1000"/>
                        </a:spcAft>
                      </a:pPr>
                      <a:r>
                        <a:rPr kumimoji="0" lang="en-US" sz="1200" b="1" kern="1200">
                          <a:solidFill>
                            <a:schemeClr val="dk1"/>
                          </a:solidFill>
                          <a:effectLst/>
                          <a:latin typeface="Times New Roman" panose="02020603050405020304" pitchFamily="18" charset="0"/>
                          <a:ea typeface="+mn-ea"/>
                          <a:cs typeface="Times New Roman" panose="02020603050405020304" pitchFamily="18" charset="0"/>
                        </a:rPr>
                        <a:t>Collaborative Filtering  :</a:t>
                      </a:r>
                      <a:r>
                        <a:rPr kumimoji="0" lang="en-US" sz="1200" kern="1200">
                          <a:solidFill>
                            <a:schemeClr val="dk1"/>
                          </a:solidFill>
                          <a:effectLst/>
                          <a:latin typeface="Times New Roman" panose="02020603050405020304" pitchFamily="18" charset="0"/>
                          <a:ea typeface="+mn-ea"/>
                          <a:cs typeface="Times New Roman" panose="02020603050405020304" pitchFamily="18" charset="0"/>
                        </a:rPr>
                        <a:t> The system uses collaborative filtering to predict user preferences by comparing the active user's ratings with those of other users.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just">
                        <a:lnSpc>
                          <a:spcPct val="100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0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Cold Start Problem:</a:t>
                      </a:r>
                      <a:r>
                        <a:rPr lang="en-US" sz="1200">
                          <a:effectLst/>
                          <a:latin typeface="Times New Roman" panose="02020603050405020304" pitchFamily="18" charset="0"/>
                          <a:ea typeface="Calibri" panose="020F0502020204030204" pitchFamily="34" charset="0"/>
                          <a:cs typeface="Times New Roman" panose="02020603050405020304" pitchFamily="18" charset="0"/>
                        </a:rPr>
                        <a:t> While the system aims to address the cold start problem by using a combination of content-based and collaborative filtering techniques, it may still struggle with new users or items that have insufficient data for accurate recommendations.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Dependency on User Ratings :</a:t>
                      </a:r>
                      <a:r>
                        <a:rPr lang="en-US" sz="1200">
                          <a:effectLst/>
                          <a:latin typeface="Times New Roman" panose="02020603050405020304" pitchFamily="18" charset="0"/>
                          <a:ea typeface="Calibri" panose="020F0502020204030204" pitchFamily="34" charset="0"/>
                          <a:cs typeface="Times New Roman" panose="02020603050405020304" pitchFamily="18" charset="0"/>
                        </a:rPr>
                        <a:t> The personality diagnosis approach relies heavily on user ratings, which may not always be available or reliable. Users may not rate items consistently or may stop providing ratings altogether.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7089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4638"/>
            <a:ext cx="11845636"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LITERATURE SURVEY</a:t>
            </a:r>
          </a:p>
        </p:txBody>
      </p:sp>
      <p:sp>
        <p:nvSpPr>
          <p:cNvPr id="5" name="Date Placeholder 4"/>
          <p:cNvSpPr>
            <a:spLocks noGrp="1"/>
          </p:cNvSpPr>
          <p:nvPr>
            <p:ph type="dt" sz="half" idx="10"/>
          </p:nvPr>
        </p:nvSpPr>
        <p:spPr>
          <a:xfrm>
            <a:off x="10640290" y="6191250"/>
            <a:ext cx="1094509" cy="476250"/>
          </a:xfrm>
        </p:spPr>
        <p:txBody>
          <a:bodyPr/>
          <a:lstStyle/>
          <a:p>
            <a:pPr algn="ctr"/>
            <a:fld id="{649EF12A-DEDD-4364-9F35-6812D5FDFC7D}"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86692" y="6172200"/>
            <a:ext cx="4765964"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9</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43276249"/>
              </p:ext>
            </p:extLst>
          </p:nvPr>
        </p:nvGraphicFramePr>
        <p:xfrm>
          <a:off x="198844" y="1289641"/>
          <a:ext cx="11863510" cy="4453794"/>
        </p:xfrm>
        <a:graphic>
          <a:graphicData uri="http://schemas.openxmlformats.org/drawingml/2006/table">
            <a:tbl>
              <a:tblPr firstRow="1" bandRow="1">
                <a:tableStyleId>{5C22544A-7EE6-4342-B048-85BDC9FD1C3A}</a:tableStyleId>
              </a:tblPr>
              <a:tblGrid>
                <a:gridCol w="690917">
                  <a:extLst>
                    <a:ext uri="{9D8B030D-6E8A-4147-A177-3AD203B41FA5}">
                      <a16:colId xmlns:a16="http://schemas.microsoft.com/office/drawing/2014/main" val="20000"/>
                    </a:ext>
                  </a:extLst>
                </a:gridCol>
                <a:gridCol w="2502658">
                  <a:extLst>
                    <a:ext uri="{9D8B030D-6E8A-4147-A177-3AD203B41FA5}">
                      <a16:colId xmlns:a16="http://schemas.microsoft.com/office/drawing/2014/main" val="20001"/>
                    </a:ext>
                  </a:extLst>
                </a:gridCol>
                <a:gridCol w="1995985">
                  <a:extLst>
                    <a:ext uri="{9D8B030D-6E8A-4147-A177-3AD203B41FA5}">
                      <a16:colId xmlns:a16="http://schemas.microsoft.com/office/drawing/2014/main" val="20002"/>
                    </a:ext>
                  </a:extLst>
                </a:gridCol>
                <a:gridCol w="3285698">
                  <a:extLst>
                    <a:ext uri="{9D8B030D-6E8A-4147-A177-3AD203B41FA5}">
                      <a16:colId xmlns:a16="http://schemas.microsoft.com/office/drawing/2014/main" val="20003"/>
                    </a:ext>
                  </a:extLst>
                </a:gridCol>
                <a:gridCol w="3388252">
                  <a:extLst>
                    <a:ext uri="{9D8B030D-6E8A-4147-A177-3AD203B41FA5}">
                      <a16:colId xmlns:a16="http://schemas.microsoft.com/office/drawing/2014/main" val="20004"/>
                    </a:ext>
                  </a:extLst>
                </a:gridCol>
              </a:tblGrid>
              <a:tr h="1959673">
                <a:tc>
                  <a:txBody>
                    <a:bodyPr/>
                    <a:lstStyle/>
                    <a:p>
                      <a:pPr algn="ctr"/>
                      <a:endParaRPr lang="en-US" sz="1600">
                        <a:latin typeface="Times New Roman"/>
                      </a:endParaRPr>
                    </a:p>
                    <a:p>
                      <a:pPr algn="ctr"/>
                      <a:endParaRPr lang="en-US" sz="1600">
                        <a:latin typeface="Times New Roman"/>
                      </a:endParaRPr>
                    </a:p>
                    <a:p>
                      <a:pPr algn="ctr"/>
                      <a:endParaRPr lang="en-US" sz="1600">
                        <a:latin typeface="Times New Roman"/>
                      </a:endParaRPr>
                    </a:p>
                    <a:p>
                      <a:pPr algn="ctr"/>
                      <a:r>
                        <a:rPr lang="en-US" sz="1600">
                          <a:latin typeface="Times New Roman"/>
                        </a:rPr>
                        <a:t>S.N</a:t>
                      </a: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PAPER TITLE</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&amp;</a:t>
                      </a:r>
                    </a:p>
                    <a:p>
                      <a:pPr algn="ctr"/>
                      <a:r>
                        <a:rPr kumimoji="0" lang="en-US" sz="1600" b="1" kern="1200">
                          <a:solidFill>
                            <a:schemeClr val="lt1"/>
                          </a:solidFill>
                          <a:latin typeface="Times New Roman"/>
                          <a:ea typeface="+mn-ea"/>
                          <a:cs typeface="+mn-cs"/>
                        </a:rPr>
                        <a:t>PUBLICATION DETAILS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NAME OF THE AUTHORS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TECHNICAL</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IDEAS / ALGORITHMS ACQUIRED FROM THE PAPER USEFULL IN DESIGNING THE PROPOSED SYSTEM</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SHORTFALLS/DISADVANTAGES</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&amp;</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SOLUTION PROVIDED BY THE PROPOSED SYSTEM</a:t>
                      </a:r>
                      <a:endParaRPr lang="en-US" sz="1600">
                        <a:latin typeface="Times New Roman"/>
                      </a:endParaRPr>
                    </a:p>
                  </a:txBody>
                  <a:tcPr/>
                </a:tc>
                <a:extLst>
                  <a:ext uri="{0D108BD9-81ED-4DB2-BD59-A6C34878D82A}">
                    <a16:rowId xmlns:a16="http://schemas.microsoft.com/office/drawing/2014/main" val="10000"/>
                  </a:ext>
                </a:extLst>
              </a:tr>
              <a:tr h="2494121">
                <a:tc>
                  <a:txBody>
                    <a:bodyPr/>
                    <a:lstStyle/>
                    <a:p>
                      <a:pPr lvl="0" algn="ctr">
                        <a:buNone/>
                      </a:pPr>
                      <a:endParaRPr lang="en-US" sz="1800">
                        <a:latin typeface="Times New Roman"/>
                      </a:endParaRPr>
                    </a:p>
                    <a:p>
                      <a:pPr lvl="0" algn="ctr">
                        <a:buNone/>
                      </a:pPr>
                      <a:endParaRPr lang="en-US" sz="1800">
                        <a:latin typeface="Times New Roman"/>
                      </a:endParaRPr>
                    </a:p>
                    <a:p>
                      <a:pPr lvl="0" algn="ctr">
                        <a:buNone/>
                      </a:pPr>
                      <a:r>
                        <a:rPr lang="en-US" sz="1200">
                          <a:latin typeface="Times New Roman"/>
                        </a:rPr>
                        <a:t>3</a:t>
                      </a:r>
                      <a:endParaRPr lang="en-US" sz="1100"/>
                    </a:p>
                  </a:txBody>
                  <a:tcPr/>
                </a:tc>
                <a:tc>
                  <a:txBody>
                    <a:bodyPr/>
                    <a:lstStyle/>
                    <a:p>
                      <a:pPr lvl="0" algn="just">
                        <a:lnSpc>
                          <a:spcPct val="100000"/>
                        </a:lnSpc>
                        <a:spcBef>
                          <a:spcPts val="0"/>
                        </a:spcBef>
                        <a:spcAft>
                          <a:spcPts val="0"/>
                        </a:spcAft>
                        <a:buNone/>
                      </a:pPr>
                      <a:endParaRPr lang="en-US" sz="1200" b="0" i="0" u="none" strike="noStrike" noProof="0">
                        <a:solidFill>
                          <a:srgbClr val="000000"/>
                        </a:solidFill>
                        <a:latin typeface="Times New Roman" panose="02020603050405020304" pitchFamily="18" charset="0"/>
                        <a:cs typeface="Times New Roman" panose="02020603050405020304" pitchFamily="18" charset="0"/>
                      </a:endParaRPr>
                    </a:p>
                    <a:p>
                      <a:pPr lvl="0" algn="just">
                        <a:lnSpc>
                          <a:spcPct val="100000"/>
                        </a:lnSpc>
                        <a:buNone/>
                      </a:pPr>
                      <a:endParaRPr kumimoji="0" lang="en-US" sz="1200" kern="120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r>
                        <a:rPr kumimoji="0" lang="en-US" sz="1200" kern="1200">
                          <a:solidFill>
                            <a:schemeClr val="dk1"/>
                          </a:solidFill>
                          <a:effectLst/>
                          <a:latin typeface="Times New Roman" panose="02020603050405020304" pitchFamily="18" charset="0"/>
                          <a:ea typeface="+mn-ea"/>
                          <a:cs typeface="Times New Roman" panose="02020603050405020304" pitchFamily="18" charset="0"/>
                        </a:rPr>
                        <a:t>Automatic music genre classification based on musical instrument track separation</a:t>
                      </a:r>
                      <a:endParaRPr lang="en-US" sz="1200">
                        <a:latin typeface="Times New Roman" panose="02020603050405020304" pitchFamily="18" charset="0"/>
                        <a:cs typeface="Times New Roman" panose="02020603050405020304" pitchFamily="18" charset="0"/>
                      </a:endParaRPr>
                    </a:p>
                  </a:txBody>
                  <a:tcPr/>
                </a:tc>
                <a:tc>
                  <a:txBody>
                    <a:bodyPr/>
                    <a:lstStyle/>
                    <a:p>
                      <a:pPr lvl="0" algn="just">
                        <a:lnSpc>
                          <a:spcPct val="100000"/>
                        </a:lnSpc>
                        <a:buNone/>
                      </a:pPr>
                      <a:endParaRPr kumimoji="0" lang="en-US" sz="1200" kern="120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endParaRPr kumimoji="0" lang="en-US" sz="1200" kern="120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r>
                        <a:rPr kumimoji="0" lang="en-US" sz="1200" kern="1200" err="1">
                          <a:solidFill>
                            <a:schemeClr val="dk1"/>
                          </a:solidFill>
                          <a:effectLst/>
                          <a:latin typeface="Times New Roman" panose="02020603050405020304" pitchFamily="18" charset="0"/>
                          <a:ea typeface="+mn-ea"/>
                          <a:cs typeface="Times New Roman" panose="02020603050405020304" pitchFamily="18" charset="0"/>
                        </a:rPr>
                        <a:t>Aldona</a:t>
                      </a:r>
                      <a:r>
                        <a:rPr kumimoji="0" lang="en-US" sz="1200" kern="1200">
                          <a:solidFill>
                            <a:schemeClr val="dk1"/>
                          </a:solidFill>
                          <a:effectLst/>
                          <a:latin typeface="Times New Roman" panose="02020603050405020304" pitchFamily="18" charset="0"/>
                          <a:ea typeface="+mn-ea"/>
                          <a:cs typeface="Times New Roman" panose="02020603050405020304" pitchFamily="18" charset="0"/>
                        </a:rPr>
                        <a:t> Rosner , </a:t>
                      </a:r>
                      <a:r>
                        <a:rPr kumimoji="0" lang="en-US" sz="1200" kern="1200" err="1">
                          <a:solidFill>
                            <a:schemeClr val="dk1"/>
                          </a:solidFill>
                          <a:effectLst/>
                          <a:latin typeface="Times New Roman" panose="02020603050405020304" pitchFamily="18" charset="0"/>
                          <a:ea typeface="+mn-ea"/>
                          <a:cs typeface="Times New Roman" panose="02020603050405020304" pitchFamily="18" charset="0"/>
                        </a:rPr>
                        <a:t>Bozena</a:t>
                      </a:r>
                      <a:r>
                        <a:rPr kumimoji="0" lang="en-US" sz="1200" kern="1200">
                          <a:solidFill>
                            <a:schemeClr val="dk1"/>
                          </a:solidFill>
                          <a:effectLst/>
                          <a:latin typeface="Times New Roman" panose="02020603050405020304" pitchFamily="18" charset="0"/>
                          <a:ea typeface="+mn-ea"/>
                          <a:cs typeface="Times New Roman" panose="02020603050405020304" pitchFamily="18" charset="0"/>
                        </a:rPr>
                        <a:t> </a:t>
                      </a:r>
                      <a:r>
                        <a:rPr kumimoji="0" lang="en-US" sz="1200" kern="1200" err="1">
                          <a:solidFill>
                            <a:schemeClr val="dk1"/>
                          </a:solidFill>
                          <a:effectLst/>
                          <a:latin typeface="Times New Roman" panose="02020603050405020304" pitchFamily="18" charset="0"/>
                          <a:ea typeface="+mn-ea"/>
                          <a:cs typeface="Times New Roman" panose="02020603050405020304" pitchFamily="18" charset="0"/>
                        </a:rPr>
                        <a:t>Kostek</a:t>
                      </a:r>
                      <a:endParaRPr lang="en-US" sz="1200" b="0" i="0" u="none" strike="noStrike" noProof="0">
                        <a:latin typeface="Times New Roman" panose="02020603050405020304" pitchFamily="18" charset="0"/>
                        <a:cs typeface="Times New Roman" panose="02020603050405020304" pitchFamily="18" charset="0"/>
                      </a:endParaRPr>
                    </a:p>
                  </a:txBody>
                  <a:tcPr/>
                </a:tc>
                <a:tc>
                  <a:txBody>
                    <a:bodyPr/>
                    <a:lstStyle/>
                    <a:p>
                      <a:pPr lvl="0" algn="just">
                        <a:lnSpc>
                          <a:spcPct val="100000"/>
                        </a:lnSpc>
                        <a:buNone/>
                      </a:pPr>
                      <a:endParaRPr kumimoji="0" lang="en-US" sz="1200" b="1" kern="120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endParaRPr kumimoji="0" lang="en-US" sz="1200" b="1" kern="120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r>
                        <a:rPr kumimoji="0" lang="en-US" sz="1200" b="1" kern="1200">
                          <a:solidFill>
                            <a:schemeClr val="dk1"/>
                          </a:solidFill>
                          <a:effectLst/>
                          <a:latin typeface="Times New Roman" panose="02020603050405020304" pitchFamily="18" charset="0"/>
                          <a:ea typeface="+mn-ea"/>
                          <a:cs typeface="Times New Roman" panose="02020603050405020304" pitchFamily="18" charset="0"/>
                        </a:rPr>
                        <a:t>Independent Component Analysis(ICA):</a:t>
                      </a:r>
                      <a:r>
                        <a:rPr kumimoji="0" lang="en-US" sz="1200" kern="1200">
                          <a:solidFill>
                            <a:schemeClr val="dk1"/>
                          </a:solidFill>
                          <a:effectLst/>
                          <a:latin typeface="Times New Roman" panose="02020603050405020304" pitchFamily="18" charset="0"/>
                          <a:ea typeface="+mn-ea"/>
                          <a:cs typeface="Times New Roman" panose="02020603050405020304" pitchFamily="18" charset="0"/>
                        </a:rPr>
                        <a:t> The application of ICA in drum beat separation demonstrates the paper's focus on advanced signal processing techniques to improve the classification and analysis of music genres.</a:t>
                      </a:r>
                      <a:endParaRPr lang="en-US" sz="1200">
                        <a:latin typeface="Times New Roman" panose="02020603050405020304" pitchFamily="18" charset="0"/>
                        <a:cs typeface="Times New Roman" panose="02020603050405020304" pitchFamily="18" charset="0"/>
                      </a:endParaRPr>
                    </a:p>
                  </a:txBody>
                  <a:tcPr/>
                </a:tc>
                <a:tc>
                  <a:txBody>
                    <a:bodyPr/>
                    <a:lstStyle/>
                    <a:p>
                      <a:pPr algn="just">
                        <a:lnSpc>
                          <a:spcPct val="100000"/>
                        </a:lnSpc>
                        <a:spcAft>
                          <a:spcPts val="1000"/>
                        </a:spcAft>
                      </a:pP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Instrument Influence :</a:t>
                      </a:r>
                      <a:r>
                        <a:rPr lang="en-US" sz="1200">
                          <a:effectLst/>
                          <a:latin typeface="Times New Roman" panose="02020603050405020304" pitchFamily="18" charset="0"/>
                          <a:ea typeface="Calibri" panose="020F0502020204030204" pitchFamily="34" charset="0"/>
                          <a:cs typeface="Times New Roman" panose="02020603050405020304" pitchFamily="18" charset="0"/>
                        </a:rPr>
                        <a:t> The study explores the influence of specific instruments on genre classification, but it may not fully capture the complexity of musical compositions and the interplay of multiple instruments within a genre. The approach may perform differently across various music genres, particularly those with complex or overlapping sound components. The separation quality might vary depending on the musical style and the nature of the audio content.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84795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Application>Microsoft Office PowerPoint</Application>
  <PresentationFormat>Widescreen</PresentationFormat>
  <Slides>47</Slides>
  <Notes>2</Notes>
  <HiddenSlides>0</HiddenSlide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Equity</vt:lpstr>
      <vt:lpstr>PowerPoint Presentation</vt:lpstr>
      <vt:lpstr>AGENDA</vt:lpstr>
      <vt:lpstr> INTRODUCTORY SECTION</vt:lpstr>
      <vt:lpstr>INTRODUCTION</vt:lpstr>
      <vt:lpstr>INTRODUCTION </vt:lpstr>
      <vt:lpstr>LITERATURE SURVEY</vt:lpstr>
      <vt:lpstr>LITERATURE SURVEY</vt:lpstr>
      <vt:lpstr>LITERATURE SURVEY</vt:lpstr>
      <vt:lpstr>LITERATURE SURVEY</vt:lpstr>
      <vt:lpstr>LITERATURE SURVEY</vt:lpstr>
      <vt:lpstr>LITERATURE SURVEY</vt:lpstr>
      <vt:lpstr>PROBLEM  STATEMENT</vt:lpstr>
      <vt:lpstr>PROBLEM STATEMENT</vt:lpstr>
      <vt:lpstr> REQUIREMENTS ANALYSIS FOR PROJECT IMPLEMENTATION</vt:lpstr>
      <vt:lpstr>FUNCTIONAL REQUIREMENTS</vt:lpstr>
      <vt:lpstr>NON-FUNCTIONAL REQUIREMENTS</vt:lpstr>
      <vt:lpstr>SOFTWARE REQUIREMENTS</vt:lpstr>
      <vt:lpstr>HARDWARE REQUIREMENTS</vt:lpstr>
      <vt:lpstr>PROPOSED METHODOLOGY</vt:lpstr>
      <vt:lpstr>PROPOSED METHODOLOGY</vt:lpstr>
      <vt:lpstr>PROJECT DESIGN SECTION</vt:lpstr>
      <vt:lpstr>PowerPoint Presentation</vt:lpstr>
      <vt:lpstr>DATA FLOW DIAGRAM</vt:lpstr>
      <vt:lpstr>PowerPoint Presentation</vt:lpstr>
      <vt:lpstr>EXPLANATION OF PROJECT MODULES IDENTIFIED</vt:lpstr>
      <vt:lpstr>PROJECT MODULES</vt:lpstr>
      <vt:lpstr>UML DIAGRAMS</vt:lpstr>
      <vt:lpstr>UML CLASS DIAGRAM</vt:lpstr>
      <vt:lpstr>UML SEQUENCE DIAGRAM</vt:lpstr>
      <vt:lpstr>UML USECASE DIAGRAM</vt:lpstr>
      <vt:lpstr> PROJECT IMPLEMENTATION SECTION</vt:lpstr>
      <vt:lpstr>CODE SNIPPETS</vt:lpstr>
      <vt:lpstr>CODE SNIPPETS</vt:lpstr>
      <vt:lpstr>  PROJECT DEMONSTRATION SECTION</vt:lpstr>
      <vt:lpstr>DETAILS OF PROJECT DEMONSTRATION</vt:lpstr>
      <vt:lpstr>DETAILS OF PROJECT DEMONSTRATION</vt:lpstr>
      <vt:lpstr>DETAILS OF PROJECT DEMONSTRATION</vt:lpstr>
      <vt:lpstr>DETAILS OF TESTING &amp; TESTING RESULTS</vt:lpstr>
      <vt:lpstr>DETAILS OF TESTING &amp; TESTING RESULTS</vt:lpstr>
      <vt:lpstr>DETAILS OF TESTING &amp; TESTING RESULTS</vt:lpstr>
      <vt:lpstr>DETAILS OF TESTING &amp; TESTING RESULTS</vt:lpstr>
      <vt:lpstr>DETAILS OF TESTING &amp; TESTING RESULTS</vt:lpstr>
      <vt:lpstr> CONCLUSION &amp; FUTURE SCOPE</vt:lpstr>
      <vt:lpstr>CONCLUSION </vt:lpstr>
      <vt:lpstr>FUTURE ENHANCEMENT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QUANTITATIVE APPROACH FOR DETERMINING BREAST CANCER USING RADIO FREQUENCY AND MAXIMUM MEAN DISCREPANCY</dc:title>
  <dc:creator>nisarg ns</dc:creator>
  <cp:revision>1</cp:revision>
  <dcterms:created xsi:type="dcterms:W3CDTF">2018-02-24T18:55:40Z</dcterms:created>
  <dcterms:modified xsi:type="dcterms:W3CDTF">2024-07-31T16:35:50Z</dcterms:modified>
</cp:coreProperties>
</file>