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4" r:id="rId6"/>
    <p:sldId id="262" r:id="rId7"/>
    <p:sldId id="261" r:id="rId8"/>
    <p:sldId id="263" r:id="rId9"/>
    <p:sldId id="264" r:id="rId10"/>
    <p:sldId id="267" r:id="rId11"/>
    <p:sldId id="268" r:id="rId12"/>
    <p:sldId id="270" r:id="rId13"/>
    <p:sldId id="265" r:id="rId14"/>
    <p:sldId id="273" r:id="rId15"/>
  </p:sldIdLst>
  <p:sldSz cx="18288000" cy="10287000"/>
  <p:notesSz cx="6858000" cy="9144000"/>
  <p:embeddedFontLst>
    <p:embeddedFont>
      <p:font typeface="Agency FB" panose="020B0503020202020204" pitchFamily="34" charset="0"/>
      <p:regular r:id="rId17"/>
      <p:bold r:id="rId18"/>
    </p:embeddedFont>
    <p:embeddedFont>
      <p:font typeface="Algerian" panose="04020705040A02060702" pitchFamily="82" charset="0"/>
      <p:regular r:id="rId19"/>
    </p:embeddedFont>
    <p:embeddedFont>
      <p:font typeface="Arial Rounded MT Bold" panose="020F0704030504030204" pitchFamily="34" charset="0"/>
      <p:regular r:id="rId20"/>
    </p:embeddedFont>
    <p:embeddedFont>
      <p:font typeface="Bahnschrift" panose="020B0502040204020203" pitchFamily="34" charset="0"/>
      <p:regular r:id="rId21"/>
      <p:bold r:id="rId22"/>
    </p:embeddedFont>
    <p:embeddedFont>
      <p:font typeface="Bahnschrift SemiBold" panose="020B0502040204020203" pitchFamily="34" charset="0"/>
      <p:bold r:id="rId23"/>
    </p:embeddedFont>
    <p:embeddedFont>
      <p:font typeface="Castellar" panose="020A0402060406010301" pitchFamily="18" charset="0"/>
      <p:regular r:id="rId24"/>
    </p:embeddedFont>
    <p:embeddedFont>
      <p:font typeface="Oswald" panose="00000500000000000000" pitchFamily="2" charset="0"/>
      <p:regular r:id="rId25"/>
      <p:bold r:id="rId26"/>
    </p:embeddedFont>
    <p:embeddedFont>
      <p:font typeface="Titillium Web" panose="000005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5254" autoAdjust="0"/>
  </p:normalViewPr>
  <p:slideViewPr>
    <p:cSldViewPr snapToGrid="0">
      <p:cViewPr varScale="1">
        <p:scale>
          <a:sx n="65" d="100"/>
          <a:sy n="65" d="100"/>
        </p:scale>
        <p:origin x="101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A" userId="37892d5539d05cc2" providerId="LiveId" clId="{42CD17D5-011B-47FB-84CA-AA31199ACBCC}"/>
    <pc:docChg chg="modSld">
      <pc:chgData name="Abhishek A" userId="37892d5539d05cc2" providerId="LiveId" clId="{42CD17D5-011B-47FB-84CA-AA31199ACBCC}" dt="2024-05-02T16:37:12.102" v="3" actId="21"/>
      <pc:docMkLst>
        <pc:docMk/>
      </pc:docMkLst>
      <pc:sldChg chg="delSp">
        <pc:chgData name="Abhishek A" userId="37892d5539d05cc2" providerId="LiveId" clId="{42CD17D5-011B-47FB-84CA-AA31199ACBCC}" dt="2024-05-02T16:37:12.102" v="3" actId="21"/>
        <pc:sldMkLst>
          <pc:docMk/>
          <pc:sldMk cId="289191969" sldId="274"/>
        </pc:sldMkLst>
      </pc:sldChg>
    </pc:docChg>
  </pc:docChgLst>
  <pc:docChgLst>
    <pc:chgData name="Abhishek A" userId="37892d5539d05cc2" providerId="LiveId" clId="{AE28F590-6077-4699-9604-50C81EE451A9}"/>
    <pc:docChg chg="modSld">
      <pc:chgData name="Abhishek A" userId="37892d5539d05cc2" providerId="LiveId" clId="{AE28F590-6077-4699-9604-50C81EE451A9}" dt="2025-03-03T06:25:57.277" v="80"/>
      <pc:docMkLst>
        <pc:docMk/>
      </pc:docMkLst>
      <pc:sldChg chg="delSp modSp mod">
        <pc:chgData name="Abhishek A" userId="37892d5539d05cc2" providerId="LiveId" clId="{AE28F590-6077-4699-9604-50C81EE451A9}" dt="2025-03-03T06:25:57.277" v="80"/>
        <pc:sldMkLst>
          <pc:docMk/>
          <pc:sldMk cId="0" sldId="256"/>
        </pc:sldMkLst>
        <pc:spChg chg="del mod">
          <ac:chgData name="Abhishek A" userId="37892d5539d05cc2" providerId="LiveId" clId="{AE28F590-6077-4699-9604-50C81EE451A9}" dt="2025-03-03T06:25:57.277" v="80"/>
          <ac:spMkLst>
            <pc:docMk/>
            <pc:sldMk cId="0" sldId="256"/>
            <ac:spMk id="13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9128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352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4833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755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1437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0">
  <p:cSld name="CUSTOM_9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>
            <a:spLocks noGrp="1"/>
          </p:cNvSpPr>
          <p:nvPr>
            <p:ph type="title"/>
          </p:nvPr>
        </p:nvSpPr>
        <p:spPr>
          <a:xfrm>
            <a:off x="9935575" y="447700"/>
            <a:ext cx="8114700" cy="3102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950"/>
              <a:buNone/>
              <a:defRPr sz="995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/>
          <p:nvPr/>
        </p:nvSpPr>
        <p:spPr>
          <a:xfrm>
            <a:off x="10015952" y="4028022"/>
            <a:ext cx="5598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00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/>
          </a:p>
        </p:txBody>
      </p:sp>
      <p:sp>
        <p:nvSpPr>
          <p:cNvPr id="100" name="Google Shape;100;p12"/>
          <p:cNvSpPr txBox="1"/>
          <p:nvPr/>
        </p:nvSpPr>
        <p:spPr>
          <a:xfrm>
            <a:off x="10015952" y="5880577"/>
            <a:ext cx="5598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00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/>
          </a:p>
        </p:txBody>
      </p:sp>
      <p:sp>
        <p:nvSpPr>
          <p:cNvPr id="101" name="Google Shape;101;p12"/>
          <p:cNvSpPr txBox="1"/>
          <p:nvPr/>
        </p:nvSpPr>
        <p:spPr>
          <a:xfrm>
            <a:off x="10015952" y="7733132"/>
            <a:ext cx="734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00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endParaRPr/>
          </a:p>
        </p:txBody>
      </p:sp>
      <p:pic>
        <p:nvPicPr>
          <p:cNvPr id="102" name="Google Shape;102;p12"/>
          <p:cNvPicPr preferRelativeResize="0"/>
          <p:nvPr/>
        </p:nvPicPr>
        <p:blipFill rotWithShape="1">
          <a:blip r:embed="rId2">
            <a:alphaModFix/>
          </a:blip>
          <a:srcRect l="15994" t="50553"/>
          <a:stretch/>
        </p:blipFill>
        <p:spPr>
          <a:xfrm>
            <a:off x="0" y="0"/>
            <a:ext cx="10383127" cy="610529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2"/>
          <p:cNvSpPr txBox="1">
            <a:spLocks noGrp="1"/>
          </p:cNvSpPr>
          <p:nvPr>
            <p:ph type="body" idx="1"/>
          </p:nvPr>
        </p:nvSpPr>
        <p:spPr>
          <a:xfrm>
            <a:off x="11172775" y="4237425"/>
            <a:ext cx="6534600" cy="118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rtl="0">
              <a:spcBef>
                <a:spcPts val="64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 rtl="0">
              <a:spcBef>
                <a:spcPts val="560"/>
              </a:spcBef>
              <a:spcAft>
                <a:spcPts val="0"/>
              </a:spcAft>
              <a:buSzPts val="2400"/>
              <a:buChar char="–"/>
              <a:defRPr/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rtl="0">
              <a:spcBef>
                <a:spcPts val="400"/>
              </a:spcBef>
              <a:spcAft>
                <a:spcPts val="0"/>
              </a:spcAft>
              <a:buSzPts val="2400"/>
              <a:buChar char="–"/>
              <a:defRPr/>
            </a:lvl4pPr>
            <a:lvl5pPr marL="2286000" lvl="4" indent="-381000" rtl="0">
              <a:spcBef>
                <a:spcPts val="400"/>
              </a:spcBef>
              <a:spcAft>
                <a:spcPts val="0"/>
              </a:spcAft>
              <a:buSzPts val="2400"/>
              <a:buChar char="»"/>
              <a:defRPr/>
            </a:lvl5pPr>
            <a:lvl6pPr marL="2743200" lvl="5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2"/>
          </p:nvPr>
        </p:nvSpPr>
        <p:spPr>
          <a:xfrm>
            <a:off x="11172775" y="6081550"/>
            <a:ext cx="6534600" cy="118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rtl="0">
              <a:spcBef>
                <a:spcPts val="64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 rtl="0">
              <a:spcBef>
                <a:spcPts val="560"/>
              </a:spcBef>
              <a:spcAft>
                <a:spcPts val="0"/>
              </a:spcAft>
              <a:buSzPts val="2400"/>
              <a:buChar char="–"/>
              <a:defRPr/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rtl="0">
              <a:spcBef>
                <a:spcPts val="400"/>
              </a:spcBef>
              <a:spcAft>
                <a:spcPts val="0"/>
              </a:spcAft>
              <a:buSzPts val="2400"/>
              <a:buChar char="–"/>
              <a:defRPr/>
            </a:lvl4pPr>
            <a:lvl5pPr marL="2286000" lvl="4" indent="-381000" rtl="0">
              <a:spcBef>
                <a:spcPts val="400"/>
              </a:spcBef>
              <a:spcAft>
                <a:spcPts val="0"/>
              </a:spcAft>
              <a:buSzPts val="2400"/>
              <a:buChar char="»"/>
              <a:defRPr/>
            </a:lvl5pPr>
            <a:lvl6pPr marL="2743200" lvl="5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body" idx="3"/>
          </p:nvPr>
        </p:nvSpPr>
        <p:spPr>
          <a:xfrm>
            <a:off x="11172775" y="7905831"/>
            <a:ext cx="6534600" cy="118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rtl="0">
              <a:spcBef>
                <a:spcPts val="64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 rtl="0">
              <a:spcBef>
                <a:spcPts val="560"/>
              </a:spcBef>
              <a:spcAft>
                <a:spcPts val="0"/>
              </a:spcAft>
              <a:buSzPts val="2400"/>
              <a:buChar char="–"/>
              <a:defRPr/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rtl="0">
              <a:spcBef>
                <a:spcPts val="400"/>
              </a:spcBef>
              <a:spcAft>
                <a:spcPts val="0"/>
              </a:spcAft>
              <a:buSzPts val="2400"/>
              <a:buChar char="–"/>
              <a:defRPr/>
            </a:lvl4pPr>
            <a:lvl5pPr marL="2286000" lvl="4" indent="-381000" rtl="0">
              <a:spcBef>
                <a:spcPts val="400"/>
              </a:spcBef>
              <a:spcAft>
                <a:spcPts val="0"/>
              </a:spcAft>
              <a:buSzPts val="2400"/>
              <a:buChar char="»"/>
              <a:defRPr/>
            </a:lvl5pPr>
            <a:lvl6pPr marL="2743200" lvl="5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1">
  <p:cSld name="CUSTOM_10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/>
          <p:nvPr/>
        </p:nvSpPr>
        <p:spPr>
          <a:xfrm>
            <a:off x="659586" y="1028700"/>
            <a:ext cx="16968827" cy="5748463"/>
          </a:xfrm>
          <a:custGeom>
            <a:avLst/>
            <a:gdLst/>
            <a:ahLst/>
            <a:cxnLst/>
            <a:rect l="l" t="t" r="r" b="b"/>
            <a:pathLst>
              <a:path w="16968827" h="5748463" extrusionOk="0">
                <a:moveTo>
                  <a:pt x="0" y="0"/>
                </a:moveTo>
                <a:lnTo>
                  <a:pt x="16968828" y="0"/>
                </a:lnTo>
                <a:lnTo>
                  <a:pt x="16968828" y="5748463"/>
                </a:lnTo>
                <a:lnTo>
                  <a:pt x="0" y="57484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l="-189" r="-179"/>
            </a:stretch>
          </a:blipFill>
          <a:ln>
            <a:noFill/>
          </a:ln>
        </p:spPr>
      </p:sp>
      <p:sp>
        <p:nvSpPr>
          <p:cNvPr id="108" name="Google Shape;108;p13"/>
          <p:cNvSpPr txBox="1"/>
          <p:nvPr/>
        </p:nvSpPr>
        <p:spPr>
          <a:xfrm>
            <a:off x="2611023" y="2579664"/>
            <a:ext cx="10737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S</a:t>
            </a:r>
            <a:endParaRPr/>
          </a:p>
        </p:txBody>
      </p:sp>
      <p:sp>
        <p:nvSpPr>
          <p:cNvPr id="109" name="Google Shape;109;p13"/>
          <p:cNvSpPr txBox="1"/>
          <p:nvPr/>
        </p:nvSpPr>
        <p:spPr>
          <a:xfrm>
            <a:off x="2070127" y="2028220"/>
            <a:ext cx="2155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rPr>
              <a:t>STRENGTHS</a:t>
            </a:r>
            <a:endParaRPr/>
          </a:p>
        </p:txBody>
      </p:sp>
      <p:sp>
        <p:nvSpPr>
          <p:cNvPr id="110" name="Google Shape;110;p13"/>
          <p:cNvSpPr txBox="1"/>
          <p:nvPr/>
        </p:nvSpPr>
        <p:spPr>
          <a:xfrm>
            <a:off x="14603414" y="2545029"/>
            <a:ext cx="10737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T</a:t>
            </a:r>
            <a:endParaRPr/>
          </a:p>
        </p:txBody>
      </p:sp>
      <p:sp>
        <p:nvSpPr>
          <p:cNvPr id="111" name="Google Shape;111;p13"/>
          <p:cNvSpPr txBox="1"/>
          <p:nvPr/>
        </p:nvSpPr>
        <p:spPr>
          <a:xfrm>
            <a:off x="14062517" y="2031224"/>
            <a:ext cx="2155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rPr>
              <a:t>THREATS</a:t>
            </a:r>
            <a:endParaRPr/>
          </a:p>
        </p:txBody>
      </p:sp>
      <p:sp>
        <p:nvSpPr>
          <p:cNvPr id="112" name="Google Shape;112;p13"/>
          <p:cNvSpPr txBox="1"/>
          <p:nvPr/>
        </p:nvSpPr>
        <p:spPr>
          <a:xfrm>
            <a:off x="6696256" y="2580663"/>
            <a:ext cx="10737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W</a:t>
            </a:r>
            <a:endParaRPr/>
          </a:p>
        </p:txBody>
      </p:sp>
      <p:sp>
        <p:nvSpPr>
          <p:cNvPr id="113" name="Google Shape;113;p13"/>
          <p:cNvSpPr txBox="1"/>
          <p:nvPr/>
        </p:nvSpPr>
        <p:spPr>
          <a:xfrm>
            <a:off x="5456457" y="2031224"/>
            <a:ext cx="3553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rPr>
              <a:t>WEAKNESSES</a:t>
            </a:r>
            <a:endParaRPr/>
          </a:p>
        </p:txBody>
      </p:sp>
      <p:sp>
        <p:nvSpPr>
          <p:cNvPr id="114" name="Google Shape;114;p13"/>
          <p:cNvSpPr txBox="1"/>
          <p:nvPr/>
        </p:nvSpPr>
        <p:spPr>
          <a:xfrm>
            <a:off x="10781490" y="2580663"/>
            <a:ext cx="10737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O</a:t>
            </a:r>
            <a:endParaRPr/>
          </a:p>
        </p:txBody>
      </p:sp>
      <p:sp>
        <p:nvSpPr>
          <p:cNvPr id="115" name="Google Shape;115;p13"/>
          <p:cNvSpPr txBox="1"/>
          <p:nvPr/>
        </p:nvSpPr>
        <p:spPr>
          <a:xfrm>
            <a:off x="9972710" y="2031224"/>
            <a:ext cx="2691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rPr>
              <a:t>OPPORTUNITIES</a:t>
            </a:r>
            <a:endParaRPr/>
          </a:p>
        </p:txBody>
      </p:sp>
      <p:cxnSp>
        <p:nvCxnSpPr>
          <p:cNvPr id="116" name="Google Shape;116;p13"/>
          <p:cNvCxnSpPr/>
          <p:nvPr/>
        </p:nvCxnSpPr>
        <p:spPr>
          <a:xfrm rot="10800000">
            <a:off x="9144000" y="2083956"/>
            <a:ext cx="0" cy="3807300"/>
          </a:xfrm>
          <a:prstGeom prst="straightConnector1">
            <a:avLst/>
          </a:prstGeom>
          <a:noFill/>
          <a:ln w="19050" cap="flat" cmpd="sng">
            <a:solidFill>
              <a:srgbClr val="D4D4D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" name="Google Shape;117;p13"/>
          <p:cNvCxnSpPr/>
          <p:nvPr/>
        </p:nvCxnSpPr>
        <p:spPr>
          <a:xfrm rot="10800000">
            <a:off x="5147963" y="2083956"/>
            <a:ext cx="0" cy="3807300"/>
          </a:xfrm>
          <a:prstGeom prst="straightConnector1">
            <a:avLst/>
          </a:prstGeom>
          <a:noFill/>
          <a:ln w="19050" cap="flat" cmpd="sng">
            <a:solidFill>
              <a:srgbClr val="D4D4D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8" name="Google Shape;118;p13"/>
          <p:cNvCxnSpPr/>
          <p:nvPr/>
        </p:nvCxnSpPr>
        <p:spPr>
          <a:xfrm rot="10800000">
            <a:off x="13140037" y="2083956"/>
            <a:ext cx="0" cy="3807300"/>
          </a:xfrm>
          <a:prstGeom prst="straightConnector1">
            <a:avLst/>
          </a:prstGeom>
          <a:noFill/>
          <a:ln w="19050" cap="flat" cmpd="sng">
            <a:solidFill>
              <a:srgbClr val="D4D4D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1504350" y="7676731"/>
            <a:ext cx="15279300" cy="171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8950"/>
              <a:buNone/>
              <a:defRPr sz="8950" b="1">
                <a:solidFill>
                  <a:srgbClr val="D4D4D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50"/>
              <a:buNone/>
              <a:defRPr sz="8950"/>
            </a:lvl2pPr>
            <a:lvl3pPr lvl="2" rtl="0">
              <a:spcBef>
                <a:spcPts val="0"/>
              </a:spcBef>
              <a:spcAft>
                <a:spcPts val="0"/>
              </a:spcAft>
              <a:buSzPts val="8950"/>
              <a:buNone/>
              <a:defRPr sz="8950"/>
            </a:lvl3pPr>
            <a:lvl4pPr lvl="3" rtl="0">
              <a:spcBef>
                <a:spcPts val="0"/>
              </a:spcBef>
              <a:spcAft>
                <a:spcPts val="0"/>
              </a:spcAft>
              <a:buSzPts val="8950"/>
              <a:buNone/>
              <a:defRPr sz="8950"/>
            </a:lvl4pPr>
            <a:lvl5pPr lvl="4" rtl="0">
              <a:spcBef>
                <a:spcPts val="0"/>
              </a:spcBef>
              <a:spcAft>
                <a:spcPts val="0"/>
              </a:spcAft>
              <a:buSzPts val="8950"/>
              <a:buNone/>
              <a:defRPr sz="8950"/>
            </a:lvl5pPr>
            <a:lvl6pPr lvl="5" rtl="0">
              <a:spcBef>
                <a:spcPts val="0"/>
              </a:spcBef>
              <a:spcAft>
                <a:spcPts val="0"/>
              </a:spcAft>
              <a:buSzPts val="8950"/>
              <a:buNone/>
              <a:defRPr sz="8950"/>
            </a:lvl6pPr>
            <a:lvl7pPr lvl="6" rtl="0">
              <a:spcBef>
                <a:spcPts val="0"/>
              </a:spcBef>
              <a:spcAft>
                <a:spcPts val="0"/>
              </a:spcAft>
              <a:buSzPts val="8950"/>
              <a:buNone/>
              <a:defRPr sz="8950"/>
            </a:lvl7pPr>
            <a:lvl8pPr lvl="7" rtl="0">
              <a:spcBef>
                <a:spcPts val="0"/>
              </a:spcBef>
              <a:spcAft>
                <a:spcPts val="0"/>
              </a:spcAft>
              <a:buSzPts val="8950"/>
              <a:buNone/>
              <a:defRPr sz="8950"/>
            </a:lvl8pPr>
            <a:lvl9pPr lvl="8" rtl="0">
              <a:spcBef>
                <a:spcPts val="0"/>
              </a:spcBef>
              <a:spcAft>
                <a:spcPts val="0"/>
              </a:spcAft>
              <a:buSzPts val="8950"/>
              <a:buNone/>
              <a:defRPr sz="8950"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body" idx="1"/>
          </p:nvPr>
        </p:nvSpPr>
        <p:spPr>
          <a:xfrm>
            <a:off x="1719275" y="4010125"/>
            <a:ext cx="2856900" cy="18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2425" algn="ctr" rtl="0">
              <a:spcBef>
                <a:spcPts val="640"/>
              </a:spcBef>
              <a:spcAft>
                <a:spcPts val="0"/>
              </a:spcAft>
              <a:buSzPts val="1950"/>
              <a:buChar char="•"/>
              <a:defRPr sz="1950"/>
            </a:lvl1pPr>
            <a:lvl2pPr marL="914400" lvl="1" indent="-352425" algn="ctr" rtl="0">
              <a:spcBef>
                <a:spcPts val="560"/>
              </a:spcBef>
              <a:spcAft>
                <a:spcPts val="0"/>
              </a:spcAft>
              <a:buSzPts val="1950"/>
              <a:buChar char="–"/>
              <a:defRPr sz="1950"/>
            </a:lvl2pPr>
            <a:lvl3pPr marL="1371600" lvl="2" indent="-352425" algn="ctr" rtl="0">
              <a:spcBef>
                <a:spcPts val="480"/>
              </a:spcBef>
              <a:spcAft>
                <a:spcPts val="0"/>
              </a:spcAft>
              <a:buSzPts val="1950"/>
              <a:buChar char="•"/>
              <a:defRPr sz="1950"/>
            </a:lvl3pPr>
            <a:lvl4pPr marL="1828800" lvl="3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–"/>
              <a:defRPr sz="1950"/>
            </a:lvl4pPr>
            <a:lvl5pPr marL="2286000" lvl="4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»"/>
              <a:defRPr sz="1950"/>
            </a:lvl5pPr>
            <a:lvl6pPr marL="2743200" lvl="5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6pPr>
            <a:lvl7pPr marL="3200400" lvl="6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7pPr>
            <a:lvl8pPr marL="3657600" lvl="7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8pPr>
            <a:lvl9pPr marL="4114800" lvl="8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body" idx="2"/>
          </p:nvPr>
        </p:nvSpPr>
        <p:spPr>
          <a:xfrm>
            <a:off x="5804650" y="4010125"/>
            <a:ext cx="2856900" cy="18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2425" algn="ctr" rtl="0">
              <a:spcBef>
                <a:spcPts val="640"/>
              </a:spcBef>
              <a:spcAft>
                <a:spcPts val="0"/>
              </a:spcAft>
              <a:buSzPts val="1950"/>
              <a:buChar char="•"/>
              <a:defRPr sz="1950"/>
            </a:lvl1pPr>
            <a:lvl2pPr marL="914400" lvl="1" indent="-352425" algn="ctr" rtl="0">
              <a:spcBef>
                <a:spcPts val="560"/>
              </a:spcBef>
              <a:spcAft>
                <a:spcPts val="0"/>
              </a:spcAft>
              <a:buSzPts val="1950"/>
              <a:buChar char="–"/>
              <a:defRPr sz="1950"/>
            </a:lvl2pPr>
            <a:lvl3pPr marL="1371600" lvl="2" indent="-352425" algn="ctr" rtl="0">
              <a:spcBef>
                <a:spcPts val="480"/>
              </a:spcBef>
              <a:spcAft>
                <a:spcPts val="0"/>
              </a:spcAft>
              <a:buSzPts val="1950"/>
              <a:buChar char="•"/>
              <a:defRPr sz="1950"/>
            </a:lvl3pPr>
            <a:lvl4pPr marL="1828800" lvl="3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–"/>
              <a:defRPr sz="1950"/>
            </a:lvl4pPr>
            <a:lvl5pPr marL="2286000" lvl="4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»"/>
              <a:defRPr sz="1950"/>
            </a:lvl5pPr>
            <a:lvl6pPr marL="2743200" lvl="5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6pPr>
            <a:lvl7pPr marL="3200400" lvl="6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7pPr>
            <a:lvl8pPr marL="3657600" lvl="7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8pPr>
            <a:lvl9pPr marL="4114800" lvl="8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body" idx="3"/>
          </p:nvPr>
        </p:nvSpPr>
        <p:spPr>
          <a:xfrm>
            <a:off x="9713563" y="4010125"/>
            <a:ext cx="2856900" cy="18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2425" algn="ctr" rtl="0">
              <a:spcBef>
                <a:spcPts val="640"/>
              </a:spcBef>
              <a:spcAft>
                <a:spcPts val="0"/>
              </a:spcAft>
              <a:buSzPts val="1950"/>
              <a:buChar char="•"/>
              <a:defRPr sz="1950"/>
            </a:lvl1pPr>
            <a:lvl2pPr marL="914400" lvl="1" indent="-352425" algn="ctr" rtl="0">
              <a:spcBef>
                <a:spcPts val="560"/>
              </a:spcBef>
              <a:spcAft>
                <a:spcPts val="0"/>
              </a:spcAft>
              <a:buSzPts val="1950"/>
              <a:buChar char="–"/>
              <a:defRPr sz="1950"/>
            </a:lvl2pPr>
            <a:lvl3pPr marL="1371600" lvl="2" indent="-352425" algn="ctr" rtl="0">
              <a:spcBef>
                <a:spcPts val="480"/>
              </a:spcBef>
              <a:spcAft>
                <a:spcPts val="0"/>
              </a:spcAft>
              <a:buSzPts val="1950"/>
              <a:buChar char="•"/>
              <a:defRPr sz="1950"/>
            </a:lvl3pPr>
            <a:lvl4pPr marL="1828800" lvl="3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–"/>
              <a:defRPr sz="1950"/>
            </a:lvl4pPr>
            <a:lvl5pPr marL="2286000" lvl="4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»"/>
              <a:defRPr sz="1950"/>
            </a:lvl5pPr>
            <a:lvl6pPr marL="2743200" lvl="5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6pPr>
            <a:lvl7pPr marL="3200400" lvl="6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7pPr>
            <a:lvl8pPr marL="3657600" lvl="7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8pPr>
            <a:lvl9pPr marL="4114800" lvl="8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body" idx="4"/>
          </p:nvPr>
        </p:nvSpPr>
        <p:spPr>
          <a:xfrm>
            <a:off x="13622488" y="4010125"/>
            <a:ext cx="2856900" cy="18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2425" algn="ctr" rtl="0">
              <a:spcBef>
                <a:spcPts val="640"/>
              </a:spcBef>
              <a:spcAft>
                <a:spcPts val="0"/>
              </a:spcAft>
              <a:buSzPts val="1950"/>
              <a:buChar char="•"/>
              <a:defRPr sz="1950"/>
            </a:lvl1pPr>
            <a:lvl2pPr marL="914400" lvl="1" indent="-352425" algn="ctr" rtl="0">
              <a:spcBef>
                <a:spcPts val="560"/>
              </a:spcBef>
              <a:spcAft>
                <a:spcPts val="0"/>
              </a:spcAft>
              <a:buSzPts val="1950"/>
              <a:buChar char="–"/>
              <a:defRPr sz="1950"/>
            </a:lvl2pPr>
            <a:lvl3pPr marL="1371600" lvl="2" indent="-352425" algn="ctr" rtl="0">
              <a:spcBef>
                <a:spcPts val="480"/>
              </a:spcBef>
              <a:spcAft>
                <a:spcPts val="0"/>
              </a:spcAft>
              <a:buSzPts val="1950"/>
              <a:buChar char="•"/>
              <a:defRPr sz="1950"/>
            </a:lvl3pPr>
            <a:lvl4pPr marL="1828800" lvl="3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–"/>
              <a:defRPr sz="1950"/>
            </a:lvl4pPr>
            <a:lvl5pPr marL="2286000" lvl="4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»"/>
              <a:defRPr sz="1950"/>
            </a:lvl5pPr>
            <a:lvl6pPr marL="2743200" lvl="5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6pPr>
            <a:lvl7pPr marL="3200400" lvl="6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7pPr>
            <a:lvl8pPr marL="3657600" lvl="7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8pPr>
            <a:lvl9pPr marL="4114800" lvl="8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2">
  <p:cSld name="CUSTOM_1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>
            <a:spLocks noGrp="1"/>
          </p:cNvSpPr>
          <p:nvPr>
            <p:ph type="pic" idx="2"/>
          </p:nvPr>
        </p:nvSpPr>
        <p:spPr>
          <a:xfrm>
            <a:off x="7794475" y="3226125"/>
            <a:ext cx="10493400" cy="7060800"/>
          </a:xfrm>
          <a:prstGeom prst="rect">
            <a:avLst/>
          </a:prstGeom>
          <a:noFill/>
          <a:ln>
            <a:noFill/>
          </a:ln>
        </p:spPr>
      </p:sp>
      <p:pic>
        <p:nvPicPr>
          <p:cNvPr id="126" name="Google Shape;126;p14"/>
          <p:cNvPicPr preferRelativeResize="0"/>
          <p:nvPr/>
        </p:nvPicPr>
        <p:blipFill rotWithShape="1">
          <a:blip r:embed="rId2">
            <a:alphaModFix/>
          </a:blip>
          <a:srcRect l="28143" t="15739" r="33917"/>
          <a:stretch/>
        </p:blipFill>
        <p:spPr>
          <a:xfrm>
            <a:off x="0" y="0"/>
            <a:ext cx="18288000" cy="594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4"/>
          <p:cNvSpPr txBox="1">
            <a:spLocks noGrp="1"/>
          </p:cNvSpPr>
          <p:nvPr>
            <p:ph type="title"/>
          </p:nvPr>
        </p:nvSpPr>
        <p:spPr>
          <a:xfrm>
            <a:off x="971550" y="1306450"/>
            <a:ext cx="163449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950"/>
              <a:buNone/>
              <a:defRPr sz="9950" b="1"/>
            </a:lvl1pPr>
            <a:lvl2pPr lvl="1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body" idx="1"/>
          </p:nvPr>
        </p:nvSpPr>
        <p:spPr>
          <a:xfrm>
            <a:off x="1282200" y="5690050"/>
            <a:ext cx="5226600" cy="397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2425" algn="ctr" rtl="0">
              <a:spcBef>
                <a:spcPts val="640"/>
              </a:spcBef>
              <a:spcAft>
                <a:spcPts val="0"/>
              </a:spcAft>
              <a:buSzPts val="1950"/>
              <a:buChar char="•"/>
              <a:defRPr sz="1950"/>
            </a:lvl1pPr>
            <a:lvl2pPr marL="914400" lvl="1" indent="-352425" algn="ctr" rtl="0">
              <a:spcBef>
                <a:spcPts val="560"/>
              </a:spcBef>
              <a:spcAft>
                <a:spcPts val="0"/>
              </a:spcAft>
              <a:buSzPts val="1950"/>
              <a:buChar char="–"/>
              <a:defRPr sz="1950"/>
            </a:lvl2pPr>
            <a:lvl3pPr marL="1371600" lvl="2" indent="-352425" algn="ctr" rtl="0">
              <a:spcBef>
                <a:spcPts val="480"/>
              </a:spcBef>
              <a:spcAft>
                <a:spcPts val="0"/>
              </a:spcAft>
              <a:buSzPts val="1950"/>
              <a:buChar char="•"/>
              <a:defRPr sz="1950"/>
            </a:lvl3pPr>
            <a:lvl4pPr marL="1828800" lvl="3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–"/>
              <a:defRPr sz="1950"/>
            </a:lvl4pPr>
            <a:lvl5pPr marL="2286000" lvl="4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»"/>
              <a:defRPr sz="1950"/>
            </a:lvl5pPr>
            <a:lvl6pPr marL="2743200" lvl="5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6pPr>
            <a:lvl7pPr marL="3200400" lvl="6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7pPr>
            <a:lvl8pPr marL="3657600" lvl="7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8pPr>
            <a:lvl9pPr marL="4114800" lvl="8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subTitle" idx="3"/>
          </p:nvPr>
        </p:nvSpPr>
        <p:spPr>
          <a:xfrm>
            <a:off x="2362350" y="4393975"/>
            <a:ext cx="3066300" cy="156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2800"/>
              <a:buNone/>
              <a:defRPr sz="2800" b="1">
                <a:solidFill>
                  <a:srgbClr val="C1FF72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0" y="2747281"/>
            <a:ext cx="13430734" cy="4792440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l="-137264"/>
            </a:stretch>
          </a:blipFill>
          <a:ln>
            <a:noFill/>
          </a:ln>
        </p:spPr>
      </p:sp>
      <p:sp>
        <p:nvSpPr>
          <p:cNvPr id="18" name="Google Shape;18;p4"/>
          <p:cNvSpPr/>
          <p:nvPr/>
        </p:nvSpPr>
        <p:spPr>
          <a:xfrm>
            <a:off x="0" y="5997892"/>
            <a:ext cx="13430734" cy="4792440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l="-137264"/>
            </a:stretch>
          </a:blipFill>
          <a:ln>
            <a:noFill/>
          </a:ln>
        </p:spPr>
      </p:sp>
      <p:sp>
        <p:nvSpPr>
          <p:cNvPr id="19" name="Google Shape;19;p4"/>
          <p:cNvSpPr/>
          <p:nvPr/>
        </p:nvSpPr>
        <p:spPr>
          <a:xfrm>
            <a:off x="0" y="-503675"/>
            <a:ext cx="13430734" cy="4792440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l="-137264"/>
            </a:stretch>
          </a:blipFill>
          <a:ln>
            <a:noFill/>
          </a:ln>
        </p:spPr>
      </p:sp>
      <p:sp>
        <p:nvSpPr>
          <p:cNvPr id="20" name="Google Shape;20;p4"/>
          <p:cNvSpPr txBox="1"/>
          <p:nvPr/>
        </p:nvSpPr>
        <p:spPr>
          <a:xfrm>
            <a:off x="1723690" y="1235384"/>
            <a:ext cx="12900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1723690" y="4486345"/>
            <a:ext cx="12900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1723690" y="7708731"/>
            <a:ext cx="12900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03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3361225" y="1200575"/>
            <a:ext cx="10069500" cy="95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6200"/>
              <a:buFont typeface="Oswald"/>
              <a:buNone/>
              <a:defRPr sz="62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48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2"/>
          </p:nvPr>
        </p:nvSpPr>
        <p:spPr>
          <a:xfrm>
            <a:off x="3361225" y="4429200"/>
            <a:ext cx="10069500" cy="95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6200"/>
              <a:buFont typeface="Oswald"/>
              <a:buNone/>
              <a:defRPr sz="62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48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3"/>
          </p:nvPr>
        </p:nvSpPr>
        <p:spPr>
          <a:xfrm>
            <a:off x="3361225" y="7651575"/>
            <a:ext cx="10069500" cy="95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6200"/>
              <a:buFont typeface="Oswald"/>
              <a:buNone/>
              <a:defRPr sz="62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48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 rot="5400000">
            <a:off x="10534650" y="3581400"/>
            <a:ext cx="9906000" cy="312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3000"/>
              <a:buNone/>
              <a:defRPr sz="13000" b="1">
                <a:solidFill>
                  <a:srgbClr val="D4D4D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 l="25138"/>
          <a:stretch/>
        </p:blipFill>
        <p:spPr>
          <a:xfrm>
            <a:off x="0" y="1281250"/>
            <a:ext cx="9144002" cy="822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 r="56368"/>
          <a:stretch/>
        </p:blipFill>
        <p:spPr>
          <a:xfrm>
            <a:off x="12958625" y="1281250"/>
            <a:ext cx="5329374" cy="822770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>
            <a:spLocks noGrp="1"/>
          </p:cNvSpPr>
          <p:nvPr>
            <p:ph type="pic" idx="2"/>
          </p:nvPr>
        </p:nvSpPr>
        <p:spPr>
          <a:xfrm>
            <a:off x="-323850" y="1962150"/>
            <a:ext cx="11792100" cy="832470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 rot="5400000">
            <a:off x="6762750" y="3581400"/>
            <a:ext cx="10096500" cy="312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8450"/>
              <a:buNone/>
              <a:defRPr sz="8450" b="1">
                <a:solidFill>
                  <a:srgbClr val="D4D4D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 idx="3"/>
          </p:nvPr>
        </p:nvSpPr>
        <p:spPr>
          <a:xfrm>
            <a:off x="15364088" y="4344750"/>
            <a:ext cx="1600200" cy="156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C1FF72"/>
              </a:buClr>
              <a:buSzPts val="9000"/>
              <a:buNone/>
              <a:defRPr sz="9000">
                <a:solidFill>
                  <a:srgbClr val="C1FF7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0" y="7900550"/>
            <a:ext cx="106941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350"/>
              <a:buNone/>
              <a:defRPr sz="10350" b="1">
                <a:solidFill>
                  <a:srgbClr val="D4D4D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  <p:pic>
        <p:nvPicPr>
          <p:cNvPr id="35" name="Google Shape;35;p6"/>
          <p:cNvPicPr preferRelativeResize="0"/>
          <p:nvPr/>
        </p:nvPicPr>
        <p:blipFill rotWithShape="1">
          <a:blip r:embed="rId2">
            <a:alphaModFix/>
          </a:blip>
          <a:srcRect r="27536" b="27267"/>
          <a:stretch/>
        </p:blipFill>
        <p:spPr>
          <a:xfrm>
            <a:off x="11038400" y="3019150"/>
            <a:ext cx="7249599" cy="726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 rotWithShape="1">
          <a:blip r:embed="rId2">
            <a:alphaModFix/>
          </a:blip>
          <a:srcRect l="32953" t="20166"/>
          <a:stretch/>
        </p:blipFill>
        <p:spPr>
          <a:xfrm>
            <a:off x="0" y="0"/>
            <a:ext cx="6708076" cy="7977199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 txBox="1">
            <a:spLocks noGrp="1"/>
          </p:cNvSpPr>
          <p:nvPr>
            <p:ph type="subTitle" idx="1"/>
          </p:nvPr>
        </p:nvSpPr>
        <p:spPr>
          <a:xfrm>
            <a:off x="828050" y="1466375"/>
            <a:ext cx="4576800" cy="95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6450"/>
              <a:buFont typeface="Oswald"/>
              <a:buNone/>
              <a:defRPr sz="6450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48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828050" y="2923950"/>
            <a:ext cx="4164300" cy="217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>
              <a:spcBef>
                <a:spcPts val="64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>
              <a:spcBef>
                <a:spcPts val="560"/>
              </a:spcBef>
              <a:spcAft>
                <a:spcPts val="0"/>
              </a:spcAft>
              <a:buSzPts val="2400"/>
              <a:buChar char="–"/>
              <a:defRPr/>
            </a:lvl2pPr>
            <a:lvl3pPr marL="1371600" lvl="2" indent="-38100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>
              <a:spcBef>
                <a:spcPts val="400"/>
              </a:spcBef>
              <a:spcAft>
                <a:spcPts val="0"/>
              </a:spcAft>
              <a:buSzPts val="2400"/>
              <a:buChar char="–"/>
              <a:defRPr/>
            </a:lvl4pPr>
            <a:lvl5pPr marL="2286000" lvl="4" indent="-381000">
              <a:spcBef>
                <a:spcPts val="400"/>
              </a:spcBef>
              <a:spcAft>
                <a:spcPts val="0"/>
              </a:spcAft>
              <a:buSzPts val="2400"/>
              <a:buChar char="»"/>
              <a:defRPr/>
            </a:lvl5pPr>
            <a:lvl6pPr marL="2743200" lvl="5" indent="-38100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3"/>
          </p:nvPr>
        </p:nvSpPr>
        <p:spPr>
          <a:xfrm>
            <a:off x="12811825" y="5608650"/>
            <a:ext cx="4576800" cy="95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6450"/>
              <a:buFont typeface="Oswald"/>
              <a:buNone/>
              <a:defRPr sz="6450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 rtl="0">
              <a:spcBef>
                <a:spcPts val="56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r" rtl="0">
              <a:spcBef>
                <a:spcPts val="48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r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r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r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r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r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r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4"/>
          </p:nvPr>
        </p:nvSpPr>
        <p:spPr>
          <a:xfrm>
            <a:off x="12811825" y="7066225"/>
            <a:ext cx="4164300" cy="217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r" rtl="0">
              <a:spcBef>
                <a:spcPts val="64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 algn="r" rtl="0">
              <a:spcBef>
                <a:spcPts val="560"/>
              </a:spcBef>
              <a:spcAft>
                <a:spcPts val="0"/>
              </a:spcAft>
              <a:buSzPts val="2400"/>
              <a:buChar char="–"/>
              <a:defRPr/>
            </a:lvl2pPr>
            <a:lvl3pPr marL="1371600" lvl="2" indent="-381000" algn="r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algn="r" rtl="0">
              <a:spcBef>
                <a:spcPts val="400"/>
              </a:spcBef>
              <a:spcAft>
                <a:spcPts val="0"/>
              </a:spcAft>
              <a:buSzPts val="2400"/>
              <a:buChar char="–"/>
              <a:defRPr/>
            </a:lvl4pPr>
            <a:lvl5pPr marL="2286000" lvl="4" indent="-381000" algn="r" rtl="0">
              <a:spcBef>
                <a:spcPts val="400"/>
              </a:spcBef>
              <a:spcAft>
                <a:spcPts val="0"/>
              </a:spcAft>
              <a:buSzPts val="2400"/>
              <a:buChar char="»"/>
              <a:defRPr/>
            </a:lvl5pPr>
            <a:lvl6pPr marL="2743200" lvl="5" indent="-381000" algn="r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r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r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r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5">
  <p:cSld name="CUSTOM_4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2625505" y="1028700"/>
            <a:ext cx="13036990" cy="8229600"/>
          </a:xfrm>
          <a:custGeom>
            <a:avLst/>
            <a:gdLst/>
            <a:ahLst/>
            <a:cxnLst/>
            <a:rect l="l" t="t" r="r" b="b"/>
            <a:pathLst>
              <a:path w="13036990" h="8229600" extrusionOk="0">
                <a:moveTo>
                  <a:pt x="0" y="0"/>
                </a:moveTo>
                <a:lnTo>
                  <a:pt x="13036990" y="0"/>
                </a:lnTo>
                <a:lnTo>
                  <a:pt x="1303699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3" name="Google Shape;43;p7"/>
          <p:cNvSpPr txBox="1"/>
          <p:nvPr/>
        </p:nvSpPr>
        <p:spPr>
          <a:xfrm>
            <a:off x="8537847" y="1383062"/>
            <a:ext cx="1212300" cy="3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616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“</a:t>
            </a: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4860000" y="2999275"/>
            <a:ext cx="8568000" cy="4288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7750"/>
              <a:buNone/>
              <a:defRPr sz="7750">
                <a:solidFill>
                  <a:srgbClr val="D4D4D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ubTitle" idx="1"/>
          </p:nvPr>
        </p:nvSpPr>
        <p:spPr>
          <a:xfrm>
            <a:off x="6782100" y="7795877"/>
            <a:ext cx="4723800" cy="59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2400"/>
              <a:buNone/>
              <a:defRPr b="1">
                <a:solidFill>
                  <a:srgbClr val="C1FF72"/>
                </a:solidFill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48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CUSTOM_5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8"/>
          <p:cNvPicPr preferRelativeResize="0"/>
          <p:nvPr/>
        </p:nvPicPr>
        <p:blipFill rotWithShape="1">
          <a:blip r:embed="rId2">
            <a:alphaModFix/>
          </a:blip>
          <a:srcRect l="68166" b="69515"/>
          <a:stretch/>
        </p:blipFill>
        <p:spPr>
          <a:xfrm>
            <a:off x="0" y="3428997"/>
            <a:ext cx="7161902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8"/>
          <p:cNvPicPr preferRelativeResize="0"/>
          <p:nvPr/>
        </p:nvPicPr>
        <p:blipFill rotWithShape="1">
          <a:blip r:embed="rId3">
            <a:alphaModFix/>
          </a:blip>
          <a:srcRect r="35224" b="30986"/>
          <a:stretch/>
        </p:blipFill>
        <p:spPr>
          <a:xfrm>
            <a:off x="5563100" y="1151425"/>
            <a:ext cx="12724900" cy="9135576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 txBox="1">
            <a:spLocks noGrp="1"/>
          </p:cNvSpPr>
          <p:nvPr>
            <p:ph type="subTitle" idx="1"/>
          </p:nvPr>
        </p:nvSpPr>
        <p:spPr>
          <a:xfrm>
            <a:off x="1292550" y="1151425"/>
            <a:ext cx="4576800" cy="102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5500"/>
              <a:buFont typeface="Oswald"/>
              <a:buNone/>
              <a:defRPr sz="5500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48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1292550" y="2483625"/>
            <a:ext cx="4164300" cy="217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rtl="0">
              <a:spcBef>
                <a:spcPts val="64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 rtl="0">
              <a:spcBef>
                <a:spcPts val="560"/>
              </a:spcBef>
              <a:spcAft>
                <a:spcPts val="0"/>
              </a:spcAft>
              <a:buSzPts val="2400"/>
              <a:buChar char="–"/>
              <a:defRPr/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rtl="0">
              <a:spcBef>
                <a:spcPts val="400"/>
              </a:spcBef>
              <a:spcAft>
                <a:spcPts val="0"/>
              </a:spcAft>
              <a:buSzPts val="2400"/>
              <a:buChar char="–"/>
              <a:defRPr/>
            </a:lvl4pPr>
            <a:lvl5pPr marL="2286000" lvl="4" indent="-381000" rtl="0">
              <a:spcBef>
                <a:spcPts val="400"/>
              </a:spcBef>
              <a:spcAft>
                <a:spcPts val="0"/>
              </a:spcAft>
              <a:buSzPts val="2400"/>
              <a:buChar char="»"/>
              <a:defRPr/>
            </a:lvl5pPr>
            <a:lvl6pPr marL="2743200" lvl="5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8445775" y="3152304"/>
            <a:ext cx="124677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1400"/>
              <a:buNone/>
              <a:defRPr sz="11400" b="1">
                <a:solidFill>
                  <a:srgbClr val="D4D4D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 idx="3"/>
          </p:nvPr>
        </p:nvSpPr>
        <p:spPr>
          <a:xfrm>
            <a:off x="8445775" y="5533541"/>
            <a:ext cx="124677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1FF72"/>
              </a:buClr>
              <a:buSzPts val="11400"/>
              <a:buNone/>
              <a:defRPr sz="11400" b="1">
                <a:solidFill>
                  <a:srgbClr val="C1FF7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title" idx="4"/>
          </p:nvPr>
        </p:nvSpPr>
        <p:spPr>
          <a:xfrm>
            <a:off x="8445775" y="7914779"/>
            <a:ext cx="124677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1400"/>
              <a:buNone/>
              <a:defRPr sz="11400" b="1">
                <a:solidFill>
                  <a:srgbClr val="D4D4D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7">
  <p:cSld name="CUSTOM_6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1232925" y="7883050"/>
            <a:ext cx="67317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/>
          <p:nvPr/>
        </p:nvSpPr>
        <p:spPr>
          <a:xfrm>
            <a:off x="1011163" y="781366"/>
            <a:ext cx="6475586" cy="6467492"/>
          </a:xfrm>
          <a:custGeom>
            <a:avLst/>
            <a:gdLst/>
            <a:ahLst/>
            <a:cxnLst/>
            <a:rect l="l" t="t" r="r" b="b"/>
            <a:pathLst>
              <a:path w="6475586" h="6467492" extrusionOk="0">
                <a:moveTo>
                  <a:pt x="0" y="0"/>
                </a:moveTo>
                <a:lnTo>
                  <a:pt x="6475586" y="0"/>
                </a:lnTo>
                <a:lnTo>
                  <a:pt x="6475586" y="6467491"/>
                </a:lnTo>
                <a:lnTo>
                  <a:pt x="0" y="64674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7" name="Google Shape;57;p9"/>
          <p:cNvSpPr/>
          <p:nvPr/>
        </p:nvSpPr>
        <p:spPr>
          <a:xfrm>
            <a:off x="8918507" y="352728"/>
            <a:ext cx="3840686" cy="3835885"/>
          </a:xfrm>
          <a:custGeom>
            <a:avLst/>
            <a:gdLst/>
            <a:ahLst/>
            <a:cxnLst/>
            <a:rect l="l" t="t" r="r" b="b"/>
            <a:pathLst>
              <a:path w="3840686" h="3835885" extrusionOk="0">
                <a:moveTo>
                  <a:pt x="0" y="0"/>
                </a:moveTo>
                <a:lnTo>
                  <a:pt x="3840686" y="0"/>
                </a:lnTo>
                <a:lnTo>
                  <a:pt x="3840686" y="3835885"/>
                </a:lnTo>
                <a:lnTo>
                  <a:pt x="0" y="38358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8" name="Google Shape;58;p9"/>
          <p:cNvSpPr/>
          <p:nvPr/>
        </p:nvSpPr>
        <p:spPr>
          <a:xfrm>
            <a:off x="8918507" y="5190156"/>
            <a:ext cx="3840686" cy="3835885"/>
          </a:xfrm>
          <a:custGeom>
            <a:avLst/>
            <a:gdLst/>
            <a:ahLst/>
            <a:cxnLst/>
            <a:rect l="l" t="t" r="r" b="b"/>
            <a:pathLst>
              <a:path w="3840686" h="3835885" extrusionOk="0">
                <a:moveTo>
                  <a:pt x="0" y="0"/>
                </a:moveTo>
                <a:lnTo>
                  <a:pt x="3840686" y="0"/>
                </a:lnTo>
                <a:lnTo>
                  <a:pt x="3840686" y="3835886"/>
                </a:lnTo>
                <a:lnTo>
                  <a:pt x="0" y="38358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9" name="Google Shape;59;p9"/>
          <p:cNvSpPr/>
          <p:nvPr/>
        </p:nvSpPr>
        <p:spPr>
          <a:xfrm>
            <a:off x="13436151" y="352728"/>
            <a:ext cx="3840686" cy="3835885"/>
          </a:xfrm>
          <a:custGeom>
            <a:avLst/>
            <a:gdLst/>
            <a:ahLst/>
            <a:cxnLst/>
            <a:rect l="l" t="t" r="r" b="b"/>
            <a:pathLst>
              <a:path w="3840686" h="3835885" extrusionOk="0">
                <a:moveTo>
                  <a:pt x="0" y="0"/>
                </a:moveTo>
                <a:lnTo>
                  <a:pt x="3840686" y="0"/>
                </a:lnTo>
                <a:lnTo>
                  <a:pt x="3840686" y="3835885"/>
                </a:lnTo>
                <a:lnTo>
                  <a:pt x="0" y="38358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60" name="Google Shape;60;p9"/>
          <p:cNvSpPr/>
          <p:nvPr/>
        </p:nvSpPr>
        <p:spPr>
          <a:xfrm>
            <a:off x="13436151" y="5190156"/>
            <a:ext cx="3840686" cy="3835885"/>
          </a:xfrm>
          <a:custGeom>
            <a:avLst/>
            <a:gdLst/>
            <a:ahLst/>
            <a:cxnLst/>
            <a:rect l="l" t="t" r="r" b="b"/>
            <a:pathLst>
              <a:path w="3840686" h="3835885" extrusionOk="0">
                <a:moveTo>
                  <a:pt x="0" y="0"/>
                </a:moveTo>
                <a:lnTo>
                  <a:pt x="3840686" y="0"/>
                </a:lnTo>
                <a:lnTo>
                  <a:pt x="3840686" y="3835886"/>
                </a:lnTo>
                <a:lnTo>
                  <a:pt x="0" y="38358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61" name="Google Shape;61;p9"/>
          <p:cNvSpPr/>
          <p:nvPr/>
        </p:nvSpPr>
        <p:spPr>
          <a:xfrm>
            <a:off x="1550421" y="1214479"/>
            <a:ext cx="5381625" cy="5558142"/>
          </a:xfrm>
          <a:custGeom>
            <a:avLst/>
            <a:gdLst/>
            <a:ahLst/>
            <a:cxnLst/>
            <a:rect l="l" t="t" r="r" b="b"/>
            <a:pathLst>
              <a:path w="6350000" h="6558280" extrusionOk="0">
                <a:moveTo>
                  <a:pt x="5218430" y="6558280"/>
                </a:moveTo>
                <a:lnTo>
                  <a:pt x="1131570" y="6558280"/>
                </a:lnTo>
                <a:cubicBezTo>
                  <a:pt x="508000" y="6558280"/>
                  <a:pt x="0" y="6050280"/>
                  <a:pt x="0" y="5426710"/>
                </a:cubicBezTo>
                <a:lnTo>
                  <a:pt x="0" y="1131570"/>
                </a:lnTo>
                <a:cubicBezTo>
                  <a:pt x="0" y="508000"/>
                  <a:pt x="508000" y="0"/>
                  <a:pt x="1131570" y="0"/>
                </a:cubicBezTo>
                <a:lnTo>
                  <a:pt x="5218430" y="0"/>
                </a:lnTo>
                <a:cubicBezTo>
                  <a:pt x="5842000" y="0"/>
                  <a:pt x="6350000" y="508000"/>
                  <a:pt x="6350000" y="1131570"/>
                </a:cubicBezTo>
                <a:lnTo>
                  <a:pt x="6350000" y="5425440"/>
                </a:lnTo>
                <a:cubicBezTo>
                  <a:pt x="6350000" y="6050280"/>
                  <a:pt x="5842000" y="6558280"/>
                  <a:pt x="5218430" y="6558280"/>
                </a:cubicBezTo>
                <a:close/>
                <a:moveTo>
                  <a:pt x="1131570" y="149860"/>
                </a:moveTo>
                <a:cubicBezTo>
                  <a:pt x="590550" y="149860"/>
                  <a:pt x="149860" y="590550"/>
                  <a:pt x="149860" y="1131570"/>
                </a:cubicBezTo>
                <a:lnTo>
                  <a:pt x="149860" y="5425440"/>
                </a:lnTo>
                <a:cubicBezTo>
                  <a:pt x="149860" y="5966460"/>
                  <a:pt x="590550" y="6407150"/>
                  <a:pt x="1131570" y="6407150"/>
                </a:cubicBezTo>
                <a:lnTo>
                  <a:pt x="5218430" y="6407150"/>
                </a:lnTo>
                <a:cubicBezTo>
                  <a:pt x="5759450" y="6407150"/>
                  <a:pt x="6200140" y="5966460"/>
                  <a:pt x="6200140" y="5425440"/>
                </a:cubicBezTo>
                <a:lnTo>
                  <a:pt x="6200140" y="1131570"/>
                </a:lnTo>
                <a:cubicBezTo>
                  <a:pt x="6200140" y="590550"/>
                  <a:pt x="5759450" y="149860"/>
                  <a:pt x="5218430" y="149860"/>
                </a:cubicBezTo>
                <a:lnTo>
                  <a:pt x="1131570" y="149860"/>
                </a:lnTo>
                <a:close/>
              </a:path>
            </a:pathLst>
          </a:custGeom>
          <a:solidFill>
            <a:srgbClr val="2323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9238343" y="609608"/>
            <a:ext cx="3190875" cy="3295536"/>
          </a:xfrm>
          <a:custGeom>
            <a:avLst/>
            <a:gdLst/>
            <a:ahLst/>
            <a:cxnLst/>
            <a:rect l="l" t="t" r="r" b="b"/>
            <a:pathLst>
              <a:path w="6350000" h="6558280" extrusionOk="0">
                <a:moveTo>
                  <a:pt x="5218430" y="6558280"/>
                </a:moveTo>
                <a:lnTo>
                  <a:pt x="1131570" y="6558280"/>
                </a:lnTo>
                <a:cubicBezTo>
                  <a:pt x="508000" y="6558280"/>
                  <a:pt x="0" y="6050280"/>
                  <a:pt x="0" y="5426710"/>
                </a:cubicBezTo>
                <a:lnTo>
                  <a:pt x="0" y="1131570"/>
                </a:lnTo>
                <a:cubicBezTo>
                  <a:pt x="0" y="508000"/>
                  <a:pt x="508000" y="0"/>
                  <a:pt x="1131570" y="0"/>
                </a:cubicBezTo>
                <a:lnTo>
                  <a:pt x="5218430" y="0"/>
                </a:lnTo>
                <a:cubicBezTo>
                  <a:pt x="5842000" y="0"/>
                  <a:pt x="6350000" y="508000"/>
                  <a:pt x="6350000" y="1131570"/>
                </a:cubicBezTo>
                <a:lnTo>
                  <a:pt x="6350000" y="5425440"/>
                </a:lnTo>
                <a:cubicBezTo>
                  <a:pt x="6350000" y="6050280"/>
                  <a:pt x="5842000" y="6558280"/>
                  <a:pt x="5218430" y="6558280"/>
                </a:cubicBezTo>
                <a:close/>
                <a:moveTo>
                  <a:pt x="1131570" y="149860"/>
                </a:moveTo>
                <a:cubicBezTo>
                  <a:pt x="590550" y="149860"/>
                  <a:pt x="149860" y="590550"/>
                  <a:pt x="149860" y="1131570"/>
                </a:cubicBezTo>
                <a:lnTo>
                  <a:pt x="149860" y="5425440"/>
                </a:lnTo>
                <a:cubicBezTo>
                  <a:pt x="149860" y="5966460"/>
                  <a:pt x="590550" y="6407150"/>
                  <a:pt x="1131570" y="6407150"/>
                </a:cubicBezTo>
                <a:lnTo>
                  <a:pt x="5218430" y="6407150"/>
                </a:lnTo>
                <a:cubicBezTo>
                  <a:pt x="5759450" y="6407150"/>
                  <a:pt x="6200140" y="5966460"/>
                  <a:pt x="6200140" y="5425440"/>
                </a:cubicBezTo>
                <a:lnTo>
                  <a:pt x="6200140" y="1131570"/>
                </a:lnTo>
                <a:cubicBezTo>
                  <a:pt x="6200140" y="590550"/>
                  <a:pt x="5759450" y="149860"/>
                  <a:pt x="5218430" y="149860"/>
                </a:cubicBezTo>
                <a:lnTo>
                  <a:pt x="1131570" y="149860"/>
                </a:lnTo>
                <a:close/>
              </a:path>
            </a:pathLst>
          </a:custGeom>
          <a:solidFill>
            <a:srgbClr val="2323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9238343" y="5447037"/>
            <a:ext cx="3190875" cy="3295536"/>
          </a:xfrm>
          <a:custGeom>
            <a:avLst/>
            <a:gdLst/>
            <a:ahLst/>
            <a:cxnLst/>
            <a:rect l="l" t="t" r="r" b="b"/>
            <a:pathLst>
              <a:path w="6350000" h="6558280" extrusionOk="0">
                <a:moveTo>
                  <a:pt x="5218430" y="6558280"/>
                </a:moveTo>
                <a:lnTo>
                  <a:pt x="1131570" y="6558280"/>
                </a:lnTo>
                <a:cubicBezTo>
                  <a:pt x="508000" y="6558280"/>
                  <a:pt x="0" y="6050280"/>
                  <a:pt x="0" y="5426710"/>
                </a:cubicBezTo>
                <a:lnTo>
                  <a:pt x="0" y="1131570"/>
                </a:lnTo>
                <a:cubicBezTo>
                  <a:pt x="0" y="508000"/>
                  <a:pt x="508000" y="0"/>
                  <a:pt x="1131570" y="0"/>
                </a:cubicBezTo>
                <a:lnTo>
                  <a:pt x="5218430" y="0"/>
                </a:lnTo>
                <a:cubicBezTo>
                  <a:pt x="5842000" y="0"/>
                  <a:pt x="6350000" y="508000"/>
                  <a:pt x="6350000" y="1131570"/>
                </a:cubicBezTo>
                <a:lnTo>
                  <a:pt x="6350000" y="5425440"/>
                </a:lnTo>
                <a:cubicBezTo>
                  <a:pt x="6350000" y="6050280"/>
                  <a:pt x="5842000" y="6558280"/>
                  <a:pt x="5218430" y="6558280"/>
                </a:cubicBezTo>
                <a:close/>
                <a:moveTo>
                  <a:pt x="1131570" y="149860"/>
                </a:moveTo>
                <a:cubicBezTo>
                  <a:pt x="590550" y="149860"/>
                  <a:pt x="149860" y="590550"/>
                  <a:pt x="149860" y="1131570"/>
                </a:cubicBezTo>
                <a:lnTo>
                  <a:pt x="149860" y="5425440"/>
                </a:lnTo>
                <a:cubicBezTo>
                  <a:pt x="149860" y="5966460"/>
                  <a:pt x="590550" y="6407150"/>
                  <a:pt x="1131570" y="6407150"/>
                </a:cubicBezTo>
                <a:lnTo>
                  <a:pt x="5218430" y="6407150"/>
                </a:lnTo>
                <a:cubicBezTo>
                  <a:pt x="5759450" y="6407150"/>
                  <a:pt x="6200140" y="5966460"/>
                  <a:pt x="6200140" y="5425440"/>
                </a:cubicBezTo>
                <a:lnTo>
                  <a:pt x="6200140" y="1131570"/>
                </a:lnTo>
                <a:cubicBezTo>
                  <a:pt x="6200140" y="590550"/>
                  <a:pt x="5759450" y="149860"/>
                  <a:pt x="5218430" y="149860"/>
                </a:cubicBezTo>
                <a:lnTo>
                  <a:pt x="1131570" y="149860"/>
                </a:lnTo>
                <a:close/>
              </a:path>
            </a:pathLst>
          </a:custGeom>
          <a:solidFill>
            <a:srgbClr val="2323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13755987" y="609608"/>
            <a:ext cx="3190875" cy="3295536"/>
          </a:xfrm>
          <a:custGeom>
            <a:avLst/>
            <a:gdLst/>
            <a:ahLst/>
            <a:cxnLst/>
            <a:rect l="l" t="t" r="r" b="b"/>
            <a:pathLst>
              <a:path w="6350000" h="6558280" extrusionOk="0">
                <a:moveTo>
                  <a:pt x="5218430" y="6558280"/>
                </a:moveTo>
                <a:lnTo>
                  <a:pt x="1131570" y="6558280"/>
                </a:lnTo>
                <a:cubicBezTo>
                  <a:pt x="508000" y="6558280"/>
                  <a:pt x="0" y="6050280"/>
                  <a:pt x="0" y="5426710"/>
                </a:cubicBezTo>
                <a:lnTo>
                  <a:pt x="0" y="1131570"/>
                </a:lnTo>
                <a:cubicBezTo>
                  <a:pt x="0" y="508000"/>
                  <a:pt x="508000" y="0"/>
                  <a:pt x="1131570" y="0"/>
                </a:cubicBezTo>
                <a:lnTo>
                  <a:pt x="5218430" y="0"/>
                </a:lnTo>
                <a:cubicBezTo>
                  <a:pt x="5842000" y="0"/>
                  <a:pt x="6350000" y="508000"/>
                  <a:pt x="6350000" y="1131570"/>
                </a:cubicBezTo>
                <a:lnTo>
                  <a:pt x="6350000" y="5425440"/>
                </a:lnTo>
                <a:cubicBezTo>
                  <a:pt x="6350000" y="6050280"/>
                  <a:pt x="5842000" y="6558280"/>
                  <a:pt x="5218430" y="6558280"/>
                </a:cubicBezTo>
                <a:close/>
                <a:moveTo>
                  <a:pt x="1131570" y="149860"/>
                </a:moveTo>
                <a:cubicBezTo>
                  <a:pt x="590550" y="149860"/>
                  <a:pt x="149860" y="590550"/>
                  <a:pt x="149860" y="1131570"/>
                </a:cubicBezTo>
                <a:lnTo>
                  <a:pt x="149860" y="5425440"/>
                </a:lnTo>
                <a:cubicBezTo>
                  <a:pt x="149860" y="5966460"/>
                  <a:pt x="590550" y="6407150"/>
                  <a:pt x="1131570" y="6407150"/>
                </a:cubicBezTo>
                <a:lnTo>
                  <a:pt x="5218430" y="6407150"/>
                </a:lnTo>
                <a:cubicBezTo>
                  <a:pt x="5759450" y="6407150"/>
                  <a:pt x="6200140" y="5966460"/>
                  <a:pt x="6200140" y="5425440"/>
                </a:cubicBezTo>
                <a:lnTo>
                  <a:pt x="6200140" y="1131570"/>
                </a:lnTo>
                <a:cubicBezTo>
                  <a:pt x="6200140" y="590550"/>
                  <a:pt x="5759450" y="149860"/>
                  <a:pt x="5218430" y="149860"/>
                </a:cubicBezTo>
                <a:lnTo>
                  <a:pt x="1131570" y="149860"/>
                </a:lnTo>
                <a:close/>
              </a:path>
            </a:pathLst>
          </a:custGeom>
          <a:solidFill>
            <a:srgbClr val="2323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9"/>
          <p:cNvSpPr/>
          <p:nvPr/>
        </p:nvSpPr>
        <p:spPr>
          <a:xfrm>
            <a:off x="13755987" y="5447037"/>
            <a:ext cx="3190875" cy="3295536"/>
          </a:xfrm>
          <a:custGeom>
            <a:avLst/>
            <a:gdLst/>
            <a:ahLst/>
            <a:cxnLst/>
            <a:rect l="l" t="t" r="r" b="b"/>
            <a:pathLst>
              <a:path w="6350000" h="6558280" extrusionOk="0">
                <a:moveTo>
                  <a:pt x="5218430" y="6558280"/>
                </a:moveTo>
                <a:lnTo>
                  <a:pt x="1131570" y="6558280"/>
                </a:lnTo>
                <a:cubicBezTo>
                  <a:pt x="508000" y="6558280"/>
                  <a:pt x="0" y="6050280"/>
                  <a:pt x="0" y="5426710"/>
                </a:cubicBezTo>
                <a:lnTo>
                  <a:pt x="0" y="1131570"/>
                </a:lnTo>
                <a:cubicBezTo>
                  <a:pt x="0" y="508000"/>
                  <a:pt x="508000" y="0"/>
                  <a:pt x="1131570" y="0"/>
                </a:cubicBezTo>
                <a:lnTo>
                  <a:pt x="5218430" y="0"/>
                </a:lnTo>
                <a:cubicBezTo>
                  <a:pt x="5842000" y="0"/>
                  <a:pt x="6350000" y="508000"/>
                  <a:pt x="6350000" y="1131570"/>
                </a:cubicBezTo>
                <a:lnTo>
                  <a:pt x="6350000" y="5425440"/>
                </a:lnTo>
                <a:cubicBezTo>
                  <a:pt x="6350000" y="6050280"/>
                  <a:pt x="5842000" y="6558280"/>
                  <a:pt x="5218430" y="6558280"/>
                </a:cubicBezTo>
                <a:close/>
                <a:moveTo>
                  <a:pt x="1131570" y="149860"/>
                </a:moveTo>
                <a:cubicBezTo>
                  <a:pt x="590550" y="149860"/>
                  <a:pt x="149860" y="590550"/>
                  <a:pt x="149860" y="1131570"/>
                </a:cubicBezTo>
                <a:lnTo>
                  <a:pt x="149860" y="5425440"/>
                </a:lnTo>
                <a:cubicBezTo>
                  <a:pt x="149860" y="5966460"/>
                  <a:pt x="590550" y="6407150"/>
                  <a:pt x="1131570" y="6407150"/>
                </a:cubicBezTo>
                <a:lnTo>
                  <a:pt x="5218430" y="6407150"/>
                </a:lnTo>
                <a:cubicBezTo>
                  <a:pt x="5759450" y="6407150"/>
                  <a:pt x="6200140" y="5966460"/>
                  <a:pt x="6200140" y="5425440"/>
                </a:cubicBezTo>
                <a:lnTo>
                  <a:pt x="6200140" y="1131570"/>
                </a:lnTo>
                <a:cubicBezTo>
                  <a:pt x="6200140" y="590550"/>
                  <a:pt x="5759450" y="149860"/>
                  <a:pt x="5218430" y="149860"/>
                </a:cubicBezTo>
                <a:lnTo>
                  <a:pt x="1131570" y="149860"/>
                </a:lnTo>
                <a:close/>
              </a:path>
            </a:pathLst>
          </a:custGeom>
          <a:solidFill>
            <a:srgbClr val="2323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 txBox="1"/>
          <p:nvPr/>
        </p:nvSpPr>
        <p:spPr>
          <a:xfrm>
            <a:off x="1975724" y="2240927"/>
            <a:ext cx="725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C1FF72"/>
                </a:solidFill>
                <a:latin typeface="Titillium Web"/>
                <a:ea typeface="Titillium Web"/>
                <a:cs typeface="Titillium Web"/>
                <a:sym typeface="Titillium Web"/>
              </a:rPr>
              <a:t>CEO</a:t>
            </a:r>
            <a:endParaRPr/>
          </a:p>
        </p:txBody>
      </p:sp>
      <p:sp>
        <p:nvSpPr>
          <p:cNvPr id="67" name="Google Shape;67;p9"/>
          <p:cNvSpPr txBox="1"/>
          <p:nvPr/>
        </p:nvSpPr>
        <p:spPr>
          <a:xfrm>
            <a:off x="1975724" y="1854212"/>
            <a:ext cx="149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D4D4D4"/>
                </a:solidFill>
                <a:latin typeface="Titillium Web"/>
                <a:ea typeface="Titillium Web"/>
                <a:cs typeface="Titillium Web"/>
                <a:sym typeface="Titillium Web"/>
              </a:rPr>
              <a:t>John Doe</a:t>
            </a:r>
            <a:endParaRPr/>
          </a:p>
        </p:txBody>
      </p:sp>
      <p:sp>
        <p:nvSpPr>
          <p:cNvPr id="68" name="Google Shape;68;p9"/>
          <p:cNvSpPr>
            <a:spLocks noGrp="1"/>
          </p:cNvSpPr>
          <p:nvPr>
            <p:ph type="pic" idx="2"/>
          </p:nvPr>
        </p:nvSpPr>
        <p:spPr>
          <a:xfrm>
            <a:off x="1686738" y="1439050"/>
            <a:ext cx="5109000" cy="5109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69" name="Google Shape;69;p9"/>
          <p:cNvSpPr>
            <a:spLocks noGrp="1"/>
          </p:cNvSpPr>
          <p:nvPr>
            <p:ph type="pic" idx="3"/>
          </p:nvPr>
        </p:nvSpPr>
        <p:spPr>
          <a:xfrm>
            <a:off x="9362838" y="781375"/>
            <a:ext cx="2952000" cy="2952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0" name="Google Shape;70;p9"/>
          <p:cNvSpPr>
            <a:spLocks noGrp="1"/>
          </p:cNvSpPr>
          <p:nvPr>
            <p:ph type="pic" idx="4"/>
          </p:nvPr>
        </p:nvSpPr>
        <p:spPr>
          <a:xfrm>
            <a:off x="13880475" y="781375"/>
            <a:ext cx="2952000" cy="2952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1" name="Google Shape;71;p9"/>
          <p:cNvSpPr>
            <a:spLocks noGrp="1"/>
          </p:cNvSpPr>
          <p:nvPr>
            <p:ph type="pic" idx="5"/>
          </p:nvPr>
        </p:nvSpPr>
        <p:spPr>
          <a:xfrm>
            <a:off x="9362838" y="5623856"/>
            <a:ext cx="2952000" cy="2952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2" name="Google Shape;72;p9"/>
          <p:cNvSpPr>
            <a:spLocks noGrp="1"/>
          </p:cNvSpPr>
          <p:nvPr>
            <p:ph type="pic" idx="6"/>
          </p:nvPr>
        </p:nvSpPr>
        <p:spPr>
          <a:xfrm>
            <a:off x="13880475" y="5623856"/>
            <a:ext cx="2952000" cy="2952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3" name="Google Shape;73;p9"/>
          <p:cNvSpPr txBox="1">
            <a:spLocks noGrp="1"/>
          </p:cNvSpPr>
          <p:nvPr>
            <p:ph type="subTitle" idx="1"/>
          </p:nvPr>
        </p:nvSpPr>
        <p:spPr>
          <a:xfrm>
            <a:off x="9362850" y="4021825"/>
            <a:ext cx="3066300" cy="447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Clr>
                <a:srgbClr val="D4D4D4"/>
              </a:buClr>
              <a:buSzPts val="2400"/>
              <a:buNone/>
              <a:defRPr b="1">
                <a:solidFill>
                  <a:srgbClr val="D4D4D4"/>
                </a:solidFill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48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7"/>
          </p:nvPr>
        </p:nvSpPr>
        <p:spPr>
          <a:xfrm>
            <a:off x="9362850" y="4457400"/>
            <a:ext cx="2952000" cy="56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1pPr>
            <a:lvl2pPr marL="914400" lvl="1" indent="-381000" rtl="0">
              <a:spcBef>
                <a:spcPts val="560"/>
              </a:spcBef>
              <a:spcAft>
                <a:spcPts val="0"/>
              </a:spcAft>
              <a:buClr>
                <a:srgbClr val="C1FF72"/>
              </a:buClr>
              <a:buSzPts val="2400"/>
              <a:buChar char="–"/>
              <a:defRPr>
                <a:solidFill>
                  <a:srgbClr val="C1FF72"/>
                </a:solidFill>
              </a:defRPr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3pPr>
            <a:lvl4pPr marL="1828800" lvl="3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–"/>
              <a:defRPr>
                <a:solidFill>
                  <a:srgbClr val="C1FF72"/>
                </a:solidFill>
              </a:defRPr>
            </a:lvl4pPr>
            <a:lvl5pPr marL="2286000" lvl="4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»"/>
              <a:defRPr>
                <a:solidFill>
                  <a:srgbClr val="C1FF72"/>
                </a:solidFill>
              </a:defRPr>
            </a:lvl5pPr>
            <a:lvl6pPr marL="2743200" lvl="5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6pPr>
            <a:lvl7pPr marL="3200400" lvl="6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7pPr>
            <a:lvl8pPr marL="3657600" lvl="7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8pPr>
            <a:lvl9pPr marL="4114800" lvl="8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8"/>
          </p:nvPr>
        </p:nvSpPr>
        <p:spPr>
          <a:xfrm>
            <a:off x="13880475" y="4021825"/>
            <a:ext cx="3066300" cy="447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Clr>
                <a:srgbClr val="D4D4D4"/>
              </a:buClr>
              <a:buSzPts val="2400"/>
              <a:buNone/>
              <a:defRPr b="1">
                <a:solidFill>
                  <a:srgbClr val="D4D4D4"/>
                </a:solidFill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48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body" idx="9"/>
          </p:nvPr>
        </p:nvSpPr>
        <p:spPr>
          <a:xfrm>
            <a:off x="13880475" y="4457400"/>
            <a:ext cx="2952000" cy="56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1pPr>
            <a:lvl2pPr marL="914400" lvl="1" indent="-381000" rtl="0">
              <a:spcBef>
                <a:spcPts val="560"/>
              </a:spcBef>
              <a:spcAft>
                <a:spcPts val="0"/>
              </a:spcAft>
              <a:buClr>
                <a:srgbClr val="C1FF72"/>
              </a:buClr>
              <a:buSzPts val="2400"/>
              <a:buChar char="–"/>
              <a:defRPr>
                <a:solidFill>
                  <a:srgbClr val="C1FF72"/>
                </a:solidFill>
              </a:defRPr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3pPr>
            <a:lvl4pPr marL="1828800" lvl="3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–"/>
              <a:defRPr>
                <a:solidFill>
                  <a:srgbClr val="C1FF72"/>
                </a:solidFill>
              </a:defRPr>
            </a:lvl4pPr>
            <a:lvl5pPr marL="2286000" lvl="4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»"/>
              <a:defRPr>
                <a:solidFill>
                  <a:srgbClr val="C1FF72"/>
                </a:solidFill>
              </a:defRPr>
            </a:lvl5pPr>
            <a:lvl6pPr marL="2743200" lvl="5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6pPr>
            <a:lvl7pPr marL="3200400" lvl="6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7pPr>
            <a:lvl8pPr marL="3657600" lvl="7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8pPr>
            <a:lvl9pPr marL="4114800" lvl="8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13"/>
          </p:nvPr>
        </p:nvSpPr>
        <p:spPr>
          <a:xfrm>
            <a:off x="9362850" y="8883175"/>
            <a:ext cx="3066300" cy="447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Clr>
                <a:srgbClr val="D4D4D4"/>
              </a:buClr>
              <a:buSzPts val="2400"/>
              <a:buNone/>
              <a:defRPr b="1">
                <a:solidFill>
                  <a:srgbClr val="D4D4D4"/>
                </a:solidFill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48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14"/>
          </p:nvPr>
        </p:nvSpPr>
        <p:spPr>
          <a:xfrm>
            <a:off x="9362850" y="9318750"/>
            <a:ext cx="2952000" cy="56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1pPr>
            <a:lvl2pPr marL="914400" lvl="1" indent="-381000" rtl="0">
              <a:spcBef>
                <a:spcPts val="560"/>
              </a:spcBef>
              <a:spcAft>
                <a:spcPts val="0"/>
              </a:spcAft>
              <a:buClr>
                <a:srgbClr val="C1FF72"/>
              </a:buClr>
              <a:buSzPts val="2400"/>
              <a:buChar char="–"/>
              <a:defRPr>
                <a:solidFill>
                  <a:srgbClr val="C1FF72"/>
                </a:solidFill>
              </a:defRPr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3pPr>
            <a:lvl4pPr marL="1828800" lvl="3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–"/>
              <a:defRPr>
                <a:solidFill>
                  <a:srgbClr val="C1FF72"/>
                </a:solidFill>
              </a:defRPr>
            </a:lvl4pPr>
            <a:lvl5pPr marL="2286000" lvl="4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»"/>
              <a:defRPr>
                <a:solidFill>
                  <a:srgbClr val="C1FF72"/>
                </a:solidFill>
              </a:defRPr>
            </a:lvl5pPr>
            <a:lvl6pPr marL="2743200" lvl="5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6pPr>
            <a:lvl7pPr marL="3200400" lvl="6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7pPr>
            <a:lvl8pPr marL="3657600" lvl="7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8pPr>
            <a:lvl9pPr marL="4114800" lvl="8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5"/>
          </p:nvPr>
        </p:nvSpPr>
        <p:spPr>
          <a:xfrm>
            <a:off x="13880475" y="8883175"/>
            <a:ext cx="3066300" cy="447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Clr>
                <a:srgbClr val="D4D4D4"/>
              </a:buClr>
              <a:buSzPts val="2400"/>
              <a:buNone/>
              <a:defRPr b="1">
                <a:solidFill>
                  <a:srgbClr val="D4D4D4"/>
                </a:solidFill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48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body" idx="16"/>
          </p:nvPr>
        </p:nvSpPr>
        <p:spPr>
          <a:xfrm>
            <a:off x="13880475" y="9318750"/>
            <a:ext cx="2952000" cy="56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1pPr>
            <a:lvl2pPr marL="914400" lvl="1" indent="-381000" rtl="0">
              <a:spcBef>
                <a:spcPts val="560"/>
              </a:spcBef>
              <a:spcAft>
                <a:spcPts val="0"/>
              </a:spcAft>
              <a:buClr>
                <a:srgbClr val="C1FF72"/>
              </a:buClr>
              <a:buSzPts val="2400"/>
              <a:buChar char="–"/>
              <a:defRPr>
                <a:solidFill>
                  <a:srgbClr val="C1FF72"/>
                </a:solidFill>
              </a:defRPr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3pPr>
            <a:lvl4pPr marL="1828800" lvl="3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–"/>
              <a:defRPr>
                <a:solidFill>
                  <a:srgbClr val="C1FF72"/>
                </a:solidFill>
              </a:defRPr>
            </a:lvl4pPr>
            <a:lvl5pPr marL="2286000" lvl="4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»"/>
              <a:defRPr>
                <a:solidFill>
                  <a:srgbClr val="C1FF72"/>
                </a:solidFill>
              </a:defRPr>
            </a:lvl5pPr>
            <a:lvl6pPr marL="2743200" lvl="5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6pPr>
            <a:lvl7pPr marL="3200400" lvl="6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7pPr>
            <a:lvl8pPr marL="3657600" lvl="7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8pPr>
            <a:lvl9pPr marL="4114800" lvl="8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8">
  <p:cSld name="CUSTOM_7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0"/>
          <p:cNvPicPr preferRelativeResize="0"/>
          <p:nvPr/>
        </p:nvPicPr>
        <p:blipFill rotWithShape="1">
          <a:blip r:embed="rId2">
            <a:alphaModFix/>
          </a:blip>
          <a:srcRect l="7052" t="19676" r="12626" b="1520"/>
          <a:stretch/>
        </p:blipFill>
        <p:spPr>
          <a:xfrm>
            <a:off x="10075775" y="0"/>
            <a:ext cx="4913125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0"/>
          <p:cNvSpPr>
            <a:spLocks noGrp="1"/>
          </p:cNvSpPr>
          <p:nvPr>
            <p:ph type="pic" idx="2"/>
          </p:nvPr>
        </p:nvSpPr>
        <p:spPr>
          <a:xfrm>
            <a:off x="11997225" y="75"/>
            <a:ext cx="6290700" cy="10287000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1374125" y="671900"/>
            <a:ext cx="9249000" cy="171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350"/>
              <a:buNone/>
              <a:defRPr sz="10350" b="1">
                <a:solidFill>
                  <a:srgbClr val="D4D4D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1214087" y="3917032"/>
            <a:ext cx="3726458" cy="3721800"/>
          </a:xfrm>
          <a:custGeom>
            <a:avLst/>
            <a:gdLst/>
            <a:ahLst/>
            <a:cxnLst/>
            <a:rect l="l" t="t" r="r" b="b"/>
            <a:pathLst>
              <a:path w="3726458" h="3721800" extrusionOk="0">
                <a:moveTo>
                  <a:pt x="0" y="0"/>
                </a:moveTo>
                <a:lnTo>
                  <a:pt x="3726458" y="0"/>
                </a:lnTo>
                <a:lnTo>
                  <a:pt x="3726458" y="3721799"/>
                </a:lnTo>
                <a:lnTo>
                  <a:pt x="0" y="37217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86" name="Google Shape;86;p10"/>
          <p:cNvSpPr/>
          <p:nvPr/>
        </p:nvSpPr>
        <p:spPr>
          <a:xfrm>
            <a:off x="7056679" y="3917032"/>
            <a:ext cx="3726458" cy="3721800"/>
          </a:xfrm>
          <a:custGeom>
            <a:avLst/>
            <a:gdLst/>
            <a:ahLst/>
            <a:cxnLst/>
            <a:rect l="l" t="t" r="r" b="b"/>
            <a:pathLst>
              <a:path w="3726458" h="3721800" extrusionOk="0">
                <a:moveTo>
                  <a:pt x="0" y="0"/>
                </a:moveTo>
                <a:lnTo>
                  <a:pt x="3726458" y="0"/>
                </a:lnTo>
                <a:lnTo>
                  <a:pt x="3726458" y="3721799"/>
                </a:lnTo>
                <a:lnTo>
                  <a:pt x="0" y="37217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87" name="Google Shape;87;p10"/>
          <p:cNvSpPr txBox="1">
            <a:spLocks noGrp="1"/>
          </p:cNvSpPr>
          <p:nvPr>
            <p:ph type="subTitle" idx="1"/>
          </p:nvPr>
        </p:nvSpPr>
        <p:spPr>
          <a:xfrm>
            <a:off x="1544163" y="3192900"/>
            <a:ext cx="3066300" cy="447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2400"/>
              <a:buNone/>
              <a:defRPr b="1">
                <a:solidFill>
                  <a:srgbClr val="C1FF72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subTitle" idx="3"/>
          </p:nvPr>
        </p:nvSpPr>
        <p:spPr>
          <a:xfrm>
            <a:off x="7386738" y="3192900"/>
            <a:ext cx="3066300" cy="447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2400"/>
              <a:buNone/>
              <a:defRPr b="1">
                <a:solidFill>
                  <a:srgbClr val="C1FF72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body" idx="4"/>
          </p:nvPr>
        </p:nvSpPr>
        <p:spPr>
          <a:xfrm>
            <a:off x="1335000" y="7915050"/>
            <a:ext cx="3484500" cy="171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55600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55600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2000"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body" idx="5"/>
          </p:nvPr>
        </p:nvSpPr>
        <p:spPr>
          <a:xfrm>
            <a:off x="7177650" y="7915050"/>
            <a:ext cx="3484500" cy="171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55600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55600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2000"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9">
  <p:cSld name="CUSTOM_8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body" idx="1"/>
          </p:nvPr>
        </p:nvSpPr>
        <p:spPr>
          <a:xfrm>
            <a:off x="841800" y="7466425"/>
            <a:ext cx="6534600" cy="171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ctr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55600" algn="ctr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55600" algn="ctr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55600" algn="ctr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algn="ctr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2000"/>
            </a:lvl5pPr>
            <a:lvl6pPr marL="2743200" lvl="5" indent="-355600" algn="ct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ct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ct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ct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title"/>
          </p:nvPr>
        </p:nvSpPr>
        <p:spPr>
          <a:xfrm>
            <a:off x="9118950" y="1343175"/>
            <a:ext cx="81147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950"/>
              <a:buNone/>
              <a:defRPr sz="995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/>
          <p:nvPr/>
        </p:nvSpPr>
        <p:spPr>
          <a:xfrm>
            <a:off x="1028700" y="954147"/>
            <a:ext cx="6160732" cy="6153031"/>
          </a:xfrm>
          <a:custGeom>
            <a:avLst/>
            <a:gdLst/>
            <a:ahLst/>
            <a:cxnLst/>
            <a:rect l="l" t="t" r="r" b="b"/>
            <a:pathLst>
              <a:path w="6160732" h="6153031" extrusionOk="0">
                <a:moveTo>
                  <a:pt x="0" y="0"/>
                </a:moveTo>
                <a:lnTo>
                  <a:pt x="6160732" y="0"/>
                </a:lnTo>
                <a:lnTo>
                  <a:pt x="6160732" y="6153031"/>
                </a:lnTo>
                <a:lnTo>
                  <a:pt x="0" y="61530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5" name="Google Shape;95;p11"/>
          <p:cNvSpPr/>
          <p:nvPr/>
        </p:nvSpPr>
        <p:spPr>
          <a:xfrm>
            <a:off x="8009074" y="4064127"/>
            <a:ext cx="10572576" cy="6673939"/>
          </a:xfrm>
          <a:custGeom>
            <a:avLst/>
            <a:gdLst/>
            <a:ahLst/>
            <a:cxnLst/>
            <a:rect l="l" t="t" r="r" b="b"/>
            <a:pathLst>
              <a:path w="10572576" h="6673939" extrusionOk="0">
                <a:moveTo>
                  <a:pt x="0" y="0"/>
                </a:moveTo>
                <a:lnTo>
                  <a:pt x="10572576" y="0"/>
                </a:lnTo>
                <a:lnTo>
                  <a:pt x="10572576" y="6673939"/>
                </a:lnTo>
                <a:lnTo>
                  <a:pt x="0" y="66739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6" name="Google Shape;96;p11"/>
          <p:cNvSpPr txBox="1">
            <a:spLocks noGrp="1"/>
          </p:cNvSpPr>
          <p:nvPr>
            <p:ph type="body" idx="2"/>
          </p:nvPr>
        </p:nvSpPr>
        <p:spPr>
          <a:xfrm>
            <a:off x="10028063" y="7466425"/>
            <a:ext cx="6534600" cy="171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2750" algn="ctr" rtl="0">
              <a:spcBef>
                <a:spcPts val="640"/>
              </a:spcBef>
              <a:spcAft>
                <a:spcPts val="0"/>
              </a:spcAft>
              <a:buSzPts val="2900"/>
              <a:buChar char="•"/>
              <a:defRPr sz="2900"/>
            </a:lvl1pPr>
            <a:lvl2pPr marL="914400" lvl="1" indent="-412750" algn="ctr" rtl="0">
              <a:spcBef>
                <a:spcPts val="560"/>
              </a:spcBef>
              <a:spcAft>
                <a:spcPts val="0"/>
              </a:spcAft>
              <a:buSzPts val="2900"/>
              <a:buChar char="–"/>
              <a:defRPr sz="2900"/>
            </a:lvl2pPr>
            <a:lvl3pPr marL="1371600" lvl="2" indent="-412750" algn="ctr" rtl="0">
              <a:spcBef>
                <a:spcPts val="480"/>
              </a:spcBef>
              <a:spcAft>
                <a:spcPts val="0"/>
              </a:spcAft>
              <a:buSzPts val="2900"/>
              <a:buChar char="•"/>
              <a:defRPr sz="2900"/>
            </a:lvl3pPr>
            <a:lvl4pPr marL="1828800" lvl="3" indent="-412750" algn="ctr" rtl="0">
              <a:spcBef>
                <a:spcPts val="400"/>
              </a:spcBef>
              <a:spcAft>
                <a:spcPts val="0"/>
              </a:spcAft>
              <a:buSzPts val="2900"/>
              <a:buChar char="–"/>
              <a:defRPr sz="2900"/>
            </a:lvl4pPr>
            <a:lvl5pPr marL="2286000" lvl="4" indent="-412750" algn="ctr" rtl="0">
              <a:spcBef>
                <a:spcPts val="400"/>
              </a:spcBef>
              <a:spcAft>
                <a:spcPts val="0"/>
              </a:spcAft>
              <a:buSzPts val="2900"/>
              <a:buChar char="»"/>
              <a:defRPr sz="2900"/>
            </a:lvl5pPr>
            <a:lvl6pPr marL="2743200" lvl="5" indent="-412750" algn="ctr" rtl="0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900"/>
            </a:lvl6pPr>
            <a:lvl7pPr marL="3200400" lvl="6" indent="-412750" algn="ctr" rtl="0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900"/>
            </a:lvl7pPr>
            <a:lvl8pPr marL="3657600" lvl="7" indent="-412750" algn="ctr" rtl="0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900"/>
            </a:lvl8pPr>
            <a:lvl9pPr marL="4114800" lvl="8" indent="-412750" algn="ctr" rtl="0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90550" y="1303350"/>
            <a:ext cx="16344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rtl="0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0"/>
              <a:buFont typeface="Oswald"/>
              <a:buNone/>
              <a:defRPr sz="10000" i="0" u="none" strike="noStrike" cap="none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0"/>
              <a:buFont typeface="Oswald"/>
              <a:buNone/>
              <a:defRPr sz="10000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0"/>
              <a:buFont typeface="Oswald"/>
              <a:buNone/>
              <a:defRPr sz="10000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0"/>
              <a:buFont typeface="Oswald"/>
              <a:buNone/>
              <a:defRPr sz="10000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0"/>
              <a:buFont typeface="Oswald"/>
              <a:buNone/>
              <a:defRPr sz="10000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0"/>
              <a:buFont typeface="Oswald"/>
              <a:buNone/>
              <a:defRPr sz="10000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0"/>
              <a:buFont typeface="Oswald"/>
              <a:buNone/>
              <a:defRPr sz="10000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0"/>
              <a:buFont typeface="Oswald"/>
              <a:buNone/>
              <a:defRPr sz="10000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0"/>
              <a:buFont typeface="Oswald"/>
              <a:buNone/>
              <a:defRPr sz="10000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90550" y="3009900"/>
            <a:ext cx="83058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64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Titillium Web"/>
              <a:buChar char="•"/>
              <a:defRPr sz="2400" i="0" u="none" strike="noStrike" cap="none">
                <a:solidFill>
                  <a:srgbClr val="D4D4D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spcBef>
                <a:spcPts val="56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Titillium Web"/>
              <a:buChar char="–"/>
              <a:defRPr sz="2400" i="0" u="none" strike="noStrike" cap="none">
                <a:solidFill>
                  <a:srgbClr val="D4D4D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Titillium Web"/>
              <a:buChar char="•"/>
              <a:defRPr sz="2400" i="0" u="none" strike="noStrike" cap="none">
                <a:solidFill>
                  <a:srgbClr val="D4D4D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Titillium Web"/>
              <a:buChar char="–"/>
              <a:defRPr sz="2400" i="0" u="none" strike="noStrike" cap="none">
                <a:solidFill>
                  <a:srgbClr val="D4D4D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Titillium Web"/>
              <a:buChar char="»"/>
              <a:defRPr sz="2400" i="0" u="none" strike="noStrike" cap="none">
                <a:solidFill>
                  <a:srgbClr val="D4D4D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Titillium Web"/>
              <a:buChar char="•"/>
              <a:defRPr sz="2400" i="0" u="none" strike="noStrike" cap="none">
                <a:solidFill>
                  <a:srgbClr val="D4D4D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Titillium Web"/>
              <a:buChar char="•"/>
              <a:defRPr sz="2400" i="0" u="none" strike="noStrike" cap="none">
                <a:solidFill>
                  <a:srgbClr val="D4D4D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Titillium Web"/>
              <a:buChar char="•"/>
              <a:defRPr sz="2400" i="0" u="none" strike="noStrike" cap="none">
                <a:solidFill>
                  <a:srgbClr val="D4D4D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Titillium Web"/>
              <a:buChar char="•"/>
              <a:defRPr sz="2400" i="0" u="none" strike="noStrike" cap="none">
                <a:solidFill>
                  <a:srgbClr val="D4D4D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jpe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jpe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jpe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jpe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jpe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/>
          <p:nvPr/>
        </p:nvSpPr>
        <p:spPr>
          <a:xfrm>
            <a:off x="1028700" y="1694498"/>
            <a:ext cx="16230600" cy="6898005"/>
          </a:xfrm>
          <a:custGeom>
            <a:avLst/>
            <a:gdLst/>
            <a:ahLst/>
            <a:cxnLst/>
            <a:rect l="l" t="t" r="r" b="b"/>
            <a:pathLst>
              <a:path w="16230600" h="6898005" extrusionOk="0">
                <a:moveTo>
                  <a:pt x="0" y="0"/>
                </a:moveTo>
                <a:lnTo>
                  <a:pt x="16230600" y="0"/>
                </a:lnTo>
                <a:lnTo>
                  <a:pt x="16230600" y="6898004"/>
                </a:lnTo>
                <a:lnTo>
                  <a:pt x="0" y="68980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6" name="Google Shape;136;p15"/>
          <p:cNvSpPr/>
          <p:nvPr/>
        </p:nvSpPr>
        <p:spPr>
          <a:xfrm>
            <a:off x="11191741" y="7765960"/>
            <a:ext cx="7085114" cy="2086377"/>
          </a:xfrm>
          <a:custGeom>
            <a:avLst/>
            <a:gdLst/>
            <a:ahLst/>
            <a:cxnLst/>
            <a:rect l="l" t="t" r="r" b="b"/>
            <a:pathLst>
              <a:path w="11240437" h="1026782" extrusionOk="0">
                <a:moveTo>
                  <a:pt x="0" y="0"/>
                </a:moveTo>
                <a:lnTo>
                  <a:pt x="11240437" y="0"/>
                </a:lnTo>
                <a:lnTo>
                  <a:pt x="11240437" y="1026783"/>
                </a:lnTo>
                <a:lnTo>
                  <a:pt x="0" y="1026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r="-73991"/>
            </a:stretch>
          </a:blipFill>
          <a:ln>
            <a:noFill/>
          </a:ln>
        </p:spPr>
      </p:sp>
      <p:sp>
        <p:nvSpPr>
          <p:cNvPr id="137" name="Google Shape;137;p15"/>
          <p:cNvSpPr txBox="1"/>
          <p:nvPr/>
        </p:nvSpPr>
        <p:spPr>
          <a:xfrm>
            <a:off x="3537277" y="3518439"/>
            <a:ext cx="11500682" cy="325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>
                <a:solidFill>
                  <a:srgbClr val="C1FF72"/>
                </a:solidFill>
                <a:latin typeface="Algerian" panose="04020705040A02060702" pitchFamily="82" charset="0"/>
                <a:sym typeface="Oswald"/>
              </a:rPr>
              <a:t>CHAMPIONSHIP HISTORY TRACKER</a:t>
            </a:r>
            <a:endParaRPr sz="9600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3"/>
          <p:cNvPicPr preferRelativeResize="0"/>
          <p:nvPr/>
        </p:nvPicPr>
        <p:blipFill rotWithShape="1">
          <a:blip r:embed="rId3">
            <a:alphaModFix/>
          </a:blip>
          <a:srcRect l="7052" t="19676" r="12626" b="1520"/>
          <a:stretch/>
        </p:blipFill>
        <p:spPr>
          <a:xfrm>
            <a:off x="13238950" y="0"/>
            <a:ext cx="4913125" cy="10287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3B5A97-0709-7CE5-4C43-BA1D2AC41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007845"/>
              </p:ext>
            </p:extLst>
          </p:nvPr>
        </p:nvGraphicFramePr>
        <p:xfrm>
          <a:off x="4621427" y="432486"/>
          <a:ext cx="12286008" cy="94158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0677">
                  <a:extLst>
                    <a:ext uri="{9D8B030D-6E8A-4147-A177-3AD203B41FA5}">
                      <a16:colId xmlns:a16="http://schemas.microsoft.com/office/drawing/2014/main" val="1170144998"/>
                    </a:ext>
                  </a:extLst>
                </a:gridCol>
                <a:gridCol w="4643016">
                  <a:extLst>
                    <a:ext uri="{9D8B030D-6E8A-4147-A177-3AD203B41FA5}">
                      <a16:colId xmlns:a16="http://schemas.microsoft.com/office/drawing/2014/main" val="1119883433"/>
                    </a:ext>
                  </a:extLst>
                </a:gridCol>
                <a:gridCol w="5472315">
                  <a:extLst>
                    <a:ext uri="{9D8B030D-6E8A-4147-A177-3AD203B41FA5}">
                      <a16:colId xmlns:a16="http://schemas.microsoft.com/office/drawing/2014/main" val="108628517"/>
                    </a:ext>
                  </a:extLst>
                </a:gridCol>
              </a:tblGrid>
              <a:tr h="638753">
                <a:tc>
                  <a:txBody>
                    <a:bodyPr/>
                    <a:lstStyle/>
                    <a:p>
                      <a:r>
                        <a:rPr lang="en-IN" sz="32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WINNERS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RUNNERS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915102"/>
                  </a:ext>
                </a:extLst>
              </a:tr>
              <a:tr h="1186257">
                <a:tc>
                  <a:txBody>
                    <a:bodyPr/>
                    <a:lstStyle/>
                    <a:p>
                      <a:r>
                        <a:rPr lang="en-IN" sz="3200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Sunrises Hyderabad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Royal Challengers Bangaluru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555336"/>
                  </a:ext>
                </a:extLst>
              </a:tr>
              <a:tr h="1239520">
                <a:tc>
                  <a:txBody>
                    <a:bodyPr/>
                    <a:lstStyle/>
                    <a:p>
                      <a:r>
                        <a:rPr lang="en-IN" sz="3200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Mumbai Indians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Rising Pune Super </a:t>
                      </a:r>
                      <a:r>
                        <a:rPr lang="en-US" sz="3200" dirty="0" err="1"/>
                        <a:t>Gaint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411552"/>
                  </a:ext>
                </a:extLst>
              </a:tr>
              <a:tr h="1111092">
                <a:tc>
                  <a:txBody>
                    <a:bodyPr/>
                    <a:lstStyle/>
                    <a:p>
                      <a:r>
                        <a:rPr lang="en-IN" sz="3200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Chennai Super Kings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Sunrises Hyderabad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946888"/>
                  </a:ext>
                </a:extLst>
              </a:tr>
              <a:tr h="1239520">
                <a:tc>
                  <a:txBody>
                    <a:bodyPr/>
                    <a:lstStyle/>
                    <a:p>
                      <a:r>
                        <a:rPr lang="en-IN" sz="3200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Mumbai Indians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Chennai Super Kings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99991"/>
                  </a:ext>
                </a:extLst>
              </a:tr>
              <a:tr h="1111092">
                <a:tc>
                  <a:txBody>
                    <a:bodyPr/>
                    <a:lstStyle/>
                    <a:p>
                      <a:r>
                        <a:rPr lang="en-IN" sz="3200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Mumbai Indians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Delhi Capitals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255126"/>
                  </a:ext>
                </a:extLst>
              </a:tr>
              <a:tr h="1111092">
                <a:tc>
                  <a:txBody>
                    <a:bodyPr/>
                    <a:lstStyle/>
                    <a:p>
                      <a:r>
                        <a:rPr lang="en-IN" sz="3200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Chennai Super Kings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Kolkata Knight Riders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694679"/>
                  </a:ext>
                </a:extLst>
              </a:tr>
              <a:tr h="1111092">
                <a:tc>
                  <a:txBody>
                    <a:bodyPr/>
                    <a:lstStyle/>
                    <a:p>
                      <a:r>
                        <a:rPr lang="en-IN" sz="3200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Gujarat Titans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Rajasthan Royals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43426"/>
                  </a:ext>
                </a:extLst>
              </a:tr>
              <a:tr h="667433">
                <a:tc>
                  <a:txBody>
                    <a:bodyPr/>
                    <a:lstStyle/>
                    <a:p>
                      <a:r>
                        <a:rPr lang="en-IN" sz="3200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Chennai Super Kings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Gujarat Titans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197780"/>
                  </a:ext>
                </a:extLst>
              </a:tr>
            </a:tbl>
          </a:graphicData>
        </a:graphic>
      </p:graphicFrame>
      <p:sp>
        <p:nvSpPr>
          <p:cNvPr id="2" name="Google Shape;239;p23">
            <a:extLst>
              <a:ext uri="{FF2B5EF4-FFF2-40B4-BE49-F238E27FC236}">
                <a16:creationId xmlns:a16="http://schemas.microsoft.com/office/drawing/2014/main" id="{13A9444A-2C31-2429-428E-F11BDDB99DCF}"/>
              </a:ext>
            </a:extLst>
          </p:cNvPr>
          <p:cNvSpPr/>
          <p:nvPr/>
        </p:nvSpPr>
        <p:spPr>
          <a:xfrm>
            <a:off x="-135924" y="0"/>
            <a:ext cx="3726458" cy="3721800"/>
          </a:xfrm>
          <a:custGeom>
            <a:avLst/>
            <a:gdLst/>
            <a:ahLst/>
            <a:cxnLst/>
            <a:rect l="l" t="t" r="r" b="b"/>
            <a:pathLst>
              <a:path w="3726458" h="3721800" extrusionOk="0">
                <a:moveTo>
                  <a:pt x="0" y="0"/>
                </a:moveTo>
                <a:lnTo>
                  <a:pt x="3726458" y="0"/>
                </a:lnTo>
                <a:lnTo>
                  <a:pt x="3726458" y="3721799"/>
                </a:lnTo>
                <a:lnTo>
                  <a:pt x="0" y="37217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10D6C-EE49-71B2-9C17-1F6A2E82CB7B}"/>
              </a:ext>
            </a:extLst>
          </p:cNvPr>
          <p:cNvSpPr txBox="1"/>
          <p:nvPr/>
        </p:nvSpPr>
        <p:spPr>
          <a:xfrm>
            <a:off x="293375" y="3548803"/>
            <a:ext cx="37264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IPL</a:t>
            </a:r>
            <a:endParaRPr lang="en-IN" sz="6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2" descr="IPL 2024 News | Latest Cricket Updates ...">
            <a:extLst>
              <a:ext uri="{FF2B5EF4-FFF2-40B4-BE49-F238E27FC236}">
                <a16:creationId xmlns:a16="http://schemas.microsoft.com/office/drawing/2014/main" id="{B789E5D8-F354-C31F-2B8C-33F315D00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5" y="4656170"/>
            <a:ext cx="3898755" cy="28649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35C818-B603-71AC-518E-377D42410619}"/>
              </a:ext>
            </a:extLst>
          </p:cNvPr>
          <p:cNvSpPr txBox="1"/>
          <p:nvPr/>
        </p:nvSpPr>
        <p:spPr>
          <a:xfrm>
            <a:off x="682832" y="1266570"/>
            <a:ext cx="22022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1"/>
                </a:solidFill>
                <a:latin typeface="Agency FB" panose="020B0503020202020204" pitchFamily="34" charset="0"/>
              </a:rPr>
              <a:t>CRICKET</a:t>
            </a:r>
          </a:p>
        </p:txBody>
      </p:sp>
    </p:spTree>
    <p:extLst>
      <p:ext uri="{BB962C8B-B14F-4D97-AF65-F5344CB8AC3E}">
        <p14:creationId xmlns:p14="http://schemas.microsoft.com/office/powerpoint/2010/main" val="1850846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3"/>
          <p:cNvPicPr preferRelativeResize="0"/>
          <p:nvPr/>
        </p:nvPicPr>
        <p:blipFill rotWithShape="1">
          <a:blip r:embed="rId3">
            <a:alphaModFix/>
          </a:blip>
          <a:srcRect l="7052" t="19676" r="12626" b="1520"/>
          <a:stretch/>
        </p:blipFill>
        <p:spPr>
          <a:xfrm>
            <a:off x="13374875" y="0"/>
            <a:ext cx="4913125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3"/>
          <p:cNvSpPr/>
          <p:nvPr/>
        </p:nvSpPr>
        <p:spPr>
          <a:xfrm>
            <a:off x="0" y="0"/>
            <a:ext cx="3726458" cy="3721800"/>
          </a:xfrm>
          <a:custGeom>
            <a:avLst/>
            <a:gdLst/>
            <a:ahLst/>
            <a:cxnLst/>
            <a:rect l="l" t="t" r="r" b="b"/>
            <a:pathLst>
              <a:path w="3726458" h="3721800" extrusionOk="0">
                <a:moveTo>
                  <a:pt x="0" y="0"/>
                </a:moveTo>
                <a:lnTo>
                  <a:pt x="3726458" y="0"/>
                </a:lnTo>
                <a:lnTo>
                  <a:pt x="3726458" y="3721799"/>
                </a:lnTo>
                <a:lnTo>
                  <a:pt x="0" y="37217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4BFC88-0B29-164D-DF51-87B792B01ECE}"/>
              </a:ext>
            </a:extLst>
          </p:cNvPr>
          <p:cNvSpPr txBox="1"/>
          <p:nvPr/>
        </p:nvSpPr>
        <p:spPr>
          <a:xfrm>
            <a:off x="762085" y="1353068"/>
            <a:ext cx="22022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1"/>
                </a:solidFill>
                <a:latin typeface="Agency FB" panose="020B0503020202020204" pitchFamily="34" charset="0"/>
              </a:rPr>
              <a:t>CRICKET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3B5A97-0709-7CE5-4C43-BA1D2AC41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411925"/>
              </p:ext>
            </p:extLst>
          </p:nvPr>
        </p:nvGraphicFramePr>
        <p:xfrm>
          <a:off x="466165" y="5074868"/>
          <a:ext cx="17355670" cy="38590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3672">
                  <a:extLst>
                    <a:ext uri="{9D8B030D-6E8A-4147-A177-3AD203B41FA5}">
                      <a16:colId xmlns:a16="http://schemas.microsoft.com/office/drawing/2014/main" val="1170144998"/>
                    </a:ext>
                  </a:extLst>
                </a:gridCol>
                <a:gridCol w="6546368">
                  <a:extLst>
                    <a:ext uri="{9D8B030D-6E8A-4147-A177-3AD203B41FA5}">
                      <a16:colId xmlns:a16="http://schemas.microsoft.com/office/drawing/2014/main" val="1119883433"/>
                    </a:ext>
                  </a:extLst>
                </a:gridCol>
                <a:gridCol w="7715630">
                  <a:extLst>
                    <a:ext uri="{9D8B030D-6E8A-4147-A177-3AD203B41FA5}">
                      <a16:colId xmlns:a16="http://schemas.microsoft.com/office/drawing/2014/main" val="108628517"/>
                    </a:ext>
                  </a:extLst>
                </a:gridCol>
              </a:tblGrid>
              <a:tr h="991728">
                <a:tc>
                  <a:txBody>
                    <a:bodyPr/>
                    <a:lstStyle/>
                    <a:p>
                      <a:r>
                        <a:rPr lang="en-IN" sz="36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/>
                        <a:t>WINNERS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600" dirty="0"/>
                        <a:t>RUNNERS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915102"/>
                  </a:ext>
                </a:extLst>
              </a:tr>
              <a:tr h="1433668">
                <a:tc>
                  <a:txBody>
                    <a:bodyPr/>
                    <a:lstStyle/>
                    <a:p>
                      <a:r>
                        <a:rPr lang="en-IN" sz="3600" dirty="0"/>
                        <a:t>2019-2021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New Zealand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India</a:t>
                      </a:r>
                      <a:endParaRPr lang="en-IN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555336"/>
                  </a:ext>
                </a:extLst>
              </a:tr>
              <a:tr h="1433668">
                <a:tc>
                  <a:txBody>
                    <a:bodyPr/>
                    <a:lstStyle/>
                    <a:p>
                      <a:r>
                        <a:rPr lang="en-IN" sz="3600" dirty="0"/>
                        <a:t>2021-2023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Australia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India</a:t>
                      </a:r>
                      <a:endParaRPr lang="en-IN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41155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4C5C9CC-B5C8-4B95-B7E2-388CDAE4BCE8}"/>
              </a:ext>
            </a:extLst>
          </p:cNvPr>
          <p:cNvSpPr txBox="1"/>
          <p:nvPr/>
        </p:nvSpPr>
        <p:spPr>
          <a:xfrm>
            <a:off x="3858424" y="1013940"/>
            <a:ext cx="51536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Test Cricket</a:t>
            </a:r>
            <a:endParaRPr lang="en-IN" sz="6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098" name="Picture 2" descr="Test Championship ...">
            <a:extLst>
              <a:ext uri="{FF2B5EF4-FFF2-40B4-BE49-F238E27FC236}">
                <a16:creationId xmlns:a16="http://schemas.microsoft.com/office/drawing/2014/main" id="{1DC1C7E5-90C1-BA0F-8A36-95E225104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567530"/>
            <a:ext cx="4391524" cy="29888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88247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3"/>
          <p:cNvPicPr preferRelativeResize="0"/>
          <p:nvPr/>
        </p:nvPicPr>
        <p:blipFill rotWithShape="1">
          <a:blip r:embed="rId3">
            <a:alphaModFix/>
          </a:blip>
          <a:srcRect l="7052" t="19676" r="12626" b="1520"/>
          <a:stretch/>
        </p:blipFill>
        <p:spPr>
          <a:xfrm>
            <a:off x="13374875" y="0"/>
            <a:ext cx="4913125" cy="10287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3B5A97-0709-7CE5-4C43-BA1D2AC41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163869"/>
              </p:ext>
            </p:extLst>
          </p:nvPr>
        </p:nvGraphicFramePr>
        <p:xfrm>
          <a:off x="5615354" y="937845"/>
          <a:ext cx="12158071" cy="82647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1998">
                  <a:extLst>
                    <a:ext uri="{9D8B030D-6E8A-4147-A177-3AD203B41FA5}">
                      <a16:colId xmlns:a16="http://schemas.microsoft.com/office/drawing/2014/main" val="1170144998"/>
                    </a:ext>
                  </a:extLst>
                </a:gridCol>
                <a:gridCol w="4948723">
                  <a:extLst>
                    <a:ext uri="{9D8B030D-6E8A-4147-A177-3AD203B41FA5}">
                      <a16:colId xmlns:a16="http://schemas.microsoft.com/office/drawing/2014/main" val="1119883433"/>
                    </a:ext>
                  </a:extLst>
                </a:gridCol>
                <a:gridCol w="5177350">
                  <a:extLst>
                    <a:ext uri="{9D8B030D-6E8A-4147-A177-3AD203B41FA5}">
                      <a16:colId xmlns:a16="http://schemas.microsoft.com/office/drawing/2014/main" val="108628517"/>
                    </a:ext>
                  </a:extLst>
                </a:gridCol>
              </a:tblGrid>
              <a:tr h="1307577">
                <a:tc>
                  <a:txBody>
                    <a:bodyPr/>
                    <a:lstStyle/>
                    <a:p>
                      <a:r>
                        <a:rPr lang="en-IN" sz="32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WINNERS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RUNNERS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915102"/>
                  </a:ext>
                </a:extLst>
              </a:tr>
              <a:tr h="1307577">
                <a:tc>
                  <a:txBody>
                    <a:bodyPr/>
                    <a:lstStyle/>
                    <a:p>
                      <a:r>
                        <a:rPr lang="en-US" sz="3200" dirty="0"/>
                        <a:t>2007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Australia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Sri Lanka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555336"/>
                  </a:ext>
                </a:extLst>
              </a:tr>
              <a:tr h="1726884">
                <a:tc>
                  <a:txBody>
                    <a:bodyPr/>
                    <a:lstStyle/>
                    <a:p>
                      <a:r>
                        <a:rPr lang="en-US" sz="3200" dirty="0"/>
                        <a:t>2011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India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Sri Lanka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411552"/>
                  </a:ext>
                </a:extLst>
              </a:tr>
              <a:tr h="1307577">
                <a:tc>
                  <a:txBody>
                    <a:bodyPr/>
                    <a:lstStyle/>
                    <a:p>
                      <a:r>
                        <a:rPr lang="en-US" sz="3200" dirty="0"/>
                        <a:t>2015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Australia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New Zealand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946888"/>
                  </a:ext>
                </a:extLst>
              </a:tr>
              <a:tr h="1307577">
                <a:tc>
                  <a:txBody>
                    <a:bodyPr/>
                    <a:lstStyle/>
                    <a:p>
                      <a:r>
                        <a:rPr lang="en-US" sz="3200" dirty="0"/>
                        <a:t>2019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England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New Zealand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99991"/>
                  </a:ext>
                </a:extLst>
              </a:tr>
              <a:tr h="1307577">
                <a:tc>
                  <a:txBody>
                    <a:bodyPr/>
                    <a:lstStyle/>
                    <a:p>
                      <a:r>
                        <a:rPr lang="en-US" sz="3200" dirty="0"/>
                        <a:t>2023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Australia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India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255126"/>
                  </a:ext>
                </a:extLst>
              </a:tr>
            </a:tbl>
          </a:graphicData>
        </a:graphic>
      </p:graphicFrame>
      <p:sp>
        <p:nvSpPr>
          <p:cNvPr id="2" name="Google Shape;239;p23">
            <a:extLst>
              <a:ext uri="{FF2B5EF4-FFF2-40B4-BE49-F238E27FC236}">
                <a16:creationId xmlns:a16="http://schemas.microsoft.com/office/drawing/2014/main" id="{CCD9CECD-8055-D2F5-B2CA-593B8DA2884A}"/>
              </a:ext>
            </a:extLst>
          </p:cNvPr>
          <p:cNvSpPr/>
          <p:nvPr/>
        </p:nvSpPr>
        <p:spPr>
          <a:xfrm>
            <a:off x="105508" y="257908"/>
            <a:ext cx="3726458" cy="3721800"/>
          </a:xfrm>
          <a:custGeom>
            <a:avLst/>
            <a:gdLst/>
            <a:ahLst/>
            <a:cxnLst/>
            <a:rect l="l" t="t" r="r" b="b"/>
            <a:pathLst>
              <a:path w="3726458" h="3721800" extrusionOk="0">
                <a:moveTo>
                  <a:pt x="0" y="0"/>
                </a:moveTo>
                <a:lnTo>
                  <a:pt x="3726458" y="0"/>
                </a:lnTo>
                <a:lnTo>
                  <a:pt x="3726458" y="3721799"/>
                </a:lnTo>
                <a:lnTo>
                  <a:pt x="0" y="37217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pic>
        <p:nvPicPr>
          <p:cNvPr id="9" name="Picture 4" descr="ODI Full Form: One-Day International">
            <a:extLst>
              <a:ext uri="{FF2B5EF4-FFF2-40B4-BE49-F238E27FC236}">
                <a16:creationId xmlns:a16="http://schemas.microsoft.com/office/drawing/2014/main" id="{A7193074-D013-0798-79C3-57ACDD784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19" y="5570878"/>
            <a:ext cx="4697505" cy="29104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4F15396-9670-F641-8AC8-551F4481AE2C}"/>
              </a:ext>
            </a:extLst>
          </p:cNvPr>
          <p:cNvSpPr txBox="1"/>
          <p:nvPr/>
        </p:nvSpPr>
        <p:spPr>
          <a:xfrm>
            <a:off x="293077" y="3779080"/>
            <a:ext cx="5008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One-day Internationals</a:t>
            </a:r>
            <a:endParaRPr lang="en-IN" sz="5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90D8D0-5A90-7426-3B0D-F114626928DB}"/>
              </a:ext>
            </a:extLst>
          </p:cNvPr>
          <p:cNvSpPr txBox="1"/>
          <p:nvPr/>
        </p:nvSpPr>
        <p:spPr>
          <a:xfrm>
            <a:off x="867593" y="1610976"/>
            <a:ext cx="22022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1"/>
                </a:solidFill>
                <a:latin typeface="Agency FB" panose="020B0503020202020204" pitchFamily="34" charset="0"/>
              </a:rPr>
              <a:t>CRICKET</a:t>
            </a:r>
          </a:p>
        </p:txBody>
      </p:sp>
    </p:spTree>
    <p:extLst>
      <p:ext uri="{BB962C8B-B14F-4D97-AF65-F5344CB8AC3E}">
        <p14:creationId xmlns:p14="http://schemas.microsoft.com/office/powerpoint/2010/main" val="145767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237;p23">
            <a:extLst>
              <a:ext uri="{FF2B5EF4-FFF2-40B4-BE49-F238E27FC236}">
                <a16:creationId xmlns:a16="http://schemas.microsoft.com/office/drawing/2014/main" id="{545E1BE8-384B-7C8B-31AD-E33E781CF67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7052" t="19676" r="12626" b="1520"/>
          <a:stretch/>
        </p:blipFill>
        <p:spPr>
          <a:xfrm>
            <a:off x="13374875" y="0"/>
            <a:ext cx="4913125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40;p23">
            <a:extLst>
              <a:ext uri="{FF2B5EF4-FFF2-40B4-BE49-F238E27FC236}">
                <a16:creationId xmlns:a16="http://schemas.microsoft.com/office/drawing/2014/main" id="{15B09E31-76FC-2DC2-738E-07326B46B73D}"/>
              </a:ext>
            </a:extLst>
          </p:cNvPr>
          <p:cNvSpPr/>
          <p:nvPr/>
        </p:nvSpPr>
        <p:spPr>
          <a:xfrm>
            <a:off x="0" y="0"/>
            <a:ext cx="3726458" cy="3721800"/>
          </a:xfrm>
          <a:custGeom>
            <a:avLst/>
            <a:gdLst/>
            <a:ahLst/>
            <a:cxnLst/>
            <a:rect l="l" t="t" r="r" b="b"/>
            <a:pathLst>
              <a:path w="3726458" h="3721800" extrusionOk="0">
                <a:moveTo>
                  <a:pt x="0" y="0"/>
                </a:moveTo>
                <a:lnTo>
                  <a:pt x="3726458" y="0"/>
                </a:lnTo>
                <a:lnTo>
                  <a:pt x="3726458" y="3721799"/>
                </a:lnTo>
                <a:lnTo>
                  <a:pt x="0" y="37217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45680B-C449-A9D7-4B12-9CC0BC2AA935}"/>
              </a:ext>
            </a:extLst>
          </p:cNvPr>
          <p:cNvSpPr txBox="1"/>
          <p:nvPr/>
        </p:nvSpPr>
        <p:spPr>
          <a:xfrm>
            <a:off x="591671" y="1076070"/>
            <a:ext cx="28866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</a:rPr>
              <a:t>BASKET   </a:t>
            </a:r>
          </a:p>
          <a:p>
            <a:r>
              <a:rPr lang="en-IN" sz="4800" dirty="0">
                <a:solidFill>
                  <a:schemeClr val="bg1"/>
                </a:solidFill>
              </a:rPr>
              <a:t>   BALL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7FACFCB-C1CB-F55D-2EFC-9E3C36FC5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98496"/>
              </p:ext>
            </p:extLst>
          </p:nvPr>
        </p:nvGraphicFramePr>
        <p:xfrm>
          <a:off x="4021015" y="508747"/>
          <a:ext cx="12545761" cy="92695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85549">
                  <a:extLst>
                    <a:ext uri="{9D8B030D-6E8A-4147-A177-3AD203B41FA5}">
                      <a16:colId xmlns:a16="http://schemas.microsoft.com/office/drawing/2014/main" val="3918258473"/>
                    </a:ext>
                  </a:extLst>
                </a:gridCol>
                <a:gridCol w="4280106">
                  <a:extLst>
                    <a:ext uri="{9D8B030D-6E8A-4147-A177-3AD203B41FA5}">
                      <a16:colId xmlns:a16="http://schemas.microsoft.com/office/drawing/2014/main" val="2151095867"/>
                    </a:ext>
                  </a:extLst>
                </a:gridCol>
                <a:gridCol w="4280106">
                  <a:extLst>
                    <a:ext uri="{9D8B030D-6E8A-4147-A177-3AD203B41FA5}">
                      <a16:colId xmlns:a16="http://schemas.microsoft.com/office/drawing/2014/main" val="2105157662"/>
                    </a:ext>
                  </a:extLst>
                </a:gridCol>
              </a:tblGrid>
              <a:tr h="1029945">
                <a:tc>
                  <a:txBody>
                    <a:bodyPr/>
                    <a:lstStyle/>
                    <a:p>
                      <a:r>
                        <a:rPr lang="en-IN" sz="32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WINNER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RUNNER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779049"/>
                  </a:ext>
                </a:extLst>
              </a:tr>
              <a:tr h="1029945">
                <a:tc>
                  <a:txBody>
                    <a:bodyPr/>
                    <a:lstStyle/>
                    <a:p>
                      <a:r>
                        <a:rPr lang="en-IN" sz="3200" dirty="0"/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Bangladesh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483741"/>
                  </a:ext>
                </a:extLst>
              </a:tr>
              <a:tr h="1029945">
                <a:tc>
                  <a:txBody>
                    <a:bodyPr/>
                    <a:lstStyle/>
                    <a:p>
                      <a:r>
                        <a:rPr lang="en-IN" sz="3200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Bangladesh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India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04766"/>
                  </a:ext>
                </a:extLst>
              </a:tr>
              <a:tr h="1029945">
                <a:tc>
                  <a:txBody>
                    <a:bodyPr/>
                    <a:lstStyle/>
                    <a:p>
                      <a:r>
                        <a:rPr lang="en-IN" sz="3200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Bangladesh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168080"/>
                  </a:ext>
                </a:extLst>
              </a:tr>
              <a:tr h="1029945">
                <a:tc>
                  <a:txBody>
                    <a:bodyPr/>
                    <a:lstStyle/>
                    <a:p>
                      <a:r>
                        <a:rPr lang="en-IN" sz="3200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Sri Lanka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235577"/>
                  </a:ext>
                </a:extLst>
              </a:tr>
              <a:tr h="1029945">
                <a:tc>
                  <a:txBody>
                    <a:bodyPr/>
                    <a:lstStyle/>
                    <a:p>
                      <a:r>
                        <a:rPr lang="en-IN" sz="3200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Maldives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497328"/>
                  </a:ext>
                </a:extLst>
              </a:tr>
              <a:tr h="1029945">
                <a:tc>
                  <a:txBody>
                    <a:bodyPr/>
                    <a:lstStyle/>
                    <a:p>
                      <a:r>
                        <a:rPr lang="en-IN" sz="3200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Bangladesh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156049"/>
                  </a:ext>
                </a:extLst>
              </a:tr>
              <a:tr h="1029945">
                <a:tc>
                  <a:txBody>
                    <a:bodyPr/>
                    <a:lstStyle/>
                    <a:p>
                      <a:r>
                        <a:rPr lang="en-IN" sz="3200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Sri Lanka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Bangladesh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816856"/>
                  </a:ext>
                </a:extLst>
              </a:tr>
              <a:tr h="1029945">
                <a:tc>
                  <a:txBody>
                    <a:bodyPr/>
                    <a:lstStyle/>
                    <a:p>
                      <a:r>
                        <a:rPr lang="en-IN" sz="3200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Sri Lanka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433449"/>
                  </a:ext>
                </a:extLst>
              </a:tr>
            </a:tbl>
          </a:graphicData>
        </a:graphic>
      </p:graphicFrame>
      <p:pic>
        <p:nvPicPr>
          <p:cNvPr id="2050" name="Picture 2" descr="Basketball rules simply explained">
            <a:extLst>
              <a:ext uri="{FF2B5EF4-FFF2-40B4-BE49-F238E27FC236}">
                <a16:creationId xmlns:a16="http://schemas.microsoft.com/office/drawing/2014/main" id="{02EF23E8-C08C-D8F5-AC25-031A189C5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8" y="4746158"/>
            <a:ext cx="3636306" cy="29235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54CFE-C233-1F49-5A1E-B25F4E307C85}"/>
              </a:ext>
            </a:extLst>
          </p:cNvPr>
          <p:cNvSpPr txBox="1"/>
          <p:nvPr/>
        </p:nvSpPr>
        <p:spPr>
          <a:xfrm>
            <a:off x="213890" y="3710842"/>
            <a:ext cx="30146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SABA CHAMPIONSHIPS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3"/>
          <p:cNvPicPr preferRelativeResize="0"/>
          <p:nvPr/>
        </p:nvPicPr>
        <p:blipFill rotWithShape="1">
          <a:blip r:embed="rId3">
            <a:alphaModFix/>
          </a:blip>
          <a:srcRect l="7052" t="19676" r="12626" b="1520"/>
          <a:stretch/>
        </p:blipFill>
        <p:spPr>
          <a:xfrm>
            <a:off x="13374875" y="0"/>
            <a:ext cx="4913125" cy="10287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3B5A97-0709-7CE5-4C43-BA1D2AC41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157730"/>
              </p:ext>
            </p:extLst>
          </p:nvPr>
        </p:nvGraphicFramePr>
        <p:xfrm>
          <a:off x="4004841" y="625662"/>
          <a:ext cx="12650539" cy="90356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7144">
                  <a:extLst>
                    <a:ext uri="{9D8B030D-6E8A-4147-A177-3AD203B41FA5}">
                      <a16:colId xmlns:a16="http://schemas.microsoft.com/office/drawing/2014/main" val="1170144998"/>
                    </a:ext>
                  </a:extLst>
                </a:gridCol>
                <a:gridCol w="5625296">
                  <a:extLst>
                    <a:ext uri="{9D8B030D-6E8A-4147-A177-3AD203B41FA5}">
                      <a16:colId xmlns:a16="http://schemas.microsoft.com/office/drawing/2014/main" val="1119883433"/>
                    </a:ext>
                  </a:extLst>
                </a:gridCol>
                <a:gridCol w="4988099">
                  <a:extLst>
                    <a:ext uri="{9D8B030D-6E8A-4147-A177-3AD203B41FA5}">
                      <a16:colId xmlns:a16="http://schemas.microsoft.com/office/drawing/2014/main" val="108628517"/>
                    </a:ext>
                  </a:extLst>
                </a:gridCol>
              </a:tblGrid>
              <a:tr h="1003964">
                <a:tc>
                  <a:txBody>
                    <a:bodyPr/>
                    <a:lstStyle/>
                    <a:p>
                      <a:r>
                        <a:rPr lang="en-IN" sz="32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WINNERS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RUNNERS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915102"/>
                  </a:ext>
                </a:extLst>
              </a:tr>
              <a:tr h="1003964">
                <a:tc>
                  <a:txBody>
                    <a:bodyPr/>
                    <a:lstStyle/>
                    <a:p>
                      <a:r>
                        <a:rPr lang="en-IN" sz="3200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Golden State Warriors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Cleveland Cavaliers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555336"/>
                  </a:ext>
                </a:extLst>
              </a:tr>
              <a:tr h="1003964">
                <a:tc>
                  <a:txBody>
                    <a:bodyPr/>
                    <a:lstStyle/>
                    <a:p>
                      <a:r>
                        <a:rPr lang="en-IN" sz="3200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Golden State Warriors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Cleveland Cavaliers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411552"/>
                  </a:ext>
                </a:extLst>
              </a:tr>
              <a:tr h="1003964">
                <a:tc>
                  <a:txBody>
                    <a:bodyPr/>
                    <a:lstStyle/>
                    <a:p>
                      <a:r>
                        <a:rPr lang="en-IN" sz="3200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Golden State Warriors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Cleveland Cavaliers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946888"/>
                  </a:ext>
                </a:extLst>
              </a:tr>
              <a:tr h="1003964">
                <a:tc>
                  <a:txBody>
                    <a:bodyPr/>
                    <a:lstStyle/>
                    <a:p>
                      <a:r>
                        <a:rPr lang="en-IN" sz="3200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Golden State Warriors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Toronto Raptors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99991"/>
                  </a:ext>
                </a:extLst>
              </a:tr>
              <a:tr h="1003964">
                <a:tc>
                  <a:txBody>
                    <a:bodyPr/>
                    <a:lstStyle/>
                    <a:p>
                      <a:r>
                        <a:rPr lang="en-IN" sz="3200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Los Angeles Lakers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Miami Heat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255126"/>
                  </a:ext>
                </a:extLst>
              </a:tr>
              <a:tr h="1003964">
                <a:tc>
                  <a:txBody>
                    <a:bodyPr/>
                    <a:lstStyle/>
                    <a:p>
                      <a:r>
                        <a:rPr lang="en-IN" sz="3200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Phoenix Suns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Milwaukee Bucks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694679"/>
                  </a:ext>
                </a:extLst>
              </a:tr>
              <a:tr h="1003964">
                <a:tc>
                  <a:txBody>
                    <a:bodyPr/>
                    <a:lstStyle/>
                    <a:p>
                      <a:r>
                        <a:rPr lang="en-IN" sz="3200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Golden State Warriors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Boston Celtics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43426"/>
                  </a:ext>
                </a:extLst>
              </a:tr>
              <a:tr h="1003964">
                <a:tc>
                  <a:txBody>
                    <a:bodyPr/>
                    <a:lstStyle/>
                    <a:p>
                      <a:r>
                        <a:rPr lang="en-IN" sz="3200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Minnesota Timberwolves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New York Knicks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6366"/>
                  </a:ext>
                </a:extLst>
              </a:tr>
            </a:tbl>
          </a:graphicData>
        </a:graphic>
      </p:graphicFrame>
      <p:sp>
        <p:nvSpPr>
          <p:cNvPr id="2" name="Google Shape;240;p23">
            <a:extLst>
              <a:ext uri="{FF2B5EF4-FFF2-40B4-BE49-F238E27FC236}">
                <a16:creationId xmlns:a16="http://schemas.microsoft.com/office/drawing/2014/main" id="{E7ADE925-FE7A-3DE0-7737-0DF2BCF6540A}"/>
              </a:ext>
            </a:extLst>
          </p:cNvPr>
          <p:cNvSpPr/>
          <p:nvPr/>
        </p:nvSpPr>
        <p:spPr>
          <a:xfrm>
            <a:off x="0" y="0"/>
            <a:ext cx="3726458" cy="3721800"/>
          </a:xfrm>
          <a:custGeom>
            <a:avLst/>
            <a:gdLst/>
            <a:ahLst/>
            <a:cxnLst/>
            <a:rect l="l" t="t" r="r" b="b"/>
            <a:pathLst>
              <a:path w="3726458" h="3721800" extrusionOk="0">
                <a:moveTo>
                  <a:pt x="0" y="0"/>
                </a:moveTo>
                <a:lnTo>
                  <a:pt x="3726458" y="0"/>
                </a:lnTo>
                <a:lnTo>
                  <a:pt x="3726458" y="3721799"/>
                </a:lnTo>
                <a:lnTo>
                  <a:pt x="0" y="37217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pic>
        <p:nvPicPr>
          <p:cNvPr id="4" name="Picture 2" descr="NBA Finals - Wikipedia">
            <a:extLst>
              <a:ext uri="{FF2B5EF4-FFF2-40B4-BE49-F238E27FC236}">
                <a16:creationId xmlns:a16="http://schemas.microsoft.com/office/drawing/2014/main" id="{50DE0B99-2F5D-26DA-CDD9-304D39624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86" y="4746158"/>
            <a:ext cx="3282882" cy="21007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29A109-D191-D76B-6BF9-347F2B804A09}"/>
              </a:ext>
            </a:extLst>
          </p:cNvPr>
          <p:cNvSpPr txBox="1"/>
          <p:nvPr/>
        </p:nvSpPr>
        <p:spPr>
          <a:xfrm>
            <a:off x="229686" y="3941591"/>
            <a:ext cx="3014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Bahnschrift SemiBold" panose="020B0502040204020203" pitchFamily="34" charset="0"/>
              </a:rPr>
              <a:t>NBA FINALS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E4CFD8-7BAE-F71A-E3A0-968B4FAD23C4}"/>
              </a:ext>
            </a:extLst>
          </p:cNvPr>
          <p:cNvSpPr txBox="1"/>
          <p:nvPr/>
        </p:nvSpPr>
        <p:spPr>
          <a:xfrm>
            <a:off x="625932" y="1259587"/>
            <a:ext cx="28866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</a:rPr>
              <a:t>BASKET   </a:t>
            </a:r>
          </a:p>
          <a:p>
            <a:r>
              <a:rPr lang="en-IN" sz="4400" dirty="0">
                <a:solidFill>
                  <a:schemeClr val="bg1"/>
                </a:solidFill>
              </a:rPr>
              <a:t>   BALL</a:t>
            </a:r>
          </a:p>
        </p:txBody>
      </p:sp>
    </p:spTree>
    <p:extLst>
      <p:ext uri="{BB962C8B-B14F-4D97-AF65-F5344CB8AC3E}">
        <p14:creationId xmlns:p14="http://schemas.microsoft.com/office/powerpoint/2010/main" val="916684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/>
          <p:nvPr/>
        </p:nvSpPr>
        <p:spPr>
          <a:xfrm>
            <a:off x="-1" y="3070320"/>
            <a:ext cx="19266794" cy="5780120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</p:sp>
      <p:sp>
        <p:nvSpPr>
          <p:cNvPr id="145" name="Google Shape;145;p16"/>
          <p:cNvSpPr/>
          <p:nvPr/>
        </p:nvSpPr>
        <p:spPr>
          <a:xfrm>
            <a:off x="0" y="5997892"/>
            <a:ext cx="19434220" cy="4792440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</p:sp>
      <p:sp>
        <p:nvSpPr>
          <p:cNvPr id="146" name="Google Shape;146;p16"/>
          <p:cNvSpPr/>
          <p:nvPr/>
        </p:nvSpPr>
        <p:spPr>
          <a:xfrm>
            <a:off x="-19184" y="1300708"/>
            <a:ext cx="18944823" cy="4013072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</p:sp>
      <p:sp>
        <p:nvSpPr>
          <p:cNvPr id="147" name="Google Shape;147;p16"/>
          <p:cNvSpPr txBox="1"/>
          <p:nvPr/>
        </p:nvSpPr>
        <p:spPr>
          <a:xfrm>
            <a:off x="1223628" y="445578"/>
            <a:ext cx="8229600" cy="1831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i="0" u="none" strike="noStrike" cap="none" dirty="0">
                <a:solidFill>
                  <a:srgbClr val="D4D4D4"/>
                </a:solidFill>
                <a:latin typeface="Castellar" panose="020A0402060406010301" pitchFamily="18" charset="0"/>
                <a:ea typeface="Oswald"/>
                <a:cs typeface="Oswald"/>
                <a:sym typeface="Oswald"/>
              </a:rPr>
              <a:t>OVERVIEW</a:t>
            </a:r>
            <a:endParaRPr sz="9600" dirty="0">
              <a:latin typeface="Castellar" panose="020A0402060406010301" pitchFamily="18" charset="0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2901811" y="5189472"/>
            <a:ext cx="13821077" cy="1030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rgbClr val="D4D4D4"/>
                </a:solidFill>
                <a:latin typeface="Oswald" panose="00000500000000000000" pitchFamily="2" charset="0"/>
                <a:ea typeface="NSimSun" panose="02010609030101010101" pitchFamily="49" charset="-122"/>
                <a:sym typeface="Oswald"/>
              </a:rPr>
              <a:t>Components of Championship history tracker </a:t>
            </a:r>
            <a:endParaRPr sz="5400" dirty="0">
              <a:latin typeface="Oswald" panose="00000500000000000000" pitchFamily="2" charset="0"/>
              <a:ea typeface="NSimSun" panose="02010609030101010101" pitchFamily="49" charset="-122"/>
            </a:endParaRPr>
          </a:p>
        </p:txBody>
      </p:sp>
      <p:sp>
        <p:nvSpPr>
          <p:cNvPr id="150" name="Google Shape;150;p16"/>
          <p:cNvSpPr txBox="1"/>
          <p:nvPr/>
        </p:nvSpPr>
        <p:spPr>
          <a:xfrm>
            <a:off x="2901811" y="2687405"/>
            <a:ext cx="6386400" cy="1030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 dirty="0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rPr>
              <a:t>Introduction</a:t>
            </a:r>
            <a:endParaRPr sz="5400" dirty="0"/>
          </a:p>
        </p:txBody>
      </p:sp>
      <p:sp>
        <p:nvSpPr>
          <p:cNvPr id="151" name="Google Shape;151;p16"/>
          <p:cNvSpPr txBox="1"/>
          <p:nvPr/>
        </p:nvSpPr>
        <p:spPr>
          <a:xfrm>
            <a:off x="1719925" y="2566722"/>
            <a:ext cx="1037674" cy="118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0" i="0" u="none" strike="noStrike" cap="none" dirty="0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 dirty="0"/>
          </a:p>
        </p:txBody>
      </p:sp>
      <p:sp>
        <p:nvSpPr>
          <p:cNvPr id="152" name="Google Shape;152;p16"/>
          <p:cNvSpPr txBox="1"/>
          <p:nvPr/>
        </p:nvSpPr>
        <p:spPr>
          <a:xfrm>
            <a:off x="1719925" y="5042617"/>
            <a:ext cx="855881" cy="118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0" i="0" u="none" strike="noStrike" cap="none" dirty="0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 dirty="0"/>
          </a:p>
        </p:txBody>
      </p:sp>
      <p:sp>
        <p:nvSpPr>
          <p:cNvPr id="153" name="Google Shape;153;p16"/>
          <p:cNvSpPr txBox="1"/>
          <p:nvPr/>
        </p:nvSpPr>
        <p:spPr>
          <a:xfrm>
            <a:off x="1719925" y="7593922"/>
            <a:ext cx="12900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0" i="0" u="none" strike="noStrike" cap="none" dirty="0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03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1CB3B1-78D7-AC30-2417-EDCB83896A81}"/>
              </a:ext>
            </a:extLst>
          </p:cNvPr>
          <p:cNvSpPr txBox="1"/>
          <p:nvPr/>
        </p:nvSpPr>
        <p:spPr>
          <a:xfrm>
            <a:off x="2946586" y="7683668"/>
            <a:ext cx="13414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  <a:latin typeface="Oswald" panose="00000500000000000000" pitchFamily="2" charset="0"/>
              </a:rPr>
              <a:t>History of champions in certain sports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7"/>
          <p:cNvPicPr preferRelativeResize="0"/>
          <p:nvPr/>
        </p:nvPicPr>
        <p:blipFill rotWithShape="1">
          <a:blip r:embed="rId3">
            <a:alphaModFix/>
          </a:blip>
          <a:srcRect l="25138"/>
          <a:stretch/>
        </p:blipFill>
        <p:spPr>
          <a:xfrm>
            <a:off x="0" y="1281250"/>
            <a:ext cx="3580327" cy="822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 rotWithShape="1">
          <a:blip r:embed="rId3">
            <a:alphaModFix/>
          </a:blip>
          <a:srcRect r="56368"/>
          <a:stretch/>
        </p:blipFill>
        <p:spPr>
          <a:xfrm>
            <a:off x="10586434" y="1281250"/>
            <a:ext cx="7701565" cy="822770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/>
          <p:nvPr/>
        </p:nvSpPr>
        <p:spPr>
          <a:xfrm>
            <a:off x="3191751" y="4429116"/>
            <a:ext cx="8229600" cy="162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99" b="1" i="0" u="none" strike="noStrike" cap="none" dirty="0">
                <a:solidFill>
                  <a:srgbClr val="D4D4D4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Oswald"/>
                <a:sym typeface="Oswald"/>
              </a:rPr>
              <a:t>INTRODUCTION</a:t>
            </a:r>
            <a:endParaRPr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1497563" y="4447229"/>
            <a:ext cx="1333580" cy="1392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2" b="0" i="0" u="none" strike="noStrike" cap="none" dirty="0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 dirty="0"/>
          </a:p>
        </p:txBody>
      </p:sp>
      <p:pic>
        <p:nvPicPr>
          <p:cNvPr id="1026" name="Picture 2" descr="Football Championship Logo Images ...">
            <a:extLst>
              <a:ext uri="{FF2B5EF4-FFF2-40B4-BE49-F238E27FC236}">
                <a16:creationId xmlns:a16="http://schemas.microsoft.com/office/drawing/2014/main" id="{46540E83-CCE7-862B-031E-E76A91E44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042" y="2001517"/>
            <a:ext cx="7392473" cy="678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/>
        </p:nvSpPr>
        <p:spPr>
          <a:xfrm>
            <a:off x="14204379" y="5441415"/>
            <a:ext cx="3072482" cy="267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4003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8371AB-2DAF-5418-4382-3D735567DCB8}"/>
              </a:ext>
            </a:extLst>
          </p:cNvPr>
          <p:cNvSpPr txBox="1"/>
          <p:nvPr/>
        </p:nvSpPr>
        <p:spPr>
          <a:xfrm>
            <a:off x="956373" y="783569"/>
            <a:ext cx="100035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3"/>
                </a:solidFill>
              </a:rPr>
              <a:t>What is Championship History Tracker?</a:t>
            </a:r>
            <a:endParaRPr lang="en-IN" sz="4000" b="1" dirty="0">
              <a:solidFill>
                <a:schemeClr val="accent3"/>
              </a:solidFill>
            </a:endParaRPr>
          </a:p>
        </p:txBody>
      </p:sp>
      <p:sp>
        <p:nvSpPr>
          <p:cNvPr id="8" name="Google Shape;201;p21">
            <a:extLst>
              <a:ext uri="{FF2B5EF4-FFF2-40B4-BE49-F238E27FC236}">
                <a16:creationId xmlns:a16="http://schemas.microsoft.com/office/drawing/2014/main" id="{8AAB82CA-89F1-D8D8-6833-AD2D83348A9F}"/>
              </a:ext>
            </a:extLst>
          </p:cNvPr>
          <p:cNvSpPr/>
          <p:nvPr/>
        </p:nvSpPr>
        <p:spPr>
          <a:xfrm>
            <a:off x="-115747" y="2056900"/>
            <a:ext cx="13345610" cy="3384515"/>
          </a:xfrm>
          <a:custGeom>
            <a:avLst/>
            <a:gdLst/>
            <a:ahLst/>
            <a:cxnLst/>
            <a:rect l="l" t="t" r="r" b="b"/>
            <a:pathLst>
              <a:path w="3840686" h="3835885" extrusionOk="0">
                <a:moveTo>
                  <a:pt x="0" y="0"/>
                </a:moveTo>
                <a:lnTo>
                  <a:pt x="3840686" y="0"/>
                </a:lnTo>
                <a:lnTo>
                  <a:pt x="3840686" y="3835885"/>
                </a:lnTo>
                <a:lnTo>
                  <a:pt x="0" y="38358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 dirty="0"/>
          </a:p>
        </p:txBody>
      </p:sp>
      <p:sp>
        <p:nvSpPr>
          <p:cNvPr id="9" name="Google Shape;170;p18">
            <a:extLst>
              <a:ext uri="{FF2B5EF4-FFF2-40B4-BE49-F238E27FC236}">
                <a16:creationId xmlns:a16="http://schemas.microsoft.com/office/drawing/2014/main" id="{B4D08B6B-0519-B9A0-2C61-23532EA5F324}"/>
              </a:ext>
            </a:extLst>
          </p:cNvPr>
          <p:cNvSpPr txBox="1"/>
          <p:nvPr/>
        </p:nvSpPr>
        <p:spPr>
          <a:xfrm>
            <a:off x="1387149" y="2698262"/>
            <a:ext cx="9921317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ahnschrift" panose="020B0502040204020203" pitchFamily="34" charset="0"/>
              </a:rPr>
              <a:t>A championship history tracker is a software tool designed to store, manage, and display information about past championships in various sports or competitions. </a:t>
            </a:r>
            <a:endParaRPr lang="en-IN" sz="32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Google Shape;201;p21">
            <a:extLst>
              <a:ext uri="{FF2B5EF4-FFF2-40B4-BE49-F238E27FC236}">
                <a16:creationId xmlns:a16="http://schemas.microsoft.com/office/drawing/2014/main" id="{407A6105-7E14-9EBC-E31A-34153DB77615}"/>
              </a:ext>
            </a:extLst>
          </p:cNvPr>
          <p:cNvSpPr/>
          <p:nvPr/>
        </p:nvSpPr>
        <p:spPr>
          <a:xfrm>
            <a:off x="-115747" y="5864419"/>
            <a:ext cx="13345610" cy="3384515"/>
          </a:xfrm>
          <a:custGeom>
            <a:avLst/>
            <a:gdLst/>
            <a:ahLst/>
            <a:cxnLst/>
            <a:rect l="l" t="t" r="r" b="b"/>
            <a:pathLst>
              <a:path w="3840686" h="3835885" extrusionOk="0">
                <a:moveTo>
                  <a:pt x="0" y="0"/>
                </a:moveTo>
                <a:lnTo>
                  <a:pt x="3840686" y="0"/>
                </a:lnTo>
                <a:lnTo>
                  <a:pt x="3840686" y="3835885"/>
                </a:lnTo>
                <a:lnTo>
                  <a:pt x="0" y="38358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 dirty="0"/>
          </a:p>
        </p:txBody>
      </p:sp>
      <p:sp>
        <p:nvSpPr>
          <p:cNvPr id="12" name="Google Shape;171;p18">
            <a:extLst>
              <a:ext uri="{FF2B5EF4-FFF2-40B4-BE49-F238E27FC236}">
                <a16:creationId xmlns:a16="http://schemas.microsoft.com/office/drawing/2014/main" id="{E0ABDFAD-8895-E15E-B9FB-8C5CD0D9857C}"/>
              </a:ext>
            </a:extLst>
          </p:cNvPr>
          <p:cNvSpPr txBox="1"/>
          <p:nvPr/>
        </p:nvSpPr>
        <p:spPr>
          <a:xfrm>
            <a:off x="1519639" y="6554487"/>
            <a:ext cx="10633779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  <a:latin typeface="Bahnschrift" panose="020B0502040204020203" pitchFamily="34" charset="0"/>
              </a:rPr>
              <a:t>It allows users to track the winners, runners-up, and other relevant details of championships over time. In this you come across through all championship details of certain sports and games.</a:t>
            </a:r>
            <a:endParaRPr sz="32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13" name="Picture 6" descr="HD wallpaper: sports images for desktop ...">
            <a:extLst>
              <a:ext uri="{FF2B5EF4-FFF2-40B4-BE49-F238E27FC236}">
                <a16:creationId xmlns:a16="http://schemas.microsoft.com/office/drawing/2014/main" id="{BF5D1BAF-3D50-DA0A-5C0F-2C895FD58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9458" y="629021"/>
            <a:ext cx="3174960" cy="237887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6" descr="Awpeye 12 Pieces Award Medals 1st 2nd ...">
            <a:extLst>
              <a:ext uri="{FF2B5EF4-FFF2-40B4-BE49-F238E27FC236}">
                <a16:creationId xmlns:a16="http://schemas.microsoft.com/office/drawing/2014/main" id="{3A33A53B-2DA3-DAC2-8BA2-A7E77F7CD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5891" y="3715473"/>
            <a:ext cx="2822095" cy="270064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2021 Khel Ratna Award">
            <a:extLst>
              <a:ext uri="{FF2B5EF4-FFF2-40B4-BE49-F238E27FC236}">
                <a16:creationId xmlns:a16="http://schemas.microsoft.com/office/drawing/2014/main" id="{9447DDB0-A566-D091-498C-60DFE3CCE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082" y="7123695"/>
            <a:ext cx="3174960" cy="23788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59;p17">
            <a:extLst>
              <a:ext uri="{FF2B5EF4-FFF2-40B4-BE49-F238E27FC236}">
                <a16:creationId xmlns:a16="http://schemas.microsoft.com/office/drawing/2014/main" id="{9A9B7C07-1EBC-621E-2C5F-15900E328D0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56368"/>
          <a:stretch/>
        </p:blipFill>
        <p:spPr>
          <a:xfrm>
            <a:off x="14791765" y="1281250"/>
            <a:ext cx="3496234" cy="8227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9"/>
          <p:cNvSpPr/>
          <p:nvPr/>
        </p:nvSpPr>
        <p:spPr>
          <a:xfrm>
            <a:off x="783178" y="1272017"/>
            <a:ext cx="13036990" cy="8229600"/>
          </a:xfrm>
          <a:custGeom>
            <a:avLst/>
            <a:gdLst/>
            <a:ahLst/>
            <a:cxnLst/>
            <a:rect l="l" t="t" r="r" b="b"/>
            <a:pathLst>
              <a:path w="13036990" h="8229600" extrusionOk="0">
                <a:moveTo>
                  <a:pt x="0" y="0"/>
                </a:moveTo>
                <a:lnTo>
                  <a:pt x="13036990" y="0"/>
                </a:lnTo>
                <a:lnTo>
                  <a:pt x="1303699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81" name="Google Shape;181;p19"/>
          <p:cNvSpPr txBox="1"/>
          <p:nvPr/>
        </p:nvSpPr>
        <p:spPr>
          <a:xfrm>
            <a:off x="2043123" y="3043386"/>
            <a:ext cx="10517100" cy="3988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200" b="1" dirty="0">
                <a:solidFill>
                  <a:srgbClr val="92D050"/>
                </a:solidFill>
                <a:latin typeface="Algerian" panose="04020705040A02060702" pitchFamily="82" charset="0"/>
              </a:rPr>
              <a:t>COMPONENTS OF CHAMPIONSHIP HISTORY TRACKER</a:t>
            </a:r>
            <a:endParaRPr sz="7200" dirty="0">
              <a:solidFill>
                <a:srgbClr val="92D050"/>
              </a:solidFill>
              <a:latin typeface="Algerian" panose="04020705040A02060702" pitchFamily="8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E64E6-ABE2-0144-FB87-E2734AB530B0}"/>
              </a:ext>
            </a:extLst>
          </p:cNvPr>
          <p:cNvSpPr txBox="1"/>
          <p:nvPr/>
        </p:nvSpPr>
        <p:spPr>
          <a:xfrm>
            <a:off x="16734959" y="4278821"/>
            <a:ext cx="11719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>
                <a:solidFill>
                  <a:schemeClr val="bg1"/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89191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/>
          <p:nvPr/>
        </p:nvSpPr>
        <p:spPr>
          <a:xfrm>
            <a:off x="1674252" y="8188748"/>
            <a:ext cx="16291775" cy="2002376"/>
          </a:xfrm>
          <a:custGeom>
            <a:avLst/>
            <a:gdLst/>
            <a:ahLst/>
            <a:cxnLst/>
            <a:rect l="l" t="t" r="r" b="b"/>
            <a:pathLst>
              <a:path w="6475586" h="6467492" extrusionOk="0">
                <a:moveTo>
                  <a:pt x="0" y="0"/>
                </a:moveTo>
                <a:lnTo>
                  <a:pt x="6475586" y="0"/>
                </a:lnTo>
                <a:lnTo>
                  <a:pt x="6475586" y="6467491"/>
                </a:lnTo>
                <a:lnTo>
                  <a:pt x="0" y="64674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99" name="Google Shape;199;p21"/>
          <p:cNvSpPr/>
          <p:nvPr/>
        </p:nvSpPr>
        <p:spPr>
          <a:xfrm>
            <a:off x="1674254" y="284299"/>
            <a:ext cx="16291774" cy="1986647"/>
          </a:xfrm>
          <a:custGeom>
            <a:avLst/>
            <a:gdLst/>
            <a:ahLst/>
            <a:cxnLst/>
            <a:rect l="l" t="t" r="r" b="b"/>
            <a:pathLst>
              <a:path w="3840686" h="3835885" extrusionOk="0">
                <a:moveTo>
                  <a:pt x="0" y="0"/>
                </a:moveTo>
                <a:lnTo>
                  <a:pt x="3840686" y="0"/>
                </a:lnTo>
                <a:lnTo>
                  <a:pt x="3840686" y="3835885"/>
                </a:lnTo>
                <a:lnTo>
                  <a:pt x="0" y="38358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00" name="Google Shape;200;p21"/>
          <p:cNvSpPr/>
          <p:nvPr/>
        </p:nvSpPr>
        <p:spPr>
          <a:xfrm>
            <a:off x="1674254" y="4145281"/>
            <a:ext cx="16291773" cy="2045981"/>
          </a:xfrm>
          <a:custGeom>
            <a:avLst/>
            <a:gdLst/>
            <a:ahLst/>
            <a:cxnLst/>
            <a:rect l="l" t="t" r="r" b="b"/>
            <a:pathLst>
              <a:path w="3840686" h="3835885" extrusionOk="0">
                <a:moveTo>
                  <a:pt x="0" y="0"/>
                </a:moveTo>
                <a:lnTo>
                  <a:pt x="3840686" y="0"/>
                </a:lnTo>
                <a:lnTo>
                  <a:pt x="3840686" y="3835886"/>
                </a:lnTo>
                <a:lnTo>
                  <a:pt x="0" y="38358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01" name="Google Shape;201;p21"/>
          <p:cNvSpPr/>
          <p:nvPr/>
        </p:nvSpPr>
        <p:spPr>
          <a:xfrm>
            <a:off x="1674254" y="2197354"/>
            <a:ext cx="16291774" cy="1952815"/>
          </a:xfrm>
          <a:custGeom>
            <a:avLst/>
            <a:gdLst/>
            <a:ahLst/>
            <a:cxnLst/>
            <a:rect l="l" t="t" r="r" b="b"/>
            <a:pathLst>
              <a:path w="3840686" h="3835885" extrusionOk="0">
                <a:moveTo>
                  <a:pt x="0" y="0"/>
                </a:moveTo>
                <a:lnTo>
                  <a:pt x="3840686" y="0"/>
                </a:lnTo>
                <a:lnTo>
                  <a:pt x="3840686" y="3835885"/>
                </a:lnTo>
                <a:lnTo>
                  <a:pt x="0" y="38358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02" name="Google Shape;202;p21"/>
          <p:cNvSpPr/>
          <p:nvPr/>
        </p:nvSpPr>
        <p:spPr>
          <a:xfrm>
            <a:off x="1674253" y="6147655"/>
            <a:ext cx="16291774" cy="2045982"/>
          </a:xfrm>
          <a:custGeom>
            <a:avLst/>
            <a:gdLst/>
            <a:ahLst/>
            <a:cxnLst/>
            <a:rect l="l" t="t" r="r" b="b"/>
            <a:pathLst>
              <a:path w="3840686" h="3835885" extrusionOk="0">
                <a:moveTo>
                  <a:pt x="0" y="0"/>
                </a:moveTo>
                <a:lnTo>
                  <a:pt x="3840686" y="0"/>
                </a:lnTo>
                <a:lnTo>
                  <a:pt x="3840686" y="3835886"/>
                </a:lnTo>
                <a:lnTo>
                  <a:pt x="0" y="38358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15" name="Google Shape;215;p21"/>
          <p:cNvSpPr txBox="1"/>
          <p:nvPr/>
        </p:nvSpPr>
        <p:spPr>
          <a:xfrm>
            <a:off x="222494" y="968257"/>
            <a:ext cx="291302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IN" sz="3200" dirty="0">
                <a:solidFill>
                  <a:schemeClr val="accent6"/>
                </a:solidFill>
              </a:rPr>
              <a:t>Data Model</a:t>
            </a:r>
          </a:p>
        </p:txBody>
      </p:sp>
      <p:sp>
        <p:nvSpPr>
          <p:cNvPr id="216" name="Google Shape;216;p21"/>
          <p:cNvSpPr txBox="1"/>
          <p:nvPr/>
        </p:nvSpPr>
        <p:spPr>
          <a:xfrm>
            <a:off x="216849" y="4471568"/>
            <a:ext cx="3080395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IN" sz="2800" dirty="0">
                <a:solidFill>
                  <a:schemeClr val="accent6"/>
                </a:solidFill>
              </a:rPr>
              <a:t>User Authentication </a:t>
            </a:r>
          </a:p>
          <a:p>
            <a:r>
              <a:rPr lang="en-IN" sz="2800" dirty="0">
                <a:solidFill>
                  <a:schemeClr val="accent6"/>
                </a:solidFill>
              </a:rPr>
              <a:t>and Authorization</a:t>
            </a:r>
          </a:p>
        </p:txBody>
      </p:sp>
      <p:sp>
        <p:nvSpPr>
          <p:cNvPr id="218" name="Google Shape;218;p21"/>
          <p:cNvSpPr txBox="1"/>
          <p:nvPr/>
        </p:nvSpPr>
        <p:spPr>
          <a:xfrm>
            <a:off x="320910" y="6786275"/>
            <a:ext cx="2872271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IN" sz="2800" dirty="0">
                <a:solidFill>
                  <a:schemeClr val="accent6"/>
                </a:solidFill>
              </a:rPr>
              <a:t>Search and Filter Functionality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E062EA-753F-1657-8B16-DE917909735E}"/>
              </a:ext>
            </a:extLst>
          </p:cNvPr>
          <p:cNvSpPr txBox="1"/>
          <p:nvPr/>
        </p:nvSpPr>
        <p:spPr>
          <a:xfrm>
            <a:off x="3295901" y="8615780"/>
            <a:ext cx="124420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Implementing CRUD operations. </a:t>
            </a:r>
          </a:p>
          <a:p>
            <a:r>
              <a:rPr lang="en-IN" sz="2800" dirty="0">
                <a:solidFill>
                  <a:schemeClr val="bg1"/>
                </a:solidFill>
              </a:rPr>
              <a:t>Create , Read , Update , Delete.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3BA9D5-7301-B65C-475C-D44F6FFF8F21}"/>
              </a:ext>
            </a:extLst>
          </p:cNvPr>
          <p:cNvSpPr txBox="1"/>
          <p:nvPr/>
        </p:nvSpPr>
        <p:spPr>
          <a:xfrm>
            <a:off x="3295901" y="812911"/>
            <a:ext cx="115075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Define the structure of championship data, including fields like name, year, winner, runner-up, and any additional details.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385FA4-3175-FF26-D7C3-051CE04B900D}"/>
              </a:ext>
            </a:extLst>
          </p:cNvPr>
          <p:cNvSpPr txBox="1"/>
          <p:nvPr/>
        </p:nvSpPr>
        <p:spPr>
          <a:xfrm>
            <a:off x="272935" y="2548837"/>
            <a:ext cx="267880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accent6"/>
                </a:solidFill>
              </a:rPr>
              <a:t>Database</a:t>
            </a:r>
          </a:p>
          <a:p>
            <a:r>
              <a:rPr lang="en-IN" sz="3200" dirty="0">
                <a:solidFill>
                  <a:schemeClr val="accent6"/>
                </a:solidFill>
              </a:rPr>
              <a:t> Setup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9C7496-601B-E573-42B5-3C1A9A996B2B}"/>
              </a:ext>
            </a:extLst>
          </p:cNvPr>
          <p:cNvSpPr txBox="1"/>
          <p:nvPr/>
        </p:nvSpPr>
        <p:spPr>
          <a:xfrm>
            <a:off x="3295901" y="2517168"/>
            <a:ext cx="122102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Set up a database management system (e.g., SQLite, MySQL) to store championship records. Create tables to store championship data.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AFF5F1-CA2A-D8CC-9C07-E258BAB794B4}"/>
              </a:ext>
            </a:extLst>
          </p:cNvPr>
          <p:cNvSpPr txBox="1"/>
          <p:nvPr/>
        </p:nvSpPr>
        <p:spPr>
          <a:xfrm>
            <a:off x="3295901" y="4562207"/>
            <a:ext cx="124420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Implement user authentication and authorization mechanisms to control access to certain features or data. This ensures that only authorized users can perform CRUD operations or access sensitive information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6D9373-0414-DCB2-5DB6-BFCE36165C9E}"/>
              </a:ext>
            </a:extLst>
          </p:cNvPr>
          <p:cNvSpPr txBox="1"/>
          <p:nvPr/>
        </p:nvSpPr>
        <p:spPr>
          <a:xfrm>
            <a:off x="3295901" y="6574687"/>
            <a:ext cx="124420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Implement search and filter functionality to allow users to search for specific championships or filter data based on criteria such as year, sport, or country.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FAD67F-3BAB-A5C3-7979-185B29C387D8}"/>
              </a:ext>
            </a:extLst>
          </p:cNvPr>
          <p:cNvSpPr txBox="1"/>
          <p:nvPr/>
        </p:nvSpPr>
        <p:spPr>
          <a:xfrm>
            <a:off x="216849" y="8769668"/>
            <a:ext cx="444098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6"/>
                </a:solidFill>
              </a:rPr>
              <a:t>Backend </a:t>
            </a:r>
          </a:p>
          <a:p>
            <a:r>
              <a:rPr lang="en-IN" sz="3200" dirty="0">
                <a:solidFill>
                  <a:schemeClr val="accent6"/>
                </a:solidFill>
              </a:rPr>
              <a:t>Development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0"/>
          <p:cNvPicPr preferRelativeResize="0"/>
          <p:nvPr/>
        </p:nvPicPr>
        <p:blipFill rotWithShape="1">
          <a:blip r:embed="rId3">
            <a:alphaModFix/>
          </a:blip>
          <a:srcRect r="35224" b="30986"/>
          <a:stretch/>
        </p:blipFill>
        <p:spPr>
          <a:xfrm>
            <a:off x="5563100" y="1151425"/>
            <a:ext cx="12724900" cy="91355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8A05DF-4945-3B3F-D45E-473E97BF4F21}"/>
              </a:ext>
            </a:extLst>
          </p:cNvPr>
          <p:cNvSpPr txBox="1"/>
          <p:nvPr/>
        </p:nvSpPr>
        <p:spPr>
          <a:xfrm>
            <a:off x="7765961" y="3232597"/>
            <a:ext cx="9311425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>
                <a:solidFill>
                  <a:srgbClr val="92D050"/>
                </a:solidFill>
                <a:latin typeface="Algerian" panose="04020705040A02060702" pitchFamily="82" charset="0"/>
              </a:rPr>
              <a:t>History of champions in certain sports</a:t>
            </a:r>
          </a:p>
          <a:p>
            <a:endParaRPr lang="en-IN" dirty="0"/>
          </a:p>
        </p:txBody>
      </p:sp>
      <p:pic>
        <p:nvPicPr>
          <p:cNvPr id="2052" name="Picture 4" descr="40 Classic Sports Games and Moments to ...">
            <a:extLst>
              <a:ext uri="{FF2B5EF4-FFF2-40B4-BE49-F238E27FC236}">
                <a16:creationId xmlns:a16="http://schemas.microsoft.com/office/drawing/2014/main" id="{0FFC6C8C-AC8D-CD67-DA45-273867974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49284" cy="62863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Google Shape;159;p17">
            <a:extLst>
              <a:ext uri="{FF2B5EF4-FFF2-40B4-BE49-F238E27FC236}">
                <a16:creationId xmlns:a16="http://schemas.microsoft.com/office/drawing/2014/main" id="{16B02260-14BA-6CA7-E970-ACB3456F594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56368"/>
          <a:stretch/>
        </p:blipFill>
        <p:spPr>
          <a:xfrm>
            <a:off x="15101048" y="0"/>
            <a:ext cx="3186952" cy="526069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7C26FC-3AC9-6592-120D-44345EEEF841}"/>
              </a:ext>
            </a:extLst>
          </p:cNvPr>
          <p:cNvSpPr txBox="1"/>
          <p:nvPr/>
        </p:nvSpPr>
        <p:spPr>
          <a:xfrm>
            <a:off x="16257114" y="1946284"/>
            <a:ext cx="16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1"/>
                </a:solidFill>
              </a:rPr>
              <a:t>03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229;p22">
            <a:extLst>
              <a:ext uri="{FF2B5EF4-FFF2-40B4-BE49-F238E27FC236}">
                <a16:creationId xmlns:a16="http://schemas.microsoft.com/office/drawing/2014/main" id="{38E16F0C-EF00-512F-3190-1040EBEF486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56368"/>
          <a:stretch/>
        </p:blipFill>
        <p:spPr>
          <a:xfrm>
            <a:off x="9666515" y="2596776"/>
            <a:ext cx="8621488" cy="1989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2"/>
          <p:cNvPicPr preferRelativeResize="0"/>
          <p:nvPr/>
        </p:nvPicPr>
        <p:blipFill rotWithShape="1">
          <a:blip r:embed="rId3">
            <a:alphaModFix/>
          </a:blip>
          <a:srcRect l="25138"/>
          <a:stretch/>
        </p:blipFill>
        <p:spPr>
          <a:xfrm rot="10800000">
            <a:off x="-656823" y="-224148"/>
            <a:ext cx="18944822" cy="2415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2"/>
          <p:cNvPicPr preferRelativeResize="0"/>
          <p:nvPr/>
        </p:nvPicPr>
        <p:blipFill rotWithShape="1">
          <a:blip r:embed="rId3">
            <a:alphaModFix/>
          </a:blip>
          <a:srcRect r="56368"/>
          <a:stretch/>
        </p:blipFill>
        <p:spPr>
          <a:xfrm rot="10800000">
            <a:off x="0" y="2505630"/>
            <a:ext cx="7186410" cy="19890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CA5C37-9116-8ED8-6BDE-F47A74CD75A1}"/>
              </a:ext>
            </a:extLst>
          </p:cNvPr>
          <p:cNvSpPr txBox="1"/>
          <p:nvPr/>
        </p:nvSpPr>
        <p:spPr>
          <a:xfrm>
            <a:off x="1179967" y="181337"/>
            <a:ext cx="167425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>
                <a:solidFill>
                  <a:schemeClr val="accent5"/>
                </a:solidFill>
                <a:latin typeface="Agency FB" panose="020B0503020202020204" pitchFamily="34" charset="0"/>
              </a:rPr>
              <a:t>Sports we have chosen for this project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99D9A-F496-EFC8-1C8B-862780A49B26}"/>
              </a:ext>
            </a:extLst>
          </p:cNvPr>
          <p:cNvSpPr txBox="1"/>
          <p:nvPr/>
        </p:nvSpPr>
        <p:spPr>
          <a:xfrm>
            <a:off x="967204" y="2946180"/>
            <a:ext cx="58341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>
                <a:solidFill>
                  <a:schemeClr val="bg1"/>
                </a:solidFill>
                <a:latin typeface="Castellar" panose="020A0402060406010301" pitchFamily="18" charset="0"/>
              </a:rPr>
              <a:t>1.Cricket</a:t>
            </a:r>
          </a:p>
        </p:txBody>
      </p:sp>
      <p:sp>
        <p:nvSpPr>
          <p:cNvPr id="4" name="AutoShape 2" descr="T20 Cricket Champions 3D – Apps on Google Play">
            <a:extLst>
              <a:ext uri="{FF2B5EF4-FFF2-40B4-BE49-F238E27FC236}">
                <a16:creationId xmlns:a16="http://schemas.microsoft.com/office/drawing/2014/main" id="{EA0E8FFF-8C26-6908-C206-75E9D2BA2D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6" name="Picture 4" descr="Boss of ODI cricket scales Mt. Everest ...">
            <a:extLst>
              <a:ext uri="{FF2B5EF4-FFF2-40B4-BE49-F238E27FC236}">
                <a16:creationId xmlns:a16="http://schemas.microsoft.com/office/drawing/2014/main" id="{920C0F9D-0CF2-8739-0619-4CB78C964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808809"/>
            <a:ext cx="5151550" cy="32039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8" name="Picture 6" descr="lose weight by playing basketball ...">
            <a:extLst>
              <a:ext uri="{FF2B5EF4-FFF2-40B4-BE49-F238E27FC236}">
                <a16:creationId xmlns:a16="http://schemas.microsoft.com/office/drawing/2014/main" id="{FDB54FC4-61A6-07BB-7044-DEED1C8CAD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5" r="12925"/>
          <a:stretch/>
        </p:blipFill>
        <p:spPr bwMode="auto">
          <a:xfrm>
            <a:off x="12057017" y="4808809"/>
            <a:ext cx="6230983" cy="32039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CFAFCB-088E-F065-662B-57CA5CCFE5CC}"/>
              </a:ext>
            </a:extLst>
          </p:cNvPr>
          <p:cNvSpPr txBox="1"/>
          <p:nvPr/>
        </p:nvSpPr>
        <p:spPr>
          <a:xfrm>
            <a:off x="11134712" y="2946180"/>
            <a:ext cx="963339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600" dirty="0">
                <a:solidFill>
                  <a:schemeClr val="bg1"/>
                </a:solidFill>
                <a:latin typeface="Castellar" panose="020A0402060406010301" pitchFamily="18" charset="0"/>
                <a:ea typeface="MS Mincho" panose="02020609040205080304" pitchFamily="49" charset="-128"/>
              </a:rPr>
              <a:t>2.Basket ball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3"/>
          <p:cNvPicPr preferRelativeResize="0"/>
          <p:nvPr/>
        </p:nvPicPr>
        <p:blipFill rotWithShape="1">
          <a:blip r:embed="rId3">
            <a:alphaModFix/>
          </a:blip>
          <a:srcRect l="7052" t="19676" r="12626" b="1520"/>
          <a:stretch/>
        </p:blipFill>
        <p:spPr>
          <a:xfrm>
            <a:off x="13374875" y="0"/>
            <a:ext cx="4913125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3"/>
          <p:cNvSpPr/>
          <p:nvPr/>
        </p:nvSpPr>
        <p:spPr>
          <a:xfrm>
            <a:off x="0" y="0"/>
            <a:ext cx="3726458" cy="3721800"/>
          </a:xfrm>
          <a:custGeom>
            <a:avLst/>
            <a:gdLst/>
            <a:ahLst/>
            <a:cxnLst/>
            <a:rect l="l" t="t" r="r" b="b"/>
            <a:pathLst>
              <a:path w="3726458" h="3721800" extrusionOk="0">
                <a:moveTo>
                  <a:pt x="0" y="0"/>
                </a:moveTo>
                <a:lnTo>
                  <a:pt x="3726458" y="0"/>
                </a:lnTo>
                <a:lnTo>
                  <a:pt x="3726458" y="3721799"/>
                </a:lnTo>
                <a:lnTo>
                  <a:pt x="0" y="37217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4BFC88-0B29-164D-DF51-87B792B01ECE}"/>
              </a:ext>
            </a:extLst>
          </p:cNvPr>
          <p:cNvSpPr txBox="1"/>
          <p:nvPr/>
        </p:nvSpPr>
        <p:spPr>
          <a:xfrm>
            <a:off x="762085" y="1353068"/>
            <a:ext cx="22022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1"/>
                </a:solidFill>
                <a:latin typeface="Agency FB" panose="020B0503020202020204" pitchFamily="34" charset="0"/>
              </a:rPr>
              <a:t>CRICKET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3B5A97-0709-7CE5-4C43-BA1D2AC41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148394"/>
              </p:ext>
            </p:extLst>
          </p:nvPr>
        </p:nvGraphicFramePr>
        <p:xfrm>
          <a:off x="5486400" y="657322"/>
          <a:ext cx="11302878" cy="89723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34856">
                  <a:extLst>
                    <a:ext uri="{9D8B030D-6E8A-4147-A177-3AD203B41FA5}">
                      <a16:colId xmlns:a16="http://schemas.microsoft.com/office/drawing/2014/main" val="1170144998"/>
                    </a:ext>
                  </a:extLst>
                </a:gridCol>
                <a:gridCol w="4328931">
                  <a:extLst>
                    <a:ext uri="{9D8B030D-6E8A-4147-A177-3AD203B41FA5}">
                      <a16:colId xmlns:a16="http://schemas.microsoft.com/office/drawing/2014/main" val="1119883433"/>
                    </a:ext>
                  </a:extLst>
                </a:gridCol>
                <a:gridCol w="4439091">
                  <a:extLst>
                    <a:ext uri="{9D8B030D-6E8A-4147-A177-3AD203B41FA5}">
                      <a16:colId xmlns:a16="http://schemas.microsoft.com/office/drawing/2014/main" val="108628517"/>
                    </a:ext>
                  </a:extLst>
                </a:gridCol>
              </a:tblGrid>
              <a:tr h="754829">
                <a:tc>
                  <a:txBody>
                    <a:bodyPr/>
                    <a:lstStyle/>
                    <a:p>
                      <a:r>
                        <a:rPr lang="en-IN" sz="32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WINNERS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RUNNERS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915102"/>
                  </a:ext>
                </a:extLst>
              </a:tr>
              <a:tr h="1091201">
                <a:tc>
                  <a:txBody>
                    <a:bodyPr/>
                    <a:lstStyle/>
                    <a:p>
                      <a:r>
                        <a:rPr lang="en-IN" sz="3200" dirty="0"/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Pakistan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555336"/>
                  </a:ext>
                </a:extLst>
              </a:tr>
              <a:tr h="1091201">
                <a:tc>
                  <a:txBody>
                    <a:bodyPr/>
                    <a:lstStyle/>
                    <a:p>
                      <a:r>
                        <a:rPr lang="en-IN" sz="3200" dirty="0"/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Pakistan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Sri Lanka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411552"/>
                  </a:ext>
                </a:extLst>
              </a:tr>
              <a:tr h="1091201">
                <a:tc>
                  <a:txBody>
                    <a:bodyPr/>
                    <a:lstStyle/>
                    <a:p>
                      <a:r>
                        <a:rPr lang="en-IN" sz="3200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England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Australia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946888"/>
                  </a:ext>
                </a:extLst>
              </a:tr>
              <a:tr h="1091201">
                <a:tc>
                  <a:txBody>
                    <a:bodyPr/>
                    <a:lstStyle/>
                    <a:p>
                      <a:r>
                        <a:rPr lang="en-IN" sz="3200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West Indies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Sri Lanka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99991"/>
                  </a:ext>
                </a:extLst>
              </a:tr>
              <a:tr h="1091201">
                <a:tc>
                  <a:txBody>
                    <a:bodyPr/>
                    <a:lstStyle/>
                    <a:p>
                      <a:r>
                        <a:rPr lang="en-IN" sz="3200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Sri Lanka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India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255126"/>
                  </a:ext>
                </a:extLst>
              </a:tr>
              <a:tr h="1091201">
                <a:tc>
                  <a:txBody>
                    <a:bodyPr/>
                    <a:lstStyle/>
                    <a:p>
                      <a:r>
                        <a:rPr lang="en-IN" sz="3200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West Indies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England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694679"/>
                  </a:ext>
                </a:extLst>
              </a:tr>
              <a:tr h="1091201">
                <a:tc>
                  <a:txBody>
                    <a:bodyPr/>
                    <a:lstStyle/>
                    <a:p>
                      <a:r>
                        <a:rPr lang="en-IN" sz="3200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Australia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New Zealand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43426"/>
                  </a:ext>
                </a:extLst>
              </a:tr>
              <a:tr h="465129">
                <a:tc>
                  <a:txBody>
                    <a:bodyPr/>
                    <a:lstStyle/>
                    <a:p>
                      <a:r>
                        <a:rPr lang="en-IN" sz="3200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England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/>
                        <a:t>Pakistan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19778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4C5C9CC-B5C8-4B95-B7E2-388CDAE4BCE8}"/>
              </a:ext>
            </a:extLst>
          </p:cNvPr>
          <p:cNvSpPr txBox="1"/>
          <p:nvPr/>
        </p:nvSpPr>
        <p:spPr>
          <a:xfrm>
            <a:off x="180305" y="3902400"/>
            <a:ext cx="4035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T20 Match</a:t>
            </a:r>
          </a:p>
        </p:txBody>
      </p:sp>
      <p:pic>
        <p:nvPicPr>
          <p:cNvPr id="1026" name="Picture 2" descr="T20 World Cup 2024 schedule: Full list ...">
            <a:extLst>
              <a:ext uri="{FF2B5EF4-FFF2-40B4-BE49-F238E27FC236}">
                <a16:creationId xmlns:a16="http://schemas.microsoft.com/office/drawing/2014/main" id="{B1D14423-EEF9-D3D5-724F-DC6925C69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18063"/>
            <a:ext cx="5065860" cy="3438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466</Words>
  <Application>Microsoft Office PowerPoint</Application>
  <PresentationFormat>Custom</PresentationFormat>
  <Paragraphs>183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Bahnschrift SemiBold</vt:lpstr>
      <vt:lpstr>Titillium Web</vt:lpstr>
      <vt:lpstr>Oswald</vt:lpstr>
      <vt:lpstr>Bahnschrift</vt:lpstr>
      <vt:lpstr>MS Mincho</vt:lpstr>
      <vt:lpstr>Castellar</vt:lpstr>
      <vt:lpstr>Agency FB</vt:lpstr>
      <vt:lpstr>Algerian</vt:lpstr>
      <vt:lpstr>Arial Rounded MT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Abhishek A</cp:lastModifiedBy>
  <cp:revision>3</cp:revision>
  <dcterms:modified xsi:type="dcterms:W3CDTF">2025-03-03T06:26:05Z</dcterms:modified>
</cp:coreProperties>
</file>