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73" r:id="rId5"/>
    <p:sldId id="262" r:id="rId6"/>
    <p:sldId id="274" r:id="rId7"/>
    <p:sldId id="275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Dialysis of Patients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Anjali Patnaik</a:t>
            </a:r>
          </a:p>
          <a:p>
            <a:r>
              <a:rPr lang="en-US" dirty="0"/>
              <a:t>Madhurima Chatterjee</a:t>
            </a:r>
          </a:p>
          <a:p>
            <a:r>
              <a:rPr lang="en-US" dirty="0"/>
              <a:t>Ramnath Soudagar Gaikwad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3248AB92-7E33-3EE7-0680-B4DB0C99C1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7536160" y="1519875"/>
            <a:ext cx="4245090" cy="5366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D6E4A-4271-595E-F9E2-C399CD210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C219-C819-8C99-389A-04DAB3C4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F140-96C8-D7BE-E244-53AFC711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772816"/>
            <a:ext cx="6408712" cy="4768553"/>
          </a:xfrm>
        </p:spPr>
        <p:txBody>
          <a:bodyPr/>
          <a:lstStyle/>
          <a:p>
            <a:r>
              <a:rPr lang="en-US" dirty="0"/>
              <a:t>Dialysis is a procedure that is a substitute for many of the normal duties of the kidneys.</a:t>
            </a:r>
          </a:p>
          <a:p>
            <a:r>
              <a:rPr lang="en-US" dirty="0"/>
              <a:t>Dialysis healthcare analytics involves the analysis of key performance indicators(KPIs) to gain insight and make data-driven decisions in the field of dialysis care in order to enhance patient care, improve outcomes, optimize resource utilization, and drive continuous improvement in the field of dialysis treatment.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E87A-3CC5-E14C-E4A5-FED50D54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56" y="1730828"/>
            <a:ext cx="4536504" cy="4768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60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5E440-EE28-AABF-3568-290A4D9EC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E35F-B729-421B-E6FE-655D1AA0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41CC-060E-85F7-C90F-D130FB2E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772816"/>
            <a:ext cx="6732240" cy="47685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Number of Patients across various summaries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Profit Vs Non-Profit Stats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Chain Organizations w.r.t. Total Performance Score as No Score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Dialysis Stations Stats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# of Category Text  - As Expected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Average Payment Reduction 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The Seduction of KPI's">
            <a:extLst>
              <a:ext uri="{FF2B5EF4-FFF2-40B4-BE49-F238E27FC236}">
                <a16:creationId xmlns:a16="http://schemas.microsoft.com/office/drawing/2014/main" id="{D2A9B568-4123-649A-00D0-6F440F33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420888"/>
            <a:ext cx="3212976" cy="321297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60296" y="1700808"/>
            <a:ext cx="3216424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60296" y="2490176"/>
            <a:ext cx="3227648" cy="3810033"/>
          </a:xfrm>
        </p:spPr>
        <p:txBody>
          <a:bodyPr/>
          <a:lstStyle/>
          <a:p>
            <a:r>
              <a:rPr lang="en-US" dirty="0"/>
              <a:t>By using an Excel dashboard, dialysis healthcare analytics can be visually presented in a user-friendly and interactive manner.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9CB24-8938-99F0-D807-6FC46485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988840"/>
            <a:ext cx="8543870" cy="4383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09E5-F46F-F741-249E-8507FB96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E69D-041B-B4F1-7AB9-FD6B13AF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5C964-4269-4973-E2F1-33B68C817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44272" y="1700808"/>
            <a:ext cx="3432448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9A9D7-381B-B0E3-F82D-34D924AA7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44272" y="2490176"/>
            <a:ext cx="3443672" cy="3810033"/>
          </a:xfrm>
        </p:spPr>
        <p:txBody>
          <a:bodyPr/>
          <a:lstStyle/>
          <a:p>
            <a:r>
              <a:rPr lang="en-US" dirty="0"/>
              <a:t>It provides a comprehensive and intuitive platform for healthcare providers to analyze and monitor key KPIs in the dialysis care sector for more accurate forecasting.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B261A-CBE2-F43F-D3A4-F15D1593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8" y="1916832"/>
            <a:ext cx="8438493" cy="4478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05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3B1EB-D5AF-5244-2C80-CBC420B3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15D9-51DF-8336-EA0F-BA3414E9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F2CA-679A-1A0F-9EAB-06CFD92AC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16280" y="1700808"/>
            <a:ext cx="3360440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6C636-7252-834D-0474-5EDA87638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616280" y="2490176"/>
            <a:ext cx="3371664" cy="3810033"/>
          </a:xfrm>
        </p:spPr>
        <p:txBody>
          <a:bodyPr/>
          <a:lstStyle/>
          <a:p>
            <a:r>
              <a:rPr lang="en-US" dirty="0"/>
              <a:t>Power BI dashboard in analytics provides a comprehensive view of key metrics which we segregate in terms of station summary stats and patient summary stats.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68C54-CCA5-C440-4DA8-6690294A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0" y="1844824"/>
            <a:ext cx="8328721" cy="4660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9943F-268A-400F-7EED-CCC00621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4" y="1812875"/>
            <a:ext cx="8363212" cy="4691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37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28800"/>
            <a:ext cx="6336704" cy="496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Survival summary has the highest patient count , indicating positive outcomes.</a:t>
            </a:r>
          </a:p>
          <a:p>
            <a:r>
              <a:rPr lang="en-US" dirty="0"/>
              <a:t>Approximately 88.7% of facilities generate profit , while non-profit facilities need concentration.</a:t>
            </a:r>
          </a:p>
          <a:p>
            <a:r>
              <a:rPr lang="en-US" dirty="0"/>
              <a:t>Chain organization with Total performance score as ‘No Score’ need more attention. For e.g. Fresenius Medical care with 117 count as No score.</a:t>
            </a:r>
          </a:p>
          <a:p>
            <a:r>
              <a:rPr lang="en-US" dirty="0"/>
              <a:t>The number of dialysis stations increased until 2018 and then started declining, which is concerning.</a:t>
            </a:r>
          </a:p>
          <a:p>
            <a:r>
              <a:rPr lang="en-US" dirty="0"/>
              <a:t>The survival category has a good patient count, while hospitalization has the highest count.</a:t>
            </a:r>
          </a:p>
          <a:p>
            <a:r>
              <a:rPr lang="en-US" dirty="0"/>
              <a:t>By leveraging these analytics, healthcare providers can optimize care delivery, improve operational efficiency, enhance financial performance, and ultimately improve patient outcomes in the dialysis care sector.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5104</TotalTime>
  <Words>331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Healthcare Analytics</vt:lpstr>
      <vt:lpstr>Group Members</vt:lpstr>
      <vt:lpstr>Introduction</vt:lpstr>
      <vt:lpstr>KPI’s</vt:lpstr>
      <vt:lpstr>Excel Dashboard</vt:lpstr>
      <vt:lpstr>Tableau Dashboard</vt:lpstr>
      <vt:lpstr>Power BI Dashboard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Analytics</dc:title>
  <dc:creator>Anjali Solomon</dc:creator>
  <cp:lastModifiedBy>Anjali Solomon</cp:lastModifiedBy>
  <cp:revision>28</cp:revision>
  <dcterms:created xsi:type="dcterms:W3CDTF">2024-02-07T05:01:08Z</dcterms:created>
  <dcterms:modified xsi:type="dcterms:W3CDTF">2024-02-12T06:39:52Z</dcterms:modified>
</cp:coreProperties>
</file>