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F1924-0770-4BC3-9E4C-37AD2652719D}" v="334" dt="2021-12-13T05:28:33.022"/>
    <p1510:client id="{D3D715EF-7067-49D6-A6D0-672F8BC527A0}" v="343" dt="2021-12-13T05:57:08.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descr="Logo, company name&#10;&#10;Description automatically generated">
            <a:extLst>
              <a:ext uri="{FF2B5EF4-FFF2-40B4-BE49-F238E27FC236}">
                <a16:creationId xmlns:a16="http://schemas.microsoft.com/office/drawing/2014/main" id="{5BEE3E9F-75DA-4226-AD26-16B86E949FEA}"/>
              </a:ext>
            </a:extLst>
          </p:cNvPr>
          <p:cNvPicPr>
            <a:picLocks noChangeAspect="1"/>
          </p:cNvPicPr>
          <p:nvPr/>
        </p:nvPicPr>
        <p:blipFill rotWithShape="1">
          <a:blip r:embed="rId2"/>
          <a:srcRect t="20515" b="23246"/>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4B531217-A2D9-4A53-81A3-4D5404A51062}"/>
              </a:ext>
            </a:extLst>
          </p:cNvPr>
          <p:cNvSpPr txBox="1"/>
          <p:nvPr/>
        </p:nvSpPr>
        <p:spPr>
          <a:xfrm>
            <a:off x="8296275" y="6236493"/>
            <a:ext cx="46243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cs typeface="Calibri"/>
              </a:rPr>
              <a:t>PRESENTED BY- Anjali Saxena</a:t>
            </a:r>
          </a:p>
        </p:txBody>
      </p:sp>
    </p:spTree>
    <p:extLst>
      <p:ext uri="{BB962C8B-B14F-4D97-AF65-F5344CB8AC3E}">
        <p14:creationId xmlns:p14="http://schemas.microsoft.com/office/powerpoint/2010/main" val="61664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020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583F62-4D9B-405C-A91F-6629B50C3406}"/>
              </a:ext>
            </a:extLst>
          </p:cNvPr>
          <p:cNvSpPr txBox="1"/>
          <p:nvPr/>
        </p:nvSpPr>
        <p:spPr>
          <a:xfrm>
            <a:off x="5545930" y="831056"/>
            <a:ext cx="604123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chemeClr val="bg1"/>
                </a:solidFill>
                <a:latin typeface="Arial"/>
                <a:cs typeface="Arial"/>
              </a:rPr>
              <a:t>Menstruation or periods are the normal and healthy part of life of women. But, lack of availability of sanitary products and hygienic infrastructure exacerbate the problem for women during their menstrual cycle leaving them in helpless and isolated state. Also, entrenched stigma and taboos related to menstruation worsen the situation for women. Hence, drastic changes are needed to encourage positive social norms and ultimately enact </a:t>
            </a:r>
            <a:r>
              <a:rPr lang="en-US" sz="2500" dirty="0" err="1">
                <a:solidFill>
                  <a:schemeClr val="bg1"/>
                </a:solidFill>
                <a:latin typeface="Arial"/>
                <a:ea typeface="+mn-lt"/>
                <a:cs typeface="+mn-lt"/>
              </a:rPr>
              <a:t>behavioural</a:t>
            </a:r>
            <a:r>
              <a:rPr lang="en-US" sz="2500" dirty="0">
                <a:solidFill>
                  <a:schemeClr val="bg1"/>
                </a:solidFill>
                <a:latin typeface="Arial"/>
                <a:cs typeface="Arial"/>
              </a:rPr>
              <a:t> change towards menstruation process.</a:t>
            </a:r>
            <a:endParaRPr lang="en-US" sz="2500">
              <a:solidFill>
                <a:schemeClr val="bg1"/>
              </a:solidFill>
              <a:latin typeface="Arial"/>
              <a:cs typeface="Arial"/>
            </a:endParaRPr>
          </a:p>
        </p:txBody>
      </p:sp>
      <p:sp>
        <p:nvSpPr>
          <p:cNvPr id="4" name="Rectangle 3">
            <a:extLst>
              <a:ext uri="{FF2B5EF4-FFF2-40B4-BE49-F238E27FC236}">
                <a16:creationId xmlns:a16="http://schemas.microsoft.com/office/drawing/2014/main" id="{5D5F9F1D-47EF-4D7B-BD75-1069B5E1EA8D}"/>
              </a:ext>
            </a:extLst>
          </p:cNvPr>
          <p:cNvSpPr/>
          <p:nvPr/>
        </p:nvSpPr>
        <p:spPr>
          <a:xfrm>
            <a:off x="-4763" y="-4763"/>
            <a:ext cx="4631530" cy="685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cs typeface="Calibri"/>
              </a:rPr>
              <a:t>PROBLEM STATEMENT</a:t>
            </a:r>
          </a:p>
        </p:txBody>
      </p:sp>
    </p:spTree>
    <p:extLst>
      <p:ext uri="{BB962C8B-B14F-4D97-AF65-F5344CB8AC3E}">
        <p14:creationId xmlns:p14="http://schemas.microsoft.com/office/powerpoint/2010/main" val="399267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2C4A-87D9-4649-841C-1FA789638A60}"/>
              </a:ext>
            </a:extLst>
          </p:cNvPr>
          <p:cNvSpPr>
            <a:spLocks noGrp="1"/>
          </p:cNvSpPr>
          <p:nvPr>
            <p:ph type="title"/>
          </p:nvPr>
        </p:nvSpPr>
        <p:spPr>
          <a:xfrm>
            <a:off x="839788" y="512822"/>
            <a:ext cx="5253830" cy="826294"/>
          </a:xfrm>
        </p:spPr>
        <p:txBody>
          <a:bodyPr>
            <a:normAutofit/>
          </a:bodyPr>
          <a:lstStyle/>
          <a:p>
            <a:pPr algn="ctr"/>
            <a:r>
              <a:rPr lang="en-US" sz="5000" b="1" dirty="0">
                <a:solidFill>
                  <a:schemeClr val="bg1"/>
                </a:solidFill>
                <a:latin typeface="Calibri"/>
                <a:cs typeface="Calibri Light"/>
              </a:rPr>
              <a:t>MISSION RED</a:t>
            </a:r>
            <a:endParaRPr lang="en-US" sz="5000" dirty="0">
              <a:solidFill>
                <a:schemeClr val="bg1"/>
              </a:solidFill>
              <a:latin typeface="Calibri"/>
              <a:cs typeface="Calibri"/>
            </a:endParaRPr>
          </a:p>
        </p:txBody>
      </p:sp>
      <p:pic>
        <p:nvPicPr>
          <p:cNvPr id="5" name="Picture 5">
            <a:extLst>
              <a:ext uri="{FF2B5EF4-FFF2-40B4-BE49-F238E27FC236}">
                <a16:creationId xmlns:a16="http://schemas.microsoft.com/office/drawing/2014/main" id="{B4A7C7FA-A706-4C20-84F6-274D0B7D2A52}"/>
              </a:ext>
            </a:extLst>
          </p:cNvPr>
          <p:cNvPicPr>
            <a:picLocks noGrp="1" noChangeAspect="1"/>
          </p:cNvPicPr>
          <p:nvPr>
            <p:ph type="pic" idx="1"/>
          </p:nvPr>
        </p:nvPicPr>
        <p:blipFill rotWithShape="1">
          <a:blip r:embed="rId2"/>
          <a:srcRect t="10520" b="10520"/>
          <a:stretch/>
        </p:blipFill>
        <p:spPr>
          <a:xfrm>
            <a:off x="6826249" y="1344613"/>
            <a:ext cx="5755482" cy="4992687"/>
          </a:xfrm>
        </p:spPr>
      </p:pic>
      <p:sp>
        <p:nvSpPr>
          <p:cNvPr id="4" name="Content Placeholder 3">
            <a:extLst>
              <a:ext uri="{FF2B5EF4-FFF2-40B4-BE49-F238E27FC236}">
                <a16:creationId xmlns:a16="http://schemas.microsoft.com/office/drawing/2014/main" id="{30773E85-AD1F-4AB7-ADE9-3B83876D4A34}"/>
              </a:ext>
            </a:extLst>
          </p:cNvPr>
          <p:cNvSpPr>
            <a:spLocks noGrp="1"/>
          </p:cNvSpPr>
          <p:nvPr>
            <p:ph type="body" sz="half" idx="2"/>
          </p:nvPr>
        </p:nvSpPr>
        <p:spPr>
          <a:xfrm>
            <a:off x="696913" y="1831181"/>
            <a:ext cx="5896767" cy="3811588"/>
          </a:xfrm>
        </p:spPr>
        <p:txBody>
          <a:bodyPr vert="horz" lIns="91440" tIns="45720" rIns="91440" bIns="45720" rtlCol="0" anchor="t">
            <a:noAutofit/>
          </a:bodyPr>
          <a:lstStyle/>
          <a:p>
            <a:pPr marL="0" indent="0">
              <a:buNone/>
            </a:pPr>
            <a:r>
              <a:rPr lang="en-US" sz="3000" dirty="0">
                <a:solidFill>
                  <a:schemeClr val="bg1"/>
                </a:solidFill>
                <a:latin typeface="Arial"/>
                <a:ea typeface="+mn-lt"/>
                <a:cs typeface="+mn-lt"/>
              </a:rPr>
              <a:t>Mission Red is a web portal that aims to create awareness about menstruation and provide solutions to the general problems faced by women during this phase. It provides doctor's consultation support, delivery service by stores selling sanitary products, periods tracker and blog writing section to publicly discuss about menstruation.</a:t>
            </a:r>
            <a:endParaRPr lang="en-US" sz="3000">
              <a:solidFill>
                <a:schemeClr val="bg1"/>
              </a:solidFill>
              <a:latin typeface="Arial"/>
              <a:cs typeface="Calibri"/>
            </a:endParaRPr>
          </a:p>
        </p:txBody>
      </p:sp>
    </p:spTree>
    <p:extLst>
      <p:ext uri="{BB962C8B-B14F-4D97-AF65-F5344CB8AC3E}">
        <p14:creationId xmlns:p14="http://schemas.microsoft.com/office/powerpoint/2010/main" val="352208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D2BE-09D7-4BA8-BF3F-B2719B5229DA}"/>
              </a:ext>
            </a:extLst>
          </p:cNvPr>
          <p:cNvSpPr>
            <a:spLocks noGrp="1"/>
          </p:cNvSpPr>
          <p:nvPr>
            <p:ph type="title"/>
          </p:nvPr>
        </p:nvSpPr>
        <p:spPr>
          <a:xfrm>
            <a:off x="839788" y="1123950"/>
            <a:ext cx="3932237" cy="921544"/>
          </a:xfrm>
        </p:spPr>
        <p:txBody>
          <a:bodyPr>
            <a:normAutofit/>
          </a:bodyPr>
          <a:lstStyle/>
          <a:p>
            <a:r>
              <a:rPr lang="en-US" sz="5000" b="1" dirty="0">
                <a:solidFill>
                  <a:schemeClr val="bg1"/>
                </a:solidFill>
                <a:latin typeface="Calibri"/>
                <a:cs typeface="Calibri Light"/>
              </a:rPr>
              <a:t>USERS</a:t>
            </a:r>
            <a:endParaRPr lang="en-US">
              <a:solidFill>
                <a:schemeClr val="bg1"/>
              </a:solidFill>
              <a:latin typeface="Calibri"/>
              <a:cs typeface="Calibri"/>
            </a:endParaRPr>
          </a:p>
        </p:txBody>
      </p:sp>
      <p:pic>
        <p:nvPicPr>
          <p:cNvPr id="5" name="Picture 5" descr="Graphical user interface&#10;&#10;Description automatically generated">
            <a:extLst>
              <a:ext uri="{FF2B5EF4-FFF2-40B4-BE49-F238E27FC236}">
                <a16:creationId xmlns:a16="http://schemas.microsoft.com/office/drawing/2014/main" id="{590533B0-DB8D-4662-A054-2F3C5B86578D}"/>
              </a:ext>
            </a:extLst>
          </p:cNvPr>
          <p:cNvPicPr>
            <a:picLocks noGrp="1" noChangeAspect="1"/>
          </p:cNvPicPr>
          <p:nvPr>
            <p:ph type="pic" idx="1"/>
          </p:nvPr>
        </p:nvPicPr>
        <p:blipFill rotWithShape="1">
          <a:blip r:embed="rId2"/>
          <a:srcRect t="10520" b="10520"/>
          <a:stretch/>
        </p:blipFill>
        <p:spPr>
          <a:xfrm>
            <a:off x="5742782" y="1046956"/>
            <a:ext cx="6172200" cy="4873625"/>
          </a:xfrm>
        </p:spPr>
      </p:pic>
      <p:sp>
        <p:nvSpPr>
          <p:cNvPr id="4" name="Text Placeholder 3">
            <a:extLst>
              <a:ext uri="{FF2B5EF4-FFF2-40B4-BE49-F238E27FC236}">
                <a16:creationId xmlns:a16="http://schemas.microsoft.com/office/drawing/2014/main" id="{28C76995-64D3-4A6F-B507-9EF559731813}"/>
              </a:ext>
            </a:extLst>
          </p:cNvPr>
          <p:cNvSpPr>
            <a:spLocks noGrp="1"/>
          </p:cNvSpPr>
          <p:nvPr>
            <p:ph type="body" sz="half" idx="2"/>
          </p:nvPr>
        </p:nvSpPr>
        <p:spPr/>
        <p:txBody>
          <a:bodyPr vert="horz" lIns="91440" tIns="45720" rIns="91440" bIns="45720" rtlCol="0" anchor="ctr">
            <a:normAutofit/>
          </a:bodyPr>
          <a:lstStyle/>
          <a:p>
            <a:r>
              <a:rPr lang="en-US" sz="3000" dirty="0">
                <a:solidFill>
                  <a:schemeClr val="bg1"/>
                </a:solidFill>
                <a:latin typeface="Arial"/>
                <a:cs typeface="Calibri"/>
              </a:rPr>
              <a:t>Doctors</a:t>
            </a:r>
            <a:endParaRPr lang="en-US">
              <a:cs typeface="Calibri" panose="020F0502020204030204"/>
            </a:endParaRPr>
          </a:p>
          <a:p>
            <a:endParaRPr lang="en-US" sz="3000" dirty="0">
              <a:solidFill>
                <a:schemeClr val="bg1"/>
              </a:solidFill>
              <a:latin typeface="Arial"/>
              <a:cs typeface="Calibri"/>
            </a:endParaRPr>
          </a:p>
          <a:p>
            <a:r>
              <a:rPr lang="en-US" sz="3000" dirty="0">
                <a:solidFill>
                  <a:schemeClr val="bg1"/>
                </a:solidFill>
                <a:latin typeface="Arial"/>
                <a:cs typeface="Calibri"/>
              </a:rPr>
              <a:t>Pharmacists</a:t>
            </a:r>
          </a:p>
          <a:p>
            <a:endParaRPr lang="en-US" sz="3000" dirty="0">
              <a:solidFill>
                <a:schemeClr val="bg1"/>
              </a:solidFill>
              <a:latin typeface="Arial"/>
              <a:cs typeface="Calibri"/>
            </a:endParaRPr>
          </a:p>
          <a:p>
            <a:r>
              <a:rPr lang="en-US" sz="3000" dirty="0">
                <a:solidFill>
                  <a:schemeClr val="bg1"/>
                </a:solidFill>
                <a:latin typeface="Arial"/>
                <a:cs typeface="Calibri"/>
              </a:rPr>
              <a:t>General Users</a:t>
            </a:r>
          </a:p>
        </p:txBody>
      </p:sp>
    </p:spTree>
    <p:extLst>
      <p:ext uri="{BB962C8B-B14F-4D97-AF65-F5344CB8AC3E}">
        <p14:creationId xmlns:p14="http://schemas.microsoft.com/office/powerpoint/2010/main" val="417306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3B636-0843-4B89-9546-CA2FB3543190}"/>
              </a:ext>
            </a:extLst>
          </p:cNvPr>
          <p:cNvSpPr txBox="1"/>
          <p:nvPr/>
        </p:nvSpPr>
        <p:spPr>
          <a:xfrm>
            <a:off x="9526" y="330993"/>
            <a:ext cx="1218485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bg1"/>
                </a:solidFill>
                <a:cs typeface="Calibri"/>
              </a:rPr>
              <a:t>DOCTOR CONSULTATION</a:t>
            </a:r>
          </a:p>
        </p:txBody>
      </p:sp>
      <p:sp>
        <p:nvSpPr>
          <p:cNvPr id="3" name="TextBox 2">
            <a:extLst>
              <a:ext uri="{FF2B5EF4-FFF2-40B4-BE49-F238E27FC236}">
                <a16:creationId xmlns:a16="http://schemas.microsoft.com/office/drawing/2014/main" id="{CFC58B39-6092-4C7E-A90B-66327724E598}"/>
              </a:ext>
            </a:extLst>
          </p:cNvPr>
          <p:cNvSpPr txBox="1"/>
          <p:nvPr/>
        </p:nvSpPr>
        <p:spPr>
          <a:xfrm>
            <a:off x="5736431" y="1712119"/>
            <a:ext cx="606504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chemeClr val="bg1"/>
                </a:solidFill>
                <a:latin typeface="Arial"/>
                <a:cs typeface="Arial"/>
              </a:rPr>
              <a:t>General practitioner, gynecologist or any other doctors can register on this project and contribute their bit in this mission by educating people about this natural process and provide consultation and solution to the problems faced by women during periods such as hormonal changes, weakness, etc.</a:t>
            </a:r>
            <a:endParaRPr lang="en-US" sz="3000">
              <a:solidFill>
                <a:schemeClr val="bg1"/>
              </a:solidFill>
              <a:latin typeface="Arial"/>
              <a:cs typeface="Arial"/>
            </a:endParaRPr>
          </a:p>
        </p:txBody>
      </p:sp>
      <p:pic>
        <p:nvPicPr>
          <p:cNvPr id="4" name="Picture 4" descr="A picture containing text, gallery, room&#10;&#10;Description automatically generated">
            <a:extLst>
              <a:ext uri="{FF2B5EF4-FFF2-40B4-BE49-F238E27FC236}">
                <a16:creationId xmlns:a16="http://schemas.microsoft.com/office/drawing/2014/main" id="{F6F811DA-7A81-413F-AECF-0A00748B284F}"/>
              </a:ext>
            </a:extLst>
          </p:cNvPr>
          <p:cNvPicPr>
            <a:picLocks noChangeAspect="1"/>
          </p:cNvPicPr>
          <p:nvPr/>
        </p:nvPicPr>
        <p:blipFill>
          <a:blip r:embed="rId2"/>
          <a:stretch>
            <a:fillRect/>
          </a:stretch>
        </p:blipFill>
        <p:spPr>
          <a:xfrm>
            <a:off x="771525" y="1426369"/>
            <a:ext cx="4969668" cy="4969668"/>
          </a:xfrm>
          <a:prstGeom prst="rect">
            <a:avLst/>
          </a:prstGeom>
        </p:spPr>
      </p:pic>
    </p:spTree>
    <p:extLst>
      <p:ext uri="{BB962C8B-B14F-4D97-AF65-F5344CB8AC3E}">
        <p14:creationId xmlns:p14="http://schemas.microsoft.com/office/powerpoint/2010/main" val="303688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3B636-0843-4B89-9546-CA2FB3543190}"/>
              </a:ext>
            </a:extLst>
          </p:cNvPr>
          <p:cNvSpPr txBox="1"/>
          <p:nvPr/>
        </p:nvSpPr>
        <p:spPr>
          <a:xfrm>
            <a:off x="9526" y="330993"/>
            <a:ext cx="1218485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bg1"/>
                </a:solidFill>
                <a:cs typeface="Calibri"/>
              </a:rPr>
              <a:t>SANITARY PRODUCTS DELIVERY</a:t>
            </a:r>
          </a:p>
        </p:txBody>
      </p:sp>
      <p:sp>
        <p:nvSpPr>
          <p:cNvPr id="3" name="TextBox 2">
            <a:extLst>
              <a:ext uri="{FF2B5EF4-FFF2-40B4-BE49-F238E27FC236}">
                <a16:creationId xmlns:a16="http://schemas.microsoft.com/office/drawing/2014/main" id="{CFC58B39-6092-4C7E-A90B-66327724E598}"/>
              </a:ext>
            </a:extLst>
          </p:cNvPr>
          <p:cNvSpPr txBox="1"/>
          <p:nvPr/>
        </p:nvSpPr>
        <p:spPr>
          <a:xfrm>
            <a:off x="6450805" y="1771650"/>
            <a:ext cx="523160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chemeClr val="bg1"/>
                </a:solidFill>
                <a:latin typeface="Arial"/>
                <a:ea typeface="+mn-lt"/>
                <a:cs typeface="+mn-lt"/>
              </a:rPr>
              <a:t>Pharmacist or store owners having sanitary products can register on this project and can contribute their bit in this mission by delivering the essential sanitary products to the current location of the user be it home, office or any other place.</a:t>
            </a:r>
            <a:endParaRPr lang="en-US" sz="3000">
              <a:solidFill>
                <a:schemeClr val="bg1"/>
              </a:solidFill>
              <a:latin typeface="Arial"/>
              <a:cs typeface="Calibri"/>
            </a:endParaRPr>
          </a:p>
        </p:txBody>
      </p:sp>
      <p:pic>
        <p:nvPicPr>
          <p:cNvPr id="5" name="Picture 5" descr="A picture containing text, outdoor object&#10;&#10;Description automatically generated">
            <a:extLst>
              <a:ext uri="{FF2B5EF4-FFF2-40B4-BE49-F238E27FC236}">
                <a16:creationId xmlns:a16="http://schemas.microsoft.com/office/drawing/2014/main" id="{6FA4700A-0247-4DAC-9934-1C1B5223CFD5}"/>
              </a:ext>
            </a:extLst>
          </p:cNvPr>
          <p:cNvPicPr>
            <a:picLocks noChangeAspect="1"/>
          </p:cNvPicPr>
          <p:nvPr/>
        </p:nvPicPr>
        <p:blipFill>
          <a:blip r:embed="rId2"/>
          <a:stretch>
            <a:fillRect/>
          </a:stretch>
        </p:blipFill>
        <p:spPr>
          <a:xfrm>
            <a:off x="164306" y="831057"/>
            <a:ext cx="5636417" cy="5624511"/>
          </a:xfrm>
          <a:prstGeom prst="rect">
            <a:avLst/>
          </a:prstGeom>
        </p:spPr>
      </p:pic>
    </p:spTree>
    <p:extLst>
      <p:ext uri="{BB962C8B-B14F-4D97-AF65-F5344CB8AC3E}">
        <p14:creationId xmlns:p14="http://schemas.microsoft.com/office/powerpoint/2010/main" val="192459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3B636-0843-4B89-9546-CA2FB3543190}"/>
              </a:ext>
            </a:extLst>
          </p:cNvPr>
          <p:cNvSpPr txBox="1"/>
          <p:nvPr/>
        </p:nvSpPr>
        <p:spPr>
          <a:xfrm>
            <a:off x="9526" y="330993"/>
            <a:ext cx="1218485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bg1"/>
                </a:solidFill>
                <a:cs typeface="Calibri"/>
              </a:rPr>
              <a:t>BLOG WRITING SECTION</a:t>
            </a:r>
          </a:p>
        </p:txBody>
      </p:sp>
      <p:sp>
        <p:nvSpPr>
          <p:cNvPr id="3" name="TextBox 2">
            <a:extLst>
              <a:ext uri="{FF2B5EF4-FFF2-40B4-BE49-F238E27FC236}">
                <a16:creationId xmlns:a16="http://schemas.microsoft.com/office/drawing/2014/main" id="{CFC58B39-6092-4C7E-A90B-66327724E598}"/>
              </a:ext>
            </a:extLst>
          </p:cNvPr>
          <p:cNvSpPr txBox="1"/>
          <p:nvPr/>
        </p:nvSpPr>
        <p:spPr>
          <a:xfrm>
            <a:off x="6379368" y="1771650"/>
            <a:ext cx="546973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chemeClr val="bg1"/>
                </a:solidFill>
                <a:latin typeface="Arial"/>
                <a:ea typeface="+mn-lt"/>
                <a:cs typeface="+mn-lt"/>
              </a:rPr>
              <a:t>Users can create awareness about menstruation by sharing their views on the topic on public platform. They can write blogs, stories or any other experience that they can create an impact on the society. Also, they can read the stories written by other users.</a:t>
            </a:r>
            <a:endParaRPr lang="en-US">
              <a:solidFill>
                <a:schemeClr val="bg1"/>
              </a:solidFill>
              <a:latin typeface="Arial"/>
              <a:ea typeface="+mn-lt"/>
              <a:cs typeface="+mn-lt"/>
            </a:endParaRPr>
          </a:p>
        </p:txBody>
      </p:sp>
      <p:pic>
        <p:nvPicPr>
          <p:cNvPr id="6" name="Picture 6" descr="Graphical user interface&#10;&#10;Description automatically generated">
            <a:extLst>
              <a:ext uri="{FF2B5EF4-FFF2-40B4-BE49-F238E27FC236}">
                <a16:creationId xmlns:a16="http://schemas.microsoft.com/office/drawing/2014/main" id="{BD88E670-B701-4280-BB29-3933DF2E976B}"/>
              </a:ext>
            </a:extLst>
          </p:cNvPr>
          <p:cNvPicPr>
            <a:picLocks noChangeAspect="1"/>
          </p:cNvPicPr>
          <p:nvPr/>
        </p:nvPicPr>
        <p:blipFill>
          <a:blip r:embed="rId2"/>
          <a:stretch>
            <a:fillRect/>
          </a:stretch>
        </p:blipFill>
        <p:spPr>
          <a:xfrm>
            <a:off x="447676" y="1193801"/>
            <a:ext cx="5207793" cy="5219699"/>
          </a:xfrm>
          <a:prstGeom prst="rect">
            <a:avLst/>
          </a:prstGeom>
        </p:spPr>
      </p:pic>
    </p:spTree>
    <p:extLst>
      <p:ext uri="{BB962C8B-B14F-4D97-AF65-F5344CB8AC3E}">
        <p14:creationId xmlns:p14="http://schemas.microsoft.com/office/powerpoint/2010/main" val="238779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3B636-0843-4B89-9546-CA2FB3543190}"/>
              </a:ext>
            </a:extLst>
          </p:cNvPr>
          <p:cNvSpPr txBox="1"/>
          <p:nvPr/>
        </p:nvSpPr>
        <p:spPr>
          <a:xfrm>
            <a:off x="9526" y="330993"/>
            <a:ext cx="1218485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b="1" dirty="0">
                <a:solidFill>
                  <a:schemeClr val="bg1"/>
                </a:solidFill>
                <a:cs typeface="Calibri"/>
              </a:rPr>
              <a:t>PERIOD SCHEDULE TRACKER</a:t>
            </a:r>
          </a:p>
        </p:txBody>
      </p:sp>
      <p:sp>
        <p:nvSpPr>
          <p:cNvPr id="3" name="TextBox 2">
            <a:extLst>
              <a:ext uri="{FF2B5EF4-FFF2-40B4-BE49-F238E27FC236}">
                <a16:creationId xmlns:a16="http://schemas.microsoft.com/office/drawing/2014/main" id="{CFC58B39-6092-4C7E-A90B-66327724E598}"/>
              </a:ext>
            </a:extLst>
          </p:cNvPr>
          <p:cNvSpPr txBox="1"/>
          <p:nvPr/>
        </p:nvSpPr>
        <p:spPr>
          <a:xfrm>
            <a:off x="6165056" y="1545431"/>
            <a:ext cx="5755479"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chemeClr val="bg1"/>
                </a:solidFill>
                <a:ea typeface="+mn-lt"/>
                <a:cs typeface="+mn-lt"/>
              </a:rPr>
              <a:t>Women can track their menstrual cycle by storing the duration of their periods in this tracker. It will help them to identify whether they are having regular or irregular periods. They can also share these details while consulting a doctor for any period related problem and this will help the doctor to understand the situation better.</a:t>
            </a:r>
            <a:endParaRPr lang="en-US">
              <a:solidFill>
                <a:schemeClr val="bg1"/>
              </a:solidFill>
              <a:cs typeface="Calibri"/>
            </a:endParaRPr>
          </a:p>
        </p:txBody>
      </p:sp>
      <p:pic>
        <p:nvPicPr>
          <p:cNvPr id="4" name="Picture 4" descr="Calendar&#10;&#10;Description automatically generated">
            <a:extLst>
              <a:ext uri="{FF2B5EF4-FFF2-40B4-BE49-F238E27FC236}">
                <a16:creationId xmlns:a16="http://schemas.microsoft.com/office/drawing/2014/main" id="{A8BF1AD1-031C-4A09-A1AC-F42AFE4A6720}"/>
              </a:ext>
            </a:extLst>
          </p:cNvPr>
          <p:cNvPicPr>
            <a:picLocks noChangeAspect="1"/>
          </p:cNvPicPr>
          <p:nvPr/>
        </p:nvPicPr>
        <p:blipFill>
          <a:blip r:embed="rId2"/>
          <a:stretch>
            <a:fillRect/>
          </a:stretch>
        </p:blipFill>
        <p:spPr>
          <a:xfrm>
            <a:off x="450056" y="1366838"/>
            <a:ext cx="5743574" cy="5695949"/>
          </a:xfrm>
          <a:prstGeom prst="rect">
            <a:avLst/>
          </a:prstGeom>
        </p:spPr>
      </p:pic>
    </p:spTree>
    <p:extLst>
      <p:ext uri="{BB962C8B-B14F-4D97-AF65-F5344CB8AC3E}">
        <p14:creationId xmlns:p14="http://schemas.microsoft.com/office/powerpoint/2010/main" val="21106889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MISSION RED</vt:lpstr>
      <vt:lpstr>USERS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199</cp:revision>
  <dcterms:created xsi:type="dcterms:W3CDTF">2021-12-13T05:05:18Z</dcterms:created>
  <dcterms:modified xsi:type="dcterms:W3CDTF">2021-12-13T05:59:03Z</dcterms:modified>
</cp:coreProperties>
</file>