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35643-6B17-4A9F-90E3-8D88E80CA180}" v="811" dt="2021-06-25T16:51:03.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355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245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0288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337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27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195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387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857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67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837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400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5635283"/>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2" descr="Logo&#10;&#10;Description automatically generated">
            <a:extLst>
              <a:ext uri="{FF2B5EF4-FFF2-40B4-BE49-F238E27FC236}">
                <a16:creationId xmlns:a16="http://schemas.microsoft.com/office/drawing/2014/main" id="{2956AEC7-2B74-4C2B-8506-459D0E96A153}"/>
              </a:ext>
            </a:extLst>
          </p:cNvPr>
          <p:cNvPicPr>
            <a:picLocks noChangeAspect="1"/>
          </p:cNvPicPr>
          <p:nvPr/>
        </p:nvPicPr>
        <p:blipFill>
          <a:blip r:embed="rId2"/>
          <a:stretch>
            <a:fillRect/>
          </a:stretch>
        </p:blipFill>
        <p:spPr>
          <a:xfrm>
            <a:off x="4450557" y="-2382"/>
            <a:ext cx="3707606" cy="3707606"/>
          </a:xfrm>
          <a:prstGeom prst="rect">
            <a:avLst/>
          </a:prstGeom>
        </p:spPr>
      </p:pic>
      <p:sp>
        <p:nvSpPr>
          <p:cNvPr id="3" name="TextBox 2">
            <a:extLst>
              <a:ext uri="{FF2B5EF4-FFF2-40B4-BE49-F238E27FC236}">
                <a16:creationId xmlns:a16="http://schemas.microsoft.com/office/drawing/2014/main" id="{E36090F3-F188-4E45-B1B9-60B232AFFAD8}"/>
              </a:ext>
            </a:extLst>
          </p:cNvPr>
          <p:cNvSpPr txBox="1"/>
          <p:nvPr/>
        </p:nvSpPr>
        <p:spPr>
          <a:xfrm>
            <a:off x="3867151" y="3283743"/>
            <a:ext cx="573166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600" b="1" dirty="0">
                <a:latin typeface="Cambria"/>
                <a:ea typeface="Cambria"/>
                <a:cs typeface="Calibri"/>
              </a:rPr>
              <a:t>KAVACH</a:t>
            </a:r>
          </a:p>
        </p:txBody>
      </p:sp>
      <p:sp>
        <p:nvSpPr>
          <p:cNvPr id="4" name="TextBox 3">
            <a:extLst>
              <a:ext uri="{FF2B5EF4-FFF2-40B4-BE49-F238E27FC236}">
                <a16:creationId xmlns:a16="http://schemas.microsoft.com/office/drawing/2014/main" id="{FCB1FCBE-6FA8-4CA3-8A8B-ECE3A6C14427}"/>
              </a:ext>
            </a:extLst>
          </p:cNvPr>
          <p:cNvSpPr txBox="1"/>
          <p:nvPr/>
        </p:nvSpPr>
        <p:spPr>
          <a:xfrm>
            <a:off x="3736181" y="4545805"/>
            <a:ext cx="5493542"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dirty="0">
                <a:latin typeface="Book Antiqua"/>
                <a:cs typeface="Calibri"/>
              </a:rPr>
              <a:t>Because your life matters</a:t>
            </a:r>
          </a:p>
        </p:txBody>
      </p:sp>
      <p:sp>
        <p:nvSpPr>
          <p:cNvPr id="5" name="TextBox 4">
            <a:extLst>
              <a:ext uri="{FF2B5EF4-FFF2-40B4-BE49-F238E27FC236}">
                <a16:creationId xmlns:a16="http://schemas.microsoft.com/office/drawing/2014/main" id="{06F8E888-19A5-48D6-A131-DEE219A35E71}"/>
              </a:ext>
            </a:extLst>
          </p:cNvPr>
          <p:cNvSpPr txBox="1"/>
          <p:nvPr/>
        </p:nvSpPr>
        <p:spPr>
          <a:xfrm>
            <a:off x="8677275" y="5426868"/>
            <a:ext cx="3517105"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cs typeface="Calibri"/>
              </a:rPr>
              <a:t>TEAM NAME : Hustlers</a:t>
            </a:r>
          </a:p>
          <a:p>
            <a:pPr algn="ctr"/>
            <a:r>
              <a:rPr lang="en-US" sz="2500" dirty="0">
                <a:cs typeface="Calibri"/>
              </a:rPr>
              <a:t>Anjali Saxena</a:t>
            </a:r>
          </a:p>
          <a:p>
            <a:pPr algn="ctr"/>
            <a:r>
              <a:rPr lang="en-US" sz="2500" dirty="0">
                <a:cs typeface="Calibri"/>
              </a:rPr>
              <a:t>Naman Munjal</a:t>
            </a:r>
          </a:p>
        </p:txBody>
      </p:sp>
    </p:spTree>
    <p:extLst>
      <p:ext uri="{BB962C8B-B14F-4D97-AF65-F5344CB8AC3E}">
        <p14:creationId xmlns:p14="http://schemas.microsoft.com/office/powerpoint/2010/main" val="351247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0FE055-D4E1-405C-ABAC-CE2FCC12FE77}"/>
              </a:ext>
            </a:extLst>
          </p:cNvPr>
          <p:cNvSpPr txBox="1"/>
          <p:nvPr/>
        </p:nvSpPr>
        <p:spPr>
          <a:xfrm>
            <a:off x="4295775" y="438149"/>
            <a:ext cx="480298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000" dirty="0">
                <a:latin typeface="Arial Black"/>
                <a:ea typeface="Cambria"/>
                <a:cs typeface="Calibri"/>
              </a:rPr>
              <a:t>Features</a:t>
            </a:r>
          </a:p>
        </p:txBody>
      </p:sp>
      <p:pic>
        <p:nvPicPr>
          <p:cNvPr id="4" name="Picture 2" descr="Logo&#10;&#10;Description automatically generated">
            <a:extLst>
              <a:ext uri="{FF2B5EF4-FFF2-40B4-BE49-F238E27FC236}">
                <a16:creationId xmlns:a16="http://schemas.microsoft.com/office/drawing/2014/main" id="{2E9913EF-B847-4260-AB37-916CDB615681}"/>
              </a:ext>
            </a:extLst>
          </p:cNvPr>
          <p:cNvPicPr>
            <a:picLocks noChangeAspect="1"/>
          </p:cNvPicPr>
          <p:nvPr/>
        </p:nvPicPr>
        <p:blipFill>
          <a:blip r:embed="rId2"/>
          <a:stretch>
            <a:fillRect/>
          </a:stretch>
        </p:blipFill>
        <p:spPr>
          <a:xfrm>
            <a:off x="57150" y="-2382"/>
            <a:ext cx="1564483" cy="1564483"/>
          </a:xfrm>
          <a:prstGeom prst="rect">
            <a:avLst/>
          </a:prstGeom>
        </p:spPr>
      </p:pic>
      <p:sp>
        <p:nvSpPr>
          <p:cNvPr id="5" name="Rectangle 4">
            <a:extLst>
              <a:ext uri="{FF2B5EF4-FFF2-40B4-BE49-F238E27FC236}">
                <a16:creationId xmlns:a16="http://schemas.microsoft.com/office/drawing/2014/main" id="{9A394751-0184-4324-8AA8-92B0FFCE46BE}"/>
              </a:ext>
            </a:extLst>
          </p:cNvPr>
          <p:cNvSpPr/>
          <p:nvPr/>
        </p:nvSpPr>
        <p:spPr>
          <a:xfrm>
            <a:off x="292894" y="1709737"/>
            <a:ext cx="2655092" cy="4833936"/>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6" name="Rectangle 5">
            <a:extLst>
              <a:ext uri="{FF2B5EF4-FFF2-40B4-BE49-F238E27FC236}">
                <a16:creationId xmlns:a16="http://schemas.microsoft.com/office/drawing/2014/main" id="{9CB1DD8E-7D6E-4699-A038-735C63580028}"/>
              </a:ext>
            </a:extLst>
          </p:cNvPr>
          <p:cNvSpPr/>
          <p:nvPr/>
        </p:nvSpPr>
        <p:spPr>
          <a:xfrm>
            <a:off x="3269456" y="1709738"/>
            <a:ext cx="2655092" cy="4833936"/>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6DD433-FDB4-42A8-91CC-6EB0D00F8E96}"/>
              </a:ext>
            </a:extLst>
          </p:cNvPr>
          <p:cNvSpPr/>
          <p:nvPr/>
        </p:nvSpPr>
        <p:spPr>
          <a:xfrm>
            <a:off x="6329361" y="1709737"/>
            <a:ext cx="2762249" cy="4810124"/>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182C15C-5222-4539-B958-D9DA7BD6C803}"/>
              </a:ext>
            </a:extLst>
          </p:cNvPr>
          <p:cNvSpPr/>
          <p:nvPr/>
        </p:nvSpPr>
        <p:spPr>
          <a:xfrm>
            <a:off x="9353550" y="1709738"/>
            <a:ext cx="2655091" cy="4833936"/>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9FBEE5-3D81-47C1-B32A-0992CA5C4B5A}"/>
              </a:ext>
            </a:extLst>
          </p:cNvPr>
          <p:cNvSpPr txBox="1"/>
          <p:nvPr/>
        </p:nvSpPr>
        <p:spPr>
          <a:xfrm>
            <a:off x="295276" y="1831180"/>
            <a:ext cx="2659855"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solidFill>
                  <a:schemeClr val="bg1"/>
                </a:solidFill>
                <a:cs typeface="Calibri"/>
              </a:rPr>
              <a:t>SURPLUS VACCINE AVAILABILITY REPORT</a:t>
            </a:r>
          </a:p>
        </p:txBody>
      </p:sp>
      <p:sp>
        <p:nvSpPr>
          <p:cNvPr id="10" name="TextBox 9">
            <a:extLst>
              <a:ext uri="{FF2B5EF4-FFF2-40B4-BE49-F238E27FC236}">
                <a16:creationId xmlns:a16="http://schemas.microsoft.com/office/drawing/2014/main" id="{35787A96-2426-4F68-93E7-3B6176AAF88F}"/>
              </a:ext>
            </a:extLst>
          </p:cNvPr>
          <p:cNvSpPr txBox="1"/>
          <p:nvPr/>
        </p:nvSpPr>
        <p:spPr>
          <a:xfrm>
            <a:off x="3271838" y="1831181"/>
            <a:ext cx="2659855"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solidFill>
                  <a:schemeClr val="bg1"/>
                </a:solidFill>
                <a:cs typeface="Calibri"/>
              </a:rPr>
              <a:t>OPEN VIAL AVAILABILTY REPORT</a:t>
            </a:r>
            <a:endParaRPr lang="en-US"/>
          </a:p>
        </p:txBody>
      </p:sp>
      <p:sp>
        <p:nvSpPr>
          <p:cNvPr id="11" name="TextBox 10">
            <a:extLst>
              <a:ext uri="{FF2B5EF4-FFF2-40B4-BE49-F238E27FC236}">
                <a16:creationId xmlns:a16="http://schemas.microsoft.com/office/drawing/2014/main" id="{5A1CDD33-17DF-4D35-B1E7-6B9DC07F11C0}"/>
              </a:ext>
            </a:extLst>
          </p:cNvPr>
          <p:cNvSpPr txBox="1"/>
          <p:nvPr/>
        </p:nvSpPr>
        <p:spPr>
          <a:xfrm>
            <a:off x="6331745" y="1831181"/>
            <a:ext cx="2767011"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solidFill>
                  <a:schemeClr val="bg1"/>
                </a:solidFill>
                <a:cs typeface="Calibri"/>
              </a:rPr>
              <a:t>MOBILE VACCINATION MANAGEMENT</a:t>
            </a:r>
            <a:endParaRPr lang="en-US" b="1">
              <a:solidFill>
                <a:schemeClr val="bg1"/>
              </a:solidFill>
              <a:cs typeface="Calibri"/>
            </a:endParaRPr>
          </a:p>
        </p:txBody>
      </p:sp>
      <p:sp>
        <p:nvSpPr>
          <p:cNvPr id="12" name="TextBox 11">
            <a:extLst>
              <a:ext uri="{FF2B5EF4-FFF2-40B4-BE49-F238E27FC236}">
                <a16:creationId xmlns:a16="http://schemas.microsoft.com/office/drawing/2014/main" id="{EFF9A41B-7CE7-4DDB-B0EA-C63A7E56550A}"/>
              </a:ext>
            </a:extLst>
          </p:cNvPr>
          <p:cNvSpPr txBox="1"/>
          <p:nvPr/>
        </p:nvSpPr>
        <p:spPr>
          <a:xfrm>
            <a:off x="9355931" y="2021680"/>
            <a:ext cx="274319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solidFill>
                  <a:schemeClr val="bg1"/>
                </a:solidFill>
                <a:cs typeface="Calibri"/>
              </a:rPr>
              <a:t>VOLUNTEER SUPPORT</a:t>
            </a:r>
            <a:endParaRPr lang="en-US"/>
          </a:p>
        </p:txBody>
      </p:sp>
      <p:sp>
        <p:nvSpPr>
          <p:cNvPr id="13" name="TextBox 12">
            <a:extLst>
              <a:ext uri="{FF2B5EF4-FFF2-40B4-BE49-F238E27FC236}">
                <a16:creationId xmlns:a16="http://schemas.microsoft.com/office/drawing/2014/main" id="{C563F493-142E-4B3B-87CA-4F04CEDBDFA8}"/>
              </a:ext>
            </a:extLst>
          </p:cNvPr>
          <p:cNvSpPr txBox="1"/>
          <p:nvPr/>
        </p:nvSpPr>
        <p:spPr>
          <a:xfrm>
            <a:off x="295275" y="2926555"/>
            <a:ext cx="276701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Vaccination Centers can post the information about extra doses of vaccines available on the website at least 1 month before the expiry date of vaccine. </a:t>
            </a:r>
          </a:p>
          <a:p>
            <a:r>
              <a:rPr lang="en-US" dirty="0">
                <a:solidFill>
                  <a:schemeClr val="bg1"/>
                </a:solidFill>
                <a:ea typeface="+mn-lt"/>
                <a:cs typeface="+mn-lt"/>
              </a:rPr>
              <a:t>Details of all such centers will be available on the website and other centers can contact them directly to borrow the vaccination doses to fulfill their requirements.</a:t>
            </a:r>
            <a:endParaRPr lang="en-US">
              <a:solidFill>
                <a:schemeClr val="bg1"/>
              </a:solidFill>
              <a:cs typeface="Calibri"/>
            </a:endParaRPr>
          </a:p>
          <a:p>
            <a:br>
              <a:rPr lang="en-US" dirty="0"/>
            </a:br>
            <a:endParaRPr lang="en-US">
              <a:solidFill>
                <a:schemeClr val="bg1"/>
              </a:solidFill>
              <a:cs typeface="Calibri"/>
            </a:endParaRPr>
          </a:p>
        </p:txBody>
      </p:sp>
      <p:sp>
        <p:nvSpPr>
          <p:cNvPr id="14" name="TextBox 13">
            <a:extLst>
              <a:ext uri="{FF2B5EF4-FFF2-40B4-BE49-F238E27FC236}">
                <a16:creationId xmlns:a16="http://schemas.microsoft.com/office/drawing/2014/main" id="{CC531AA8-6EEA-4270-BF52-052B1810FBEF}"/>
              </a:ext>
            </a:extLst>
          </p:cNvPr>
          <p:cNvSpPr txBox="1"/>
          <p:nvPr/>
        </p:nvSpPr>
        <p:spPr>
          <a:xfrm>
            <a:off x="3271837" y="2986086"/>
            <a:ext cx="265985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Vaccination Centers can post the information about open vials available on the website at least 1 hour before the expiry time of vaccine. </a:t>
            </a:r>
          </a:p>
          <a:p>
            <a:r>
              <a:rPr lang="en-US" dirty="0">
                <a:solidFill>
                  <a:schemeClr val="bg1"/>
                </a:solidFill>
                <a:ea typeface="+mn-lt"/>
                <a:cs typeface="+mn-lt"/>
              </a:rPr>
              <a:t>Details of all such centers will be available on the website and these doses can be collected urgently and be used to vaccinate people with special needs in that area.</a:t>
            </a:r>
            <a:endParaRPr lang="en-US">
              <a:solidFill>
                <a:schemeClr val="bg1"/>
              </a:solidFill>
              <a:cs typeface="Calibri"/>
            </a:endParaRPr>
          </a:p>
          <a:p>
            <a:br>
              <a:rPr lang="en-US" dirty="0"/>
            </a:br>
            <a:endParaRPr lang="en-US">
              <a:solidFill>
                <a:schemeClr val="bg1"/>
              </a:solidFill>
              <a:cs typeface="Calibri"/>
            </a:endParaRPr>
          </a:p>
        </p:txBody>
      </p:sp>
      <p:sp>
        <p:nvSpPr>
          <p:cNvPr id="15" name="TextBox 14">
            <a:extLst>
              <a:ext uri="{FF2B5EF4-FFF2-40B4-BE49-F238E27FC236}">
                <a16:creationId xmlns:a16="http://schemas.microsoft.com/office/drawing/2014/main" id="{74081655-D050-48D3-9508-49EA520C685B}"/>
              </a:ext>
            </a:extLst>
          </p:cNvPr>
          <p:cNvSpPr txBox="1"/>
          <p:nvPr/>
        </p:nvSpPr>
        <p:spPr>
          <a:xfrm>
            <a:off x="6331744" y="3069431"/>
            <a:ext cx="292179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Community representatives can send a request to any vaccination center available for mobile vaccination.</a:t>
            </a:r>
          </a:p>
          <a:p>
            <a:endParaRPr lang="en-US" dirty="0">
              <a:solidFill>
                <a:schemeClr val="bg1"/>
              </a:solidFill>
              <a:ea typeface="+mn-lt"/>
              <a:cs typeface="+mn-lt"/>
            </a:endParaRPr>
          </a:p>
          <a:p>
            <a:endParaRPr lang="en-US" dirty="0">
              <a:solidFill>
                <a:schemeClr val="bg1"/>
              </a:solidFill>
              <a:ea typeface="+mn-lt"/>
              <a:cs typeface="+mn-lt"/>
            </a:endParaRPr>
          </a:p>
          <a:p>
            <a:r>
              <a:rPr lang="en-US" dirty="0">
                <a:solidFill>
                  <a:schemeClr val="bg1"/>
                </a:solidFill>
                <a:ea typeface="+mn-lt"/>
                <a:cs typeface="+mn-lt"/>
              </a:rPr>
              <a:t>People who can’t commute to vaccination centers can register for a Mobile Vaccination drive. Open vials can be used to vaccinate such people on urgent basis.</a:t>
            </a:r>
            <a:br>
              <a:rPr lang="en-US" dirty="0">
                <a:solidFill>
                  <a:schemeClr val="bg1"/>
                </a:solidFill>
              </a:rPr>
            </a:br>
            <a:endParaRPr lang="en-US">
              <a:solidFill>
                <a:schemeClr val="bg1"/>
              </a:solidFill>
              <a:cs typeface="Calibri"/>
            </a:endParaRPr>
          </a:p>
        </p:txBody>
      </p:sp>
      <p:sp>
        <p:nvSpPr>
          <p:cNvPr id="16" name="TextBox 15">
            <a:extLst>
              <a:ext uri="{FF2B5EF4-FFF2-40B4-BE49-F238E27FC236}">
                <a16:creationId xmlns:a16="http://schemas.microsoft.com/office/drawing/2014/main" id="{7DEE3667-4CA3-4279-85A0-22B722896CD1}"/>
              </a:ext>
            </a:extLst>
          </p:cNvPr>
          <p:cNvSpPr txBox="1"/>
          <p:nvPr/>
        </p:nvSpPr>
        <p:spPr>
          <a:xfrm>
            <a:off x="9355931" y="3128962"/>
            <a:ext cx="274319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Volunteers will act as mediators between vaccination centers and beneficiaries registered for mobile vaccination for managing urgent vaccination drives. They will check the availability of beneficiary on urgent basis and convey the information to vaccination center.</a:t>
            </a:r>
          </a:p>
          <a:p>
            <a:br>
              <a:rPr lang="en-US" dirty="0"/>
            </a:br>
            <a:endParaRPr lang="en-US">
              <a:solidFill>
                <a:schemeClr val="bg1"/>
              </a:solidFill>
              <a:cs typeface="Calibri"/>
            </a:endParaRPr>
          </a:p>
        </p:txBody>
      </p:sp>
    </p:spTree>
    <p:extLst>
      <p:ext uri="{BB962C8B-B14F-4D97-AF65-F5344CB8AC3E}">
        <p14:creationId xmlns:p14="http://schemas.microsoft.com/office/powerpoint/2010/main" val="17941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B62FED-3455-48C7-A9E8-36E570F12BD2}"/>
              </a:ext>
            </a:extLst>
          </p:cNvPr>
          <p:cNvSpPr/>
          <p:nvPr/>
        </p:nvSpPr>
        <p:spPr>
          <a:xfrm>
            <a:off x="2257424" y="554830"/>
            <a:ext cx="3524249" cy="2774155"/>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cs typeface="Calibri"/>
              </a:rPr>
              <a:t>VACCINATION</a:t>
            </a:r>
            <a:br>
              <a:rPr lang="en-US" sz="4000" b="1" dirty="0">
                <a:cs typeface="Calibri"/>
              </a:rPr>
            </a:br>
            <a:r>
              <a:rPr lang="en-US" sz="4000" b="1" dirty="0">
                <a:solidFill>
                  <a:schemeClr val="bg1"/>
                </a:solidFill>
                <a:cs typeface="Calibri"/>
              </a:rPr>
              <a:t>BENEFITS</a:t>
            </a:r>
          </a:p>
        </p:txBody>
      </p:sp>
      <p:sp>
        <p:nvSpPr>
          <p:cNvPr id="3" name="Rectangle 2">
            <a:extLst>
              <a:ext uri="{FF2B5EF4-FFF2-40B4-BE49-F238E27FC236}">
                <a16:creationId xmlns:a16="http://schemas.microsoft.com/office/drawing/2014/main" id="{4073A34E-64F1-4FB0-953D-7F29D86ADE28}"/>
              </a:ext>
            </a:extLst>
          </p:cNvPr>
          <p:cNvSpPr/>
          <p:nvPr/>
        </p:nvSpPr>
        <p:spPr>
          <a:xfrm>
            <a:off x="6305550" y="3590924"/>
            <a:ext cx="3524249" cy="2774155"/>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dirty="0">
                <a:solidFill>
                  <a:schemeClr val="bg1"/>
                </a:solidFill>
                <a:cs typeface="Calibri"/>
              </a:rPr>
              <a:t> VACCINATION</a:t>
            </a:r>
          </a:p>
          <a:p>
            <a:pPr algn="ctr"/>
            <a:r>
              <a:rPr lang="en-US" sz="4000" b="1" dirty="0">
                <a:solidFill>
                  <a:schemeClr val="bg1"/>
                </a:solidFill>
                <a:cs typeface="Calibri"/>
              </a:rPr>
              <a:t>FAQs</a:t>
            </a:r>
          </a:p>
        </p:txBody>
      </p:sp>
      <p:sp>
        <p:nvSpPr>
          <p:cNvPr id="4" name="Rectangle 3">
            <a:extLst>
              <a:ext uri="{FF2B5EF4-FFF2-40B4-BE49-F238E27FC236}">
                <a16:creationId xmlns:a16="http://schemas.microsoft.com/office/drawing/2014/main" id="{7A6E4307-4F49-44CA-A275-6EB1E7CE372E}"/>
              </a:ext>
            </a:extLst>
          </p:cNvPr>
          <p:cNvSpPr/>
          <p:nvPr/>
        </p:nvSpPr>
        <p:spPr>
          <a:xfrm>
            <a:off x="2245517" y="3590924"/>
            <a:ext cx="3655218" cy="2774155"/>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400" b="1" dirty="0">
                <a:solidFill>
                  <a:schemeClr val="bg1"/>
                </a:solidFill>
                <a:cs typeface="Calibri"/>
              </a:rPr>
              <a:t>ANNOUNCEMENTS RELATED TO VACCINATION</a:t>
            </a:r>
          </a:p>
        </p:txBody>
      </p:sp>
      <p:sp>
        <p:nvSpPr>
          <p:cNvPr id="5" name="Rectangle 4">
            <a:extLst>
              <a:ext uri="{FF2B5EF4-FFF2-40B4-BE49-F238E27FC236}">
                <a16:creationId xmlns:a16="http://schemas.microsoft.com/office/drawing/2014/main" id="{AC239849-170A-449B-8781-B5F91D694155}"/>
              </a:ext>
            </a:extLst>
          </p:cNvPr>
          <p:cNvSpPr/>
          <p:nvPr/>
        </p:nvSpPr>
        <p:spPr>
          <a:xfrm>
            <a:off x="6305548" y="554831"/>
            <a:ext cx="3524249" cy="2774155"/>
          </a:xfrm>
          <a:prstGeom prst="rect">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dirty="0">
                <a:solidFill>
                  <a:schemeClr val="bg1"/>
                </a:solidFill>
                <a:cs typeface="Calibri"/>
              </a:rPr>
              <a:t>COVID CASES STASTICS</a:t>
            </a:r>
          </a:p>
        </p:txBody>
      </p:sp>
      <p:pic>
        <p:nvPicPr>
          <p:cNvPr id="7" name="Picture 2" descr="Logo&#10;&#10;Description automatically generated">
            <a:extLst>
              <a:ext uri="{FF2B5EF4-FFF2-40B4-BE49-F238E27FC236}">
                <a16:creationId xmlns:a16="http://schemas.microsoft.com/office/drawing/2014/main" id="{09852F02-0994-4259-97D6-F7345E4736E8}"/>
              </a:ext>
            </a:extLst>
          </p:cNvPr>
          <p:cNvPicPr>
            <a:picLocks noChangeAspect="1"/>
          </p:cNvPicPr>
          <p:nvPr/>
        </p:nvPicPr>
        <p:blipFill>
          <a:blip r:embed="rId2"/>
          <a:stretch>
            <a:fillRect/>
          </a:stretch>
        </p:blipFill>
        <p:spPr>
          <a:xfrm>
            <a:off x="57150" y="-2382"/>
            <a:ext cx="1564483" cy="1564483"/>
          </a:xfrm>
          <a:prstGeom prst="rect">
            <a:avLst/>
          </a:prstGeom>
        </p:spPr>
      </p:pic>
    </p:spTree>
    <p:extLst>
      <p:ext uri="{BB962C8B-B14F-4D97-AF65-F5344CB8AC3E}">
        <p14:creationId xmlns:p14="http://schemas.microsoft.com/office/powerpoint/2010/main" val="432421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210</cp:revision>
  <dcterms:created xsi:type="dcterms:W3CDTF">2021-06-25T16:01:25Z</dcterms:created>
  <dcterms:modified xsi:type="dcterms:W3CDTF">2021-06-25T16:52:32Z</dcterms:modified>
</cp:coreProperties>
</file>