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79" r:id="rId6"/>
    <p:sldId id="276" r:id="rId7"/>
    <p:sldId id="277" r:id="rId8"/>
    <p:sldId id="278" r:id="rId9"/>
    <p:sldId id="259" r:id="rId10"/>
    <p:sldId id="261" r:id="rId11"/>
    <p:sldId id="262" r:id="rId12"/>
    <p:sldId id="266" r:id="rId13"/>
    <p:sldId id="265" r:id="rId14"/>
    <p:sldId id="264" r:id="rId15"/>
    <p:sldId id="263" r:id="rId16"/>
    <p:sldId id="269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DF851F-49EF-459D-B1ED-75DF034A8406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AD52D1-ACF3-400A-A722-092803FBDE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1600200"/>
            <a:ext cx="3962400" cy="2590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 BILLING SOFTWARE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486400"/>
            <a:ext cx="7162800" cy="1066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By: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Manvendra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Dattatrey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Reena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Shubhi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Anjali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Anushree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Goswami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Faculty: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Ranjana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Vyas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Mentor: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Yadav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421821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Login: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Enter credentials of Receptionist.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User ID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17964"/>
            <a:ext cx="5486400" cy="4373042"/>
          </a:xfrm>
        </p:spPr>
      </p:pic>
    </p:spTree>
    <p:extLst>
      <p:ext uri="{BB962C8B-B14F-4D97-AF65-F5344CB8AC3E}">
        <p14:creationId xmlns:p14="http://schemas.microsoft.com/office/powerpoint/2010/main" val="2771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Interfacer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Interface to all other frames.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Organization Details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Admit Patient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Patient Details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Bed Details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Ward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Discharge Patient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1752600"/>
            <a:ext cx="5562601" cy="4114800"/>
          </a:xfrm>
        </p:spPr>
      </p:pic>
    </p:spTree>
    <p:extLst>
      <p:ext uri="{BB962C8B-B14F-4D97-AF65-F5344CB8AC3E}">
        <p14:creationId xmlns:p14="http://schemas.microsoft.com/office/powerpoint/2010/main" val="2421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Change Password: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Change Password for Receptionist.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Username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Password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Password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 New Password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0"/>
            <a:ext cx="5587254" cy="4114800"/>
          </a:xfrm>
        </p:spPr>
      </p:pic>
    </p:spTree>
    <p:extLst>
      <p:ext uri="{BB962C8B-B14F-4D97-AF65-F5344CB8AC3E}">
        <p14:creationId xmlns:p14="http://schemas.microsoft.com/office/powerpoint/2010/main" val="6902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Change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Details: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Enter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Hosptial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details.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Affiliation No.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Hospital Name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3784"/>
            <a:ext cx="5791200" cy="4271788"/>
          </a:xfrm>
        </p:spPr>
      </p:pic>
    </p:spTree>
    <p:extLst>
      <p:ext uri="{BB962C8B-B14F-4D97-AF65-F5344CB8AC3E}">
        <p14:creationId xmlns:p14="http://schemas.microsoft.com/office/powerpoint/2010/main" val="9279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Check Bed Details: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Availability of Beds.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User ID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600"/>
            <a:ext cx="6188232" cy="4114800"/>
          </a:xfrm>
        </p:spPr>
      </p:pic>
    </p:spTree>
    <p:extLst>
      <p:ext uri="{BB962C8B-B14F-4D97-AF65-F5344CB8AC3E}">
        <p14:creationId xmlns:p14="http://schemas.microsoft.com/office/powerpoint/2010/main" val="867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Check Patient Details: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 details of admitted Patients.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No.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 Name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Tabular form of Patient Details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1800"/>
            <a:ext cx="8229600" cy="2895600"/>
          </a:xfrm>
        </p:spPr>
      </p:pic>
    </p:spTree>
    <p:extLst>
      <p:ext uri="{BB962C8B-B14F-4D97-AF65-F5344CB8AC3E}">
        <p14:creationId xmlns:p14="http://schemas.microsoft.com/office/powerpoint/2010/main" val="14569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7. Transfer Patient: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Transfer Patient from one ward to other.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No.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52600"/>
            <a:ext cx="5586172" cy="4267200"/>
          </a:xfrm>
        </p:spPr>
      </p:pic>
    </p:spTree>
    <p:extLst>
      <p:ext uri="{BB962C8B-B14F-4D97-AF65-F5344CB8AC3E}">
        <p14:creationId xmlns:p14="http://schemas.microsoft.com/office/powerpoint/2010/main" val="23627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8. Discharge Patient: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Pay the bill and discharge the Patient.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 bill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Discharge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06" y="1752601"/>
            <a:ext cx="6266023" cy="4495800"/>
          </a:xfrm>
        </p:spPr>
      </p:pic>
    </p:spTree>
    <p:extLst>
      <p:ext uri="{BB962C8B-B14F-4D97-AF65-F5344CB8AC3E}">
        <p14:creationId xmlns:p14="http://schemas.microsoft.com/office/powerpoint/2010/main" val="35686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GUI Frames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Payment Details: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Pay the bill.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752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Charges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ICU Charges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Charges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 Charges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38744"/>
            <a:ext cx="5970264" cy="4585855"/>
          </a:xfrm>
        </p:spPr>
      </p:pic>
    </p:spTree>
    <p:extLst>
      <p:ext uri="{BB962C8B-B14F-4D97-AF65-F5344CB8AC3E}">
        <p14:creationId xmlns:p14="http://schemas.microsoft.com/office/powerpoint/2010/main" val="1668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93192" lvl="1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to the system through the first page of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pPr marL="393192" lvl="1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Change the password after logging into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marL="393192" lvl="1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Enter / edit the organization code and address.</a:t>
            </a: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Enter the ward number for the patient either in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ward or the ICU.</a:t>
            </a: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Settle all bills pending to be paid by a patient before the patient’s discharge.</a:t>
            </a: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Keep a track of all beds occupied / free in both the ward and the ICU.</a:t>
            </a: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Keep a track of all transfers of patients from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ward to the ICU and vice versa.</a:t>
            </a: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View information of all patients details, their admit time and the amount to be paid based on the treatment given and the ward selected.</a:t>
            </a: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Update the table fields (patient details, the amount to be paid / any balance remaining, the ward number, the bed number, the registration number, case number, etc.) as soon as a new patient is being admitted into the hospital or being discharged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hospital.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Objectives Achieved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Software can Perform following tasks: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/>
              <a:t>This project is aimed at developing a </a:t>
            </a:r>
            <a:r>
              <a:rPr lang="en-US" sz="1600" dirty="0" smtClean="0"/>
              <a:t>Patient </a:t>
            </a:r>
            <a:r>
              <a:rPr lang="en-US" sz="1600" dirty="0"/>
              <a:t>B</a:t>
            </a:r>
            <a:r>
              <a:rPr lang="en-US" sz="1600" dirty="0" smtClean="0"/>
              <a:t>illing </a:t>
            </a:r>
            <a:r>
              <a:rPr lang="en-US" sz="1600" dirty="0"/>
              <a:t>S</a:t>
            </a:r>
            <a:r>
              <a:rPr lang="en-US" sz="1600" dirty="0" smtClean="0"/>
              <a:t>oftware </a:t>
            </a:r>
            <a:r>
              <a:rPr lang="en-US" sz="1600" dirty="0"/>
              <a:t>system that is of importance to a hospital. </a:t>
            </a:r>
            <a:r>
              <a:rPr lang="en-US" sz="1600" dirty="0" smtClean="0"/>
              <a:t>This </a:t>
            </a:r>
            <a:r>
              <a:rPr lang="en-US" sz="1600" dirty="0"/>
              <a:t>system can be used to maintain the location (bed no.) of each patient either in the ward or the </a:t>
            </a:r>
            <a:r>
              <a:rPr lang="en-US" sz="1600" dirty="0" smtClean="0"/>
              <a:t>ICU.</a:t>
            </a:r>
            <a:r>
              <a:rPr lang="en-US" sz="1600" dirty="0"/>
              <a:t> Information about the patient and the charges to be paid is also stored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>
              <a:buFont typeface="Wingdings" pitchFamily="2" charset="2"/>
              <a:buChar char="q"/>
            </a:pPr>
            <a:r>
              <a:rPr lang="en-US" sz="1600" dirty="0"/>
              <a:t>Existing patient information is already stored in the database. Any new patient information can be stored in the </a:t>
            </a:r>
            <a:r>
              <a:rPr lang="en-US" sz="1600" dirty="0" smtClean="0"/>
              <a:t>database(</a:t>
            </a:r>
            <a:r>
              <a:rPr lang="en-US" sz="1600" dirty="0" err="1" smtClean="0"/>
              <a:t>MySql</a:t>
            </a:r>
            <a:r>
              <a:rPr lang="en-US" sz="1600" dirty="0" smtClean="0"/>
              <a:t>) via </a:t>
            </a:r>
            <a:r>
              <a:rPr lang="en-US" sz="1600" dirty="0"/>
              <a:t>a patient information input screen.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28600"/>
            <a:ext cx="7924800" cy="64770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8000" dirty="0">
                <a:latin typeface="Brush Script MT" pitchFamily="66" charset="0"/>
                <a:cs typeface="Times New Roman" pitchFamily="18" charset="0"/>
              </a:rPr>
              <a:t> </a:t>
            </a:r>
            <a:r>
              <a:rPr lang="en-US" sz="8000" dirty="0" smtClean="0">
                <a:latin typeface="Brush Script MT" pitchFamily="66" charset="0"/>
                <a:cs typeface="Times New Roman" pitchFamily="18" charset="0"/>
              </a:rPr>
              <a:t>   	</a:t>
            </a:r>
          </a:p>
          <a:p>
            <a:pPr marL="109728" indent="0">
              <a:buNone/>
            </a:pPr>
            <a:r>
              <a:rPr lang="en-US" sz="8000" dirty="0">
                <a:latin typeface="Brush Script MT" pitchFamily="66" charset="0"/>
                <a:cs typeface="Times New Roman" pitchFamily="18" charset="0"/>
              </a:rPr>
              <a:t>	</a:t>
            </a:r>
            <a:r>
              <a:rPr lang="en-US" sz="8000" dirty="0" smtClean="0">
                <a:latin typeface="Brush Script MT" pitchFamily="66" charset="0"/>
                <a:cs typeface="Times New Roman" pitchFamily="18" charset="0"/>
              </a:rPr>
              <a:t>	Thank You</a:t>
            </a:r>
            <a:endParaRPr lang="en-US" sz="8000" dirty="0">
              <a:latin typeface="Brush Script MT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Software: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PowerPoint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What do we need?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077200" cy="476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+mj-lt"/>
                <a:cs typeface="Times New Roman" pitchFamily="18" charset="0"/>
              </a:rPr>
              <a:t>Class Diagram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610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077200" cy="476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+mj-lt"/>
                <a:cs typeface="Times New Roman" pitchFamily="18" charset="0"/>
              </a:rPr>
              <a:t>Use Case Diagram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9200"/>
            <a:ext cx="4800600" cy="5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077200" cy="476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+mj-lt"/>
                <a:cs typeface="Times New Roman" pitchFamily="18" charset="0"/>
              </a:rPr>
              <a:t>Activity Diagram 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839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153400" cy="4538471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CRC Diagram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8683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586740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520</TotalTime>
  <Words>345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PATIENT BILLING SOFTWARE</vt:lpstr>
      <vt:lpstr>ABOUT PROJECT</vt:lpstr>
      <vt:lpstr>What do we need?</vt:lpstr>
      <vt:lpstr>UML Diagrams</vt:lpstr>
      <vt:lpstr>PowerPoint Presentation</vt:lpstr>
      <vt:lpstr>UML Diagrams</vt:lpstr>
      <vt:lpstr>UML Diagrams</vt:lpstr>
      <vt:lpstr>PowerPoint Presentation</vt:lpstr>
      <vt:lpstr>UML Diagrams</vt:lpstr>
      <vt:lpstr>GUI Frames</vt:lpstr>
      <vt:lpstr>GUI Frames</vt:lpstr>
      <vt:lpstr>GUI Frames</vt:lpstr>
      <vt:lpstr>GUI Frames</vt:lpstr>
      <vt:lpstr>GUI Frames</vt:lpstr>
      <vt:lpstr>GUI Frames</vt:lpstr>
      <vt:lpstr>GUI Frames</vt:lpstr>
      <vt:lpstr>GUI Frames</vt:lpstr>
      <vt:lpstr>GUI Frames</vt:lpstr>
      <vt:lpstr>Objectives Achieved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BILLING SOFTWARE</dc:title>
  <dc:creator>Anushree Goswami</dc:creator>
  <cp:lastModifiedBy>Anushree Goswami</cp:lastModifiedBy>
  <cp:revision>37</cp:revision>
  <dcterms:created xsi:type="dcterms:W3CDTF">2017-11-25T15:43:43Z</dcterms:created>
  <dcterms:modified xsi:type="dcterms:W3CDTF">2017-11-26T00:24:28Z</dcterms:modified>
</cp:coreProperties>
</file>