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handoutMasterIdLst>
    <p:handoutMasterId r:id="rId32"/>
  </p:handoutMasterIdLst>
  <p:sldIdLst>
    <p:sldId id="258" r:id="rId2"/>
    <p:sldId id="363" r:id="rId3"/>
    <p:sldId id="365" r:id="rId4"/>
    <p:sldId id="391" r:id="rId5"/>
    <p:sldId id="366" r:id="rId6"/>
    <p:sldId id="367" r:id="rId7"/>
    <p:sldId id="368" r:id="rId8"/>
    <p:sldId id="369" r:id="rId9"/>
    <p:sldId id="389" r:id="rId10"/>
    <p:sldId id="390" r:id="rId11"/>
    <p:sldId id="370" r:id="rId12"/>
    <p:sldId id="371" r:id="rId13"/>
    <p:sldId id="372" r:id="rId14"/>
    <p:sldId id="373" r:id="rId15"/>
    <p:sldId id="374" r:id="rId16"/>
    <p:sldId id="375" r:id="rId17"/>
    <p:sldId id="376" r:id="rId18"/>
    <p:sldId id="377" r:id="rId19"/>
    <p:sldId id="378" r:id="rId20"/>
    <p:sldId id="379" r:id="rId21"/>
    <p:sldId id="380" r:id="rId22"/>
    <p:sldId id="382" r:id="rId23"/>
    <p:sldId id="381" r:id="rId24"/>
    <p:sldId id="383" r:id="rId25"/>
    <p:sldId id="384" r:id="rId26"/>
    <p:sldId id="385" r:id="rId27"/>
    <p:sldId id="386" r:id="rId28"/>
    <p:sldId id="393" r:id="rId29"/>
    <p:sldId id="394" r:id="rId30"/>
  </p:sldIdLst>
  <p:sldSz cx="9144000" cy="6858000" type="screen4x3"/>
  <p:notesSz cx="6858000" cy="9144000"/>
  <p:defaultTextStyle>
    <a:defPPr>
      <a:defRPr lang="en-US"/>
    </a:defPPr>
    <a:lvl1pPr algn="l" rtl="0" fontAlgn="base">
      <a:spcBef>
        <a:spcPct val="20000"/>
      </a:spcBef>
      <a:spcAft>
        <a:spcPct val="0"/>
      </a:spcAft>
      <a:defRPr sz="2400" b="1" kern="1200">
        <a:solidFill>
          <a:srgbClr val="0000FF"/>
        </a:solidFill>
        <a:latin typeface="Arial" pitchFamily="34" charset="0"/>
        <a:ea typeface="+mn-ea"/>
        <a:cs typeface="+mn-cs"/>
      </a:defRPr>
    </a:lvl1pPr>
    <a:lvl2pPr marL="457200" algn="l" rtl="0" fontAlgn="base">
      <a:spcBef>
        <a:spcPct val="20000"/>
      </a:spcBef>
      <a:spcAft>
        <a:spcPct val="0"/>
      </a:spcAft>
      <a:defRPr sz="2400" b="1" kern="1200">
        <a:solidFill>
          <a:srgbClr val="0000FF"/>
        </a:solidFill>
        <a:latin typeface="Arial" pitchFamily="34" charset="0"/>
        <a:ea typeface="+mn-ea"/>
        <a:cs typeface="+mn-cs"/>
      </a:defRPr>
    </a:lvl2pPr>
    <a:lvl3pPr marL="914400" algn="l" rtl="0" fontAlgn="base">
      <a:spcBef>
        <a:spcPct val="20000"/>
      </a:spcBef>
      <a:spcAft>
        <a:spcPct val="0"/>
      </a:spcAft>
      <a:defRPr sz="2400" b="1" kern="1200">
        <a:solidFill>
          <a:srgbClr val="0000FF"/>
        </a:solidFill>
        <a:latin typeface="Arial" pitchFamily="34" charset="0"/>
        <a:ea typeface="+mn-ea"/>
        <a:cs typeface="+mn-cs"/>
      </a:defRPr>
    </a:lvl3pPr>
    <a:lvl4pPr marL="1371600" algn="l" rtl="0" fontAlgn="base">
      <a:spcBef>
        <a:spcPct val="20000"/>
      </a:spcBef>
      <a:spcAft>
        <a:spcPct val="0"/>
      </a:spcAft>
      <a:defRPr sz="2400" b="1" kern="1200">
        <a:solidFill>
          <a:srgbClr val="0000FF"/>
        </a:solidFill>
        <a:latin typeface="Arial" pitchFamily="34" charset="0"/>
        <a:ea typeface="+mn-ea"/>
        <a:cs typeface="+mn-cs"/>
      </a:defRPr>
    </a:lvl4pPr>
    <a:lvl5pPr marL="1828800" algn="l" rtl="0" fontAlgn="base">
      <a:spcBef>
        <a:spcPct val="20000"/>
      </a:spcBef>
      <a:spcAft>
        <a:spcPct val="0"/>
      </a:spcAft>
      <a:defRPr sz="2400" b="1" kern="1200">
        <a:solidFill>
          <a:srgbClr val="0000FF"/>
        </a:solidFill>
        <a:latin typeface="Arial" pitchFamily="34" charset="0"/>
        <a:ea typeface="+mn-ea"/>
        <a:cs typeface="+mn-cs"/>
      </a:defRPr>
    </a:lvl5pPr>
    <a:lvl6pPr marL="2286000" algn="l" defTabSz="914400" rtl="0" eaLnBrk="1" latinLnBrk="0" hangingPunct="1">
      <a:defRPr sz="2400" b="1" kern="1200">
        <a:solidFill>
          <a:srgbClr val="0000FF"/>
        </a:solidFill>
        <a:latin typeface="Arial" pitchFamily="34" charset="0"/>
        <a:ea typeface="+mn-ea"/>
        <a:cs typeface="+mn-cs"/>
      </a:defRPr>
    </a:lvl6pPr>
    <a:lvl7pPr marL="2743200" algn="l" defTabSz="914400" rtl="0" eaLnBrk="1" latinLnBrk="0" hangingPunct="1">
      <a:defRPr sz="2400" b="1" kern="1200">
        <a:solidFill>
          <a:srgbClr val="0000FF"/>
        </a:solidFill>
        <a:latin typeface="Arial" pitchFamily="34" charset="0"/>
        <a:ea typeface="+mn-ea"/>
        <a:cs typeface="+mn-cs"/>
      </a:defRPr>
    </a:lvl7pPr>
    <a:lvl8pPr marL="3200400" algn="l" defTabSz="914400" rtl="0" eaLnBrk="1" latinLnBrk="0" hangingPunct="1">
      <a:defRPr sz="2400" b="1" kern="1200">
        <a:solidFill>
          <a:srgbClr val="0000FF"/>
        </a:solidFill>
        <a:latin typeface="Arial" pitchFamily="34" charset="0"/>
        <a:ea typeface="+mn-ea"/>
        <a:cs typeface="+mn-cs"/>
      </a:defRPr>
    </a:lvl8pPr>
    <a:lvl9pPr marL="3657600" algn="l" defTabSz="914400" rtl="0" eaLnBrk="1" latinLnBrk="0" hangingPunct="1">
      <a:defRPr sz="2400" b="1" kern="1200">
        <a:solidFill>
          <a:srgbClr val="0000FF"/>
        </a:solidFill>
        <a:latin typeface="Arial"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vertBarState="minimized" horzBarState="maximized">
    <p:restoredLeft sz="23214" autoAdjust="0"/>
    <p:restoredTop sz="69283" autoAdjust="0"/>
  </p:normalViewPr>
  <p:slideViewPr>
    <p:cSldViewPr>
      <p:cViewPr>
        <p:scale>
          <a:sx n="75" d="100"/>
          <a:sy n="75" d="100"/>
        </p:scale>
        <p:origin x="-1686" y="-54"/>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Lst>
  </p:outlineViewPr>
  <p:notesTextViewPr>
    <p:cViewPr>
      <p:scale>
        <a:sx n="100" d="100"/>
        <a:sy n="100" d="100"/>
      </p:scale>
      <p:origin x="0" y="0"/>
    </p:cViewPr>
  </p:notesTextViewPr>
  <p:sorterViewPr>
    <p:cViewPr>
      <p:scale>
        <a:sx n="66" d="100"/>
        <a:sy n="66" d="100"/>
      </p:scale>
      <p:origin x="0" y="3126"/>
    </p:cViewPr>
  </p:sorterViewPr>
  <p:notesViewPr>
    <p:cSldViewPr>
      <p:cViewPr varScale="1">
        <p:scale>
          <a:sx n="89" d="100"/>
          <a:sy n="89" d="100"/>
        </p:scale>
        <p:origin x="-1686" y="-102"/>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_rels/viewProps.xml.rels><?xml version="1.0" encoding="UTF-8" standalone="yes"?>
<Relationships xmlns="http://schemas.openxmlformats.org/package/2006/relationships"><Relationship Id="rId3" Type="http://schemas.openxmlformats.org/officeDocument/2006/relationships/slide" Target="slides/slide8.xml"/><Relationship Id="rId2" Type="http://schemas.openxmlformats.org/officeDocument/2006/relationships/slide" Target="slides/slide7.xml"/><Relationship Id="rId1" Type="http://schemas.openxmlformats.org/officeDocument/2006/relationships/slide" Target="slides/slide4.xml"/><Relationship Id="rId5" Type="http://schemas.openxmlformats.org/officeDocument/2006/relationships/slide" Target="slides/slide10.xml"/><Relationship Id="rId4" Type="http://schemas.openxmlformats.org/officeDocument/2006/relationships/slide" Target="slides/slide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781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247811"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247812"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247813"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4A160C34-9BAD-472E-BEFD-4A4221FC95C7}" type="slidenum">
              <a:rPr lang="en-US"/>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defRPr sz="1200" b="0">
                <a:solidFill>
                  <a:schemeClr val="tx1"/>
                </a:solidFill>
                <a:latin typeface="Times New Roman" pitchFamily="18" charset="0"/>
              </a:defRPr>
            </a:lvl1pPr>
          </a:lstStyle>
          <a:p>
            <a:endParaRPr lang="en-US"/>
          </a:p>
        </p:txBody>
      </p:sp>
      <p:sp>
        <p:nvSpPr>
          <p:cNvPr id="4099"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defRPr sz="1200" b="0">
                <a:solidFill>
                  <a:schemeClr val="tx1"/>
                </a:solidFill>
                <a:latin typeface="Times New Roman" pitchFamily="18" charset="0"/>
              </a:defRPr>
            </a:lvl1pPr>
          </a:lstStyle>
          <a:p>
            <a:endParaRPr lang="en-US"/>
          </a:p>
        </p:txBody>
      </p:sp>
      <p:sp>
        <p:nvSpPr>
          <p:cNvPr id="4100" name="Rectangle 4"/>
          <p:cNvSpPr>
            <a:spLocks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4101"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102"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spcBef>
                <a:spcPct val="0"/>
              </a:spcBef>
              <a:defRPr sz="1200" b="0">
                <a:solidFill>
                  <a:schemeClr val="tx1"/>
                </a:solidFill>
                <a:latin typeface="Times New Roman" pitchFamily="18" charset="0"/>
              </a:defRPr>
            </a:lvl1pPr>
          </a:lstStyle>
          <a:p>
            <a:endParaRPr lang="en-US"/>
          </a:p>
        </p:txBody>
      </p:sp>
      <p:sp>
        <p:nvSpPr>
          <p:cNvPr id="4103"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spcBef>
                <a:spcPct val="0"/>
              </a:spcBef>
              <a:defRPr sz="1200" b="0">
                <a:solidFill>
                  <a:schemeClr val="tx1"/>
                </a:solidFill>
                <a:latin typeface="Times New Roman" pitchFamily="18" charset="0"/>
              </a:defRPr>
            </a:lvl1pPr>
          </a:lstStyle>
          <a:p>
            <a:fld id="{87ED83AE-F4B5-4113-B954-AF60843B186A}" type="slidenum">
              <a:rPr lang="en-US"/>
              <a:pPr/>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itchFamily="18" charset="0"/>
        <a:ea typeface="+mn-ea"/>
        <a:cs typeface="+mn-cs"/>
      </a:defRPr>
    </a:lvl1pPr>
    <a:lvl2pPr marL="457200" algn="l" rtl="0" fontAlgn="base">
      <a:spcBef>
        <a:spcPct val="30000"/>
      </a:spcBef>
      <a:spcAft>
        <a:spcPct val="0"/>
      </a:spcAft>
      <a:defRPr sz="1200" kern="1200">
        <a:solidFill>
          <a:schemeClr val="tx1"/>
        </a:solidFill>
        <a:latin typeface="Times New Roman" pitchFamily="18" charset="0"/>
        <a:ea typeface="+mn-ea"/>
        <a:cs typeface="+mn-cs"/>
      </a:defRPr>
    </a:lvl2pPr>
    <a:lvl3pPr marL="914400" algn="l" rtl="0" fontAlgn="base">
      <a:spcBef>
        <a:spcPct val="30000"/>
      </a:spcBef>
      <a:spcAft>
        <a:spcPct val="0"/>
      </a:spcAft>
      <a:defRPr sz="1200" kern="1200">
        <a:solidFill>
          <a:schemeClr val="tx1"/>
        </a:solidFill>
        <a:latin typeface="Times New Roman" pitchFamily="18" charset="0"/>
        <a:ea typeface="+mn-ea"/>
        <a:cs typeface="+mn-cs"/>
      </a:defRPr>
    </a:lvl3pPr>
    <a:lvl4pPr marL="1371600" algn="l" rtl="0" fontAlgn="base">
      <a:spcBef>
        <a:spcPct val="30000"/>
      </a:spcBef>
      <a:spcAft>
        <a:spcPct val="0"/>
      </a:spcAft>
      <a:defRPr sz="1200" kern="1200">
        <a:solidFill>
          <a:schemeClr val="tx1"/>
        </a:solidFill>
        <a:latin typeface="Times New Roman" pitchFamily="18" charset="0"/>
        <a:ea typeface="+mn-ea"/>
        <a:cs typeface="+mn-cs"/>
      </a:defRPr>
    </a:lvl4pPr>
    <a:lvl5pPr marL="1828800" algn="l" rtl="0" fontAlgn="base">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6246F69-232B-4603-AD9A-C0BD62969490}" type="slidenum">
              <a:rPr lang="en-US"/>
              <a:pPr/>
              <a:t>1</a:t>
            </a:fld>
            <a:endParaRPr lang="en-US"/>
          </a:p>
        </p:txBody>
      </p:sp>
      <p:sp>
        <p:nvSpPr>
          <p:cNvPr id="7170" name="Rectangle 2"/>
          <p:cNvSpPr>
            <a:spLocks noChangeArrowheads="1" noTextEdit="1"/>
          </p:cNvSpPr>
          <p:nvPr>
            <p:ph type="sldImg"/>
          </p:nvPr>
        </p:nvSpPr>
        <p:spPr>
          <a:ln/>
        </p:spPr>
      </p:sp>
      <p:sp>
        <p:nvSpPr>
          <p:cNvPr id="7171" name="Rectangle 3"/>
          <p:cNvSpPr>
            <a:spLocks noGrp="1" noChangeArrowheads="1"/>
          </p:cNvSpPr>
          <p:nvPr>
            <p:ph type="body" idx="1"/>
          </p:nvPr>
        </p:nvSpPr>
        <p:spPr/>
        <p:txBody>
          <a:bodyPr/>
          <a:lstStyle/>
          <a:p>
            <a:endParaRPr lang="en-US"/>
          </a:p>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D8A4B48-7087-4C20-B291-5BD5E8CB99EF}" type="slidenum">
              <a:rPr lang="en-US"/>
              <a:pPr/>
              <a:t>10</a:t>
            </a:fld>
            <a:endParaRPr lang="en-US"/>
          </a:p>
        </p:txBody>
      </p:sp>
      <p:sp>
        <p:nvSpPr>
          <p:cNvPr id="267266" name="Rectangle 1026"/>
          <p:cNvSpPr>
            <a:spLocks noChangeArrowheads="1"/>
          </p:cNvSpPr>
          <p:nvPr>
            <p:ph type="sldImg"/>
          </p:nvPr>
        </p:nvSpPr>
        <p:spPr bwMode="auto">
          <a:xfrm>
            <a:off x="3363913" y="2366963"/>
            <a:ext cx="0" cy="0"/>
          </a:xfrm>
          <a:prstGeom prst="rect">
            <a:avLst/>
          </a:prstGeom>
          <a:solidFill>
            <a:srgbClr val="FFFFFF"/>
          </a:solidFill>
          <a:ln>
            <a:solidFill>
              <a:srgbClr val="000000"/>
            </a:solidFill>
            <a:miter lim="800000"/>
            <a:headEnd/>
            <a:tailEnd/>
          </a:ln>
        </p:spPr>
      </p:sp>
      <p:sp>
        <p:nvSpPr>
          <p:cNvPr id="267267" name="Rectangle 1027"/>
          <p:cNvSpPr>
            <a:spLocks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lIns="89913" tIns="44956" rIns="89913" bIns="44956"/>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1D1A0DD-E192-4D9F-9FBF-32B057B8C56D}" type="slidenum">
              <a:rPr lang="en-US"/>
              <a:pPr/>
              <a:t>11</a:t>
            </a:fld>
            <a:endParaRPr lang="en-US"/>
          </a:p>
        </p:txBody>
      </p:sp>
      <p:sp>
        <p:nvSpPr>
          <p:cNvPr id="223234" name="Rectangle 2"/>
          <p:cNvSpPr>
            <a:spLocks noChangeArrowheads="1"/>
          </p:cNvSpPr>
          <p:nvPr>
            <p:ph type="sldImg"/>
          </p:nvPr>
        </p:nvSpPr>
        <p:spPr bwMode="auto">
          <a:xfrm>
            <a:off x="3363913" y="2366963"/>
            <a:ext cx="0" cy="0"/>
          </a:xfrm>
          <a:prstGeom prst="rect">
            <a:avLst/>
          </a:prstGeom>
          <a:solidFill>
            <a:srgbClr val="FFFFFF"/>
          </a:solidFill>
          <a:ln>
            <a:solidFill>
              <a:srgbClr val="000000"/>
            </a:solidFill>
            <a:miter lim="800000"/>
            <a:headEnd/>
            <a:tailEnd/>
          </a:ln>
        </p:spPr>
      </p:sp>
      <p:sp>
        <p:nvSpPr>
          <p:cNvPr id="223235" name="Rectangle 3"/>
          <p:cNvSpPr>
            <a:spLocks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lIns="89913" tIns="44956" rIns="89913" bIns="44956"/>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40C4EF2-4B83-4020-A8B8-32544729059C}" type="slidenum">
              <a:rPr lang="en-US"/>
              <a:pPr/>
              <a:t>12</a:t>
            </a:fld>
            <a:endParaRPr lang="en-US"/>
          </a:p>
        </p:txBody>
      </p:sp>
      <p:sp>
        <p:nvSpPr>
          <p:cNvPr id="225282" name="Rectangle 2"/>
          <p:cNvSpPr>
            <a:spLocks noChangeArrowheads="1"/>
          </p:cNvSpPr>
          <p:nvPr>
            <p:ph type="sldImg"/>
          </p:nvPr>
        </p:nvSpPr>
        <p:spPr bwMode="auto">
          <a:xfrm>
            <a:off x="3363913" y="2366963"/>
            <a:ext cx="0" cy="0"/>
          </a:xfrm>
          <a:prstGeom prst="rect">
            <a:avLst/>
          </a:prstGeom>
          <a:solidFill>
            <a:srgbClr val="FFFFFF"/>
          </a:solidFill>
          <a:ln>
            <a:solidFill>
              <a:srgbClr val="000000"/>
            </a:solidFill>
            <a:miter lim="800000"/>
            <a:headEnd/>
            <a:tailEnd/>
          </a:ln>
        </p:spPr>
      </p:sp>
      <p:sp>
        <p:nvSpPr>
          <p:cNvPr id="225283" name="Rectangle 3"/>
          <p:cNvSpPr>
            <a:spLocks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lIns="89913" tIns="44956" rIns="89913" bIns="44956"/>
          <a:lstStyle/>
          <a:p>
            <a:pPr marL="228600" indent="-228600" algn="just"/>
            <a:r>
              <a:rPr lang="en-US">
                <a:latin typeface="Arial Unicode MS" pitchFamily="34" charset="-128"/>
                <a:ea typeface="Arial Unicode MS" pitchFamily="34" charset="-128"/>
                <a:cs typeface="Arial Unicode MS" pitchFamily="34" charset="-128"/>
              </a:rPr>
              <a:t>Let us consider the problems with the movie studio database:</a:t>
            </a:r>
          </a:p>
          <a:p>
            <a:pPr marL="228600" indent="-228600" algn="just">
              <a:buFontTx/>
              <a:buAutoNum type="arabicPeriod"/>
            </a:pPr>
            <a:r>
              <a:rPr lang="en-US"/>
              <a:t>Redundancy – City Population is repeated many times</a:t>
            </a:r>
          </a:p>
          <a:p>
            <a:pPr marL="228600" indent="-228600" algn="just">
              <a:buFontTx/>
              <a:buAutoNum type="arabicPeriod"/>
            </a:pPr>
            <a:r>
              <a:rPr lang="en-US"/>
              <a:t>Insertion anomaly – Whenever we add a new record we have to add unnecessary information. We can not add record until we know information about the city population</a:t>
            </a:r>
          </a:p>
          <a:p>
            <a:pPr marL="228600" indent="-228600" algn="just">
              <a:buFontTx/>
              <a:buAutoNum type="arabicPeriod"/>
            </a:pPr>
            <a:r>
              <a:rPr lang="en-US"/>
              <a:t>Deletion anomaly – Whenever we delete a record, useful information is deleted.</a:t>
            </a:r>
          </a:p>
          <a:p>
            <a:pPr marL="228600" indent="-228600" algn="just"/>
            <a:r>
              <a:rPr lang="en-US">
                <a:cs typeface="Times New Roman" pitchFamily="18" charset="0"/>
              </a:rPr>
              <a:t>Update anomaly – The City Population needs to be updated in more than one location if it changes.</a:t>
            </a:r>
            <a:r>
              <a:rPr lang="en-US"/>
              <a:t> </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A2DC50E-2F72-4672-B5EF-9E3001283AB6}" type="slidenum">
              <a:rPr lang="en-US"/>
              <a:pPr/>
              <a:t>13</a:t>
            </a:fld>
            <a:endParaRPr lang="en-US"/>
          </a:p>
        </p:txBody>
      </p:sp>
      <p:sp>
        <p:nvSpPr>
          <p:cNvPr id="227330" name="Rectangle 2"/>
          <p:cNvSpPr>
            <a:spLocks noChangeArrowheads="1"/>
          </p:cNvSpPr>
          <p:nvPr>
            <p:ph type="sldImg"/>
          </p:nvPr>
        </p:nvSpPr>
        <p:spPr bwMode="auto">
          <a:xfrm>
            <a:off x="3363913" y="2366963"/>
            <a:ext cx="0" cy="0"/>
          </a:xfrm>
          <a:prstGeom prst="rect">
            <a:avLst/>
          </a:prstGeom>
          <a:solidFill>
            <a:srgbClr val="FFFFFF"/>
          </a:solidFill>
          <a:ln>
            <a:solidFill>
              <a:srgbClr val="000000"/>
            </a:solidFill>
            <a:miter lim="800000"/>
            <a:headEnd/>
            <a:tailEnd/>
          </a:ln>
        </p:spPr>
      </p:sp>
      <p:sp>
        <p:nvSpPr>
          <p:cNvPr id="227331" name="Rectangle 3"/>
          <p:cNvSpPr>
            <a:spLocks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lIns="89913" tIns="44956" rIns="89913" bIns="44956"/>
          <a:lstStyle/>
          <a:p>
            <a:pPr algn="just"/>
            <a:r>
              <a:rPr lang="en-US">
                <a:latin typeface="Arial Unicode MS" pitchFamily="34" charset="-128"/>
                <a:ea typeface="Arial Unicode MS" pitchFamily="34" charset="-128"/>
                <a:cs typeface="Arial Unicode MS" pitchFamily="34" charset="-128"/>
              </a:rPr>
              <a:t>If there is a table with columns A,B,C,D with Primary Key (A,B) &amp; D is dependant on A (alone) then to be 2NF, you should reduce (split) tables as:</a:t>
            </a:r>
            <a:endParaRPr lang="en-US">
              <a:solidFill>
                <a:srgbClr val="0000FF"/>
              </a:solidFill>
              <a:latin typeface="Arial Unicode MS" pitchFamily="34" charset="-128"/>
              <a:ea typeface="Arial Unicode MS" pitchFamily="34" charset="-128"/>
              <a:cs typeface="Arial Unicode MS" pitchFamily="34" charset="-128"/>
            </a:endParaRPr>
          </a:p>
          <a:p>
            <a:pPr lvl="1" algn="just">
              <a:buFontTx/>
              <a:buChar char="•"/>
            </a:pPr>
            <a:r>
              <a:rPr lang="en-US">
                <a:latin typeface="Arial Unicode MS" pitchFamily="34" charset="-128"/>
                <a:ea typeface="Arial Unicode MS" pitchFamily="34" charset="-128"/>
                <a:cs typeface="Arial Unicode MS" pitchFamily="34" charset="-128"/>
              </a:rPr>
              <a:t>Table with columns A,D with  Primary Key (A)</a:t>
            </a:r>
          </a:p>
          <a:p>
            <a:pPr lvl="1">
              <a:buFontTx/>
              <a:buChar char="•"/>
            </a:pPr>
            <a:r>
              <a:rPr lang="en-US">
                <a:cs typeface="Times New Roman" pitchFamily="18" charset="0"/>
              </a:rPr>
              <a:t>Table with columns A,B,C with  Primary Key (A,B)</a:t>
            </a:r>
            <a:r>
              <a:rPr lang="en-US"/>
              <a:t> </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28B68EE-AD74-4516-8AC5-200B0641EA77}" type="slidenum">
              <a:rPr lang="en-US"/>
              <a:pPr/>
              <a:t>14</a:t>
            </a:fld>
            <a:endParaRPr lang="en-US"/>
          </a:p>
        </p:txBody>
      </p:sp>
      <p:sp>
        <p:nvSpPr>
          <p:cNvPr id="229378" name="Rectangle 2"/>
          <p:cNvSpPr>
            <a:spLocks noChangeArrowheads="1"/>
          </p:cNvSpPr>
          <p:nvPr>
            <p:ph type="sldImg"/>
          </p:nvPr>
        </p:nvSpPr>
        <p:spPr bwMode="auto">
          <a:xfrm>
            <a:off x="3363913" y="2366963"/>
            <a:ext cx="0" cy="0"/>
          </a:xfrm>
          <a:prstGeom prst="rect">
            <a:avLst/>
          </a:prstGeom>
          <a:solidFill>
            <a:srgbClr val="FFFFFF"/>
          </a:solidFill>
          <a:ln>
            <a:solidFill>
              <a:srgbClr val="000000"/>
            </a:solidFill>
            <a:miter lim="800000"/>
            <a:headEnd/>
            <a:tailEnd/>
          </a:ln>
        </p:spPr>
      </p:sp>
      <p:sp>
        <p:nvSpPr>
          <p:cNvPr id="229379" name="Rectangle 3"/>
          <p:cNvSpPr>
            <a:spLocks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lIns="89913" tIns="44956" rIns="89913" bIns="44956"/>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C828786-3010-43AA-8EE4-C05472290998}" type="slidenum">
              <a:rPr lang="en-US"/>
              <a:pPr/>
              <a:t>15</a:t>
            </a:fld>
            <a:endParaRPr lang="en-US"/>
          </a:p>
        </p:txBody>
      </p:sp>
      <p:sp>
        <p:nvSpPr>
          <p:cNvPr id="231426" name="Rectangle 2"/>
          <p:cNvSpPr>
            <a:spLocks noChangeArrowheads="1"/>
          </p:cNvSpPr>
          <p:nvPr>
            <p:ph type="sldImg"/>
          </p:nvPr>
        </p:nvSpPr>
        <p:spPr bwMode="auto">
          <a:xfrm>
            <a:off x="3363913" y="2366963"/>
            <a:ext cx="0" cy="0"/>
          </a:xfrm>
          <a:prstGeom prst="rect">
            <a:avLst/>
          </a:prstGeom>
          <a:solidFill>
            <a:srgbClr val="FFFFFF"/>
          </a:solidFill>
          <a:ln>
            <a:solidFill>
              <a:srgbClr val="000000"/>
            </a:solidFill>
            <a:miter lim="800000"/>
            <a:headEnd/>
            <a:tailEnd/>
          </a:ln>
        </p:spPr>
      </p:sp>
      <p:sp>
        <p:nvSpPr>
          <p:cNvPr id="231427" name="Rectangle 3"/>
          <p:cNvSpPr>
            <a:spLocks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lIns="89913" tIns="44956" rIns="89913" bIns="44956"/>
          <a:lstStyle/>
          <a:p>
            <a:r>
              <a:rPr lang="en-US">
                <a:cs typeface="Times New Roman" pitchFamily="18" charset="0"/>
              </a:rPr>
              <a:t>In the Book Schema Third Normal Form is violated since a non-key field is dependent on another non-key field and is transitively dependent on the primary key.</a:t>
            </a:r>
            <a:r>
              <a:rPr lang="en-US"/>
              <a:t> </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4F49A1D-73D2-42C8-AAE3-C68B961BAF99}" type="slidenum">
              <a:rPr lang="en-US"/>
              <a:pPr/>
              <a:t>16</a:t>
            </a:fld>
            <a:endParaRPr lang="en-US"/>
          </a:p>
        </p:txBody>
      </p:sp>
      <p:sp>
        <p:nvSpPr>
          <p:cNvPr id="233474" name="Rectangle 2"/>
          <p:cNvSpPr>
            <a:spLocks noChangeArrowheads="1"/>
          </p:cNvSpPr>
          <p:nvPr>
            <p:ph type="sldImg"/>
          </p:nvPr>
        </p:nvSpPr>
        <p:spPr bwMode="auto">
          <a:xfrm>
            <a:off x="3363913" y="2366963"/>
            <a:ext cx="0" cy="0"/>
          </a:xfrm>
          <a:prstGeom prst="rect">
            <a:avLst/>
          </a:prstGeom>
          <a:solidFill>
            <a:srgbClr val="FFFFFF"/>
          </a:solidFill>
          <a:ln>
            <a:solidFill>
              <a:srgbClr val="000000"/>
            </a:solidFill>
            <a:miter lim="800000"/>
            <a:headEnd/>
            <a:tailEnd/>
          </a:ln>
        </p:spPr>
      </p:sp>
      <p:sp>
        <p:nvSpPr>
          <p:cNvPr id="233475" name="Rectangle 3"/>
          <p:cNvSpPr>
            <a:spLocks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lIns="89913" tIns="44956" rIns="89913" bIns="44956"/>
          <a:lstStyle/>
          <a:p>
            <a:pPr marL="228600" indent="-228600" algn="just"/>
            <a:r>
              <a:rPr lang="en-US">
                <a:latin typeface="Arial Unicode MS" pitchFamily="34" charset="-128"/>
                <a:ea typeface="Arial Unicode MS" pitchFamily="34" charset="-128"/>
                <a:cs typeface="Arial Unicode MS" pitchFamily="34" charset="-128"/>
              </a:rPr>
              <a:t>Let us consider the problems with the movie studio database:</a:t>
            </a:r>
          </a:p>
          <a:p>
            <a:pPr marL="228600" indent="-228600" algn="just">
              <a:buFontTx/>
              <a:buAutoNum type="arabicPeriod"/>
            </a:pPr>
            <a:r>
              <a:rPr lang="en-US"/>
              <a:t>Redundancy – City Population is repeated many times</a:t>
            </a:r>
          </a:p>
          <a:p>
            <a:pPr marL="228600" indent="-228600" algn="just">
              <a:buFontTx/>
              <a:buAutoNum type="arabicPeriod"/>
            </a:pPr>
            <a:r>
              <a:rPr lang="en-US"/>
              <a:t>Insertion anomaly – Whenever we add a new record we have to add unnecessary information. We can not add record until we know information about the city population</a:t>
            </a:r>
          </a:p>
          <a:p>
            <a:pPr marL="228600" indent="-228600" algn="just">
              <a:buFontTx/>
              <a:buAutoNum type="arabicPeriod"/>
            </a:pPr>
            <a:r>
              <a:rPr lang="en-US"/>
              <a:t>Deletion anomaly – Whenever we delete a record, useful information is deleted.</a:t>
            </a:r>
          </a:p>
          <a:p>
            <a:pPr marL="228600" indent="-228600" algn="just"/>
            <a:r>
              <a:rPr lang="en-US">
                <a:cs typeface="Times New Roman" pitchFamily="18" charset="0"/>
              </a:rPr>
              <a:t>Update anomaly – The City Population needs to be updated in more than one location if it changes.</a:t>
            </a:r>
            <a:r>
              <a:rPr lang="en-US"/>
              <a:t> </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DEC0489-22F2-42CC-9C9D-919EE2427C4B}" type="slidenum">
              <a:rPr lang="en-US"/>
              <a:pPr/>
              <a:t>17</a:t>
            </a:fld>
            <a:endParaRPr lang="en-US"/>
          </a:p>
        </p:txBody>
      </p:sp>
      <p:sp>
        <p:nvSpPr>
          <p:cNvPr id="235522" name="Rectangle 2"/>
          <p:cNvSpPr>
            <a:spLocks noChangeArrowheads="1"/>
          </p:cNvSpPr>
          <p:nvPr>
            <p:ph type="sldImg"/>
          </p:nvPr>
        </p:nvSpPr>
        <p:spPr bwMode="auto">
          <a:xfrm>
            <a:off x="3363913" y="2366963"/>
            <a:ext cx="0" cy="0"/>
          </a:xfrm>
          <a:prstGeom prst="rect">
            <a:avLst/>
          </a:prstGeom>
          <a:solidFill>
            <a:srgbClr val="FFFFFF"/>
          </a:solidFill>
          <a:ln>
            <a:solidFill>
              <a:srgbClr val="000000"/>
            </a:solidFill>
            <a:miter lim="800000"/>
            <a:headEnd/>
            <a:tailEnd/>
          </a:ln>
        </p:spPr>
      </p:sp>
      <p:sp>
        <p:nvSpPr>
          <p:cNvPr id="235523" name="Rectangle 3"/>
          <p:cNvSpPr>
            <a:spLocks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lIns="89913" tIns="44956" rIns="89913" bIns="44956"/>
          <a:lstStyle/>
          <a:p>
            <a:pPr marL="228600" indent="-228600" algn="just"/>
            <a:r>
              <a:rPr lang="en-US">
                <a:solidFill>
                  <a:srgbClr val="0000FF"/>
                </a:solidFill>
                <a:latin typeface="Arial Unicode MS" pitchFamily="34" charset="-128"/>
                <a:ea typeface="Arial Unicode MS" pitchFamily="34" charset="-128"/>
                <a:cs typeface="Arial Unicode MS" pitchFamily="34" charset="-128"/>
              </a:rPr>
              <a:t>If there is a table with columns A,B,C with Primary Key (A) and C is dependant on B (B </a:t>
            </a:r>
            <a:r>
              <a:rPr lang="en-US">
                <a:solidFill>
                  <a:srgbClr val="0000FF"/>
                </a:solidFill>
                <a:ea typeface="Arial Unicode MS" pitchFamily="34" charset="-128"/>
                <a:cs typeface="Arial Unicode MS" pitchFamily="34" charset="-128"/>
                <a:sym typeface="Wingdings" pitchFamily="2" charset="2"/>
              </a:rPr>
              <a:t></a:t>
            </a:r>
            <a:r>
              <a:rPr lang="en-US">
                <a:solidFill>
                  <a:srgbClr val="0000FF"/>
                </a:solidFill>
                <a:latin typeface="Arial Unicode MS" pitchFamily="34" charset="-128"/>
                <a:ea typeface="Arial Unicode MS" pitchFamily="34" charset="-128"/>
                <a:cs typeface="Arial Unicode MS" pitchFamily="34" charset="-128"/>
              </a:rPr>
              <a:t> C) then to be 3NF, the tables become</a:t>
            </a:r>
          </a:p>
          <a:p>
            <a:pPr marL="685800" lvl="1" indent="-228600" algn="just">
              <a:buFontTx/>
              <a:buAutoNum type="arabicPeriod"/>
            </a:pPr>
            <a:r>
              <a:rPr lang="en-US">
                <a:solidFill>
                  <a:srgbClr val="0000FF"/>
                </a:solidFill>
                <a:latin typeface="Arial Unicode MS" pitchFamily="34" charset="-128"/>
                <a:ea typeface="Arial Unicode MS" pitchFamily="34" charset="-128"/>
                <a:cs typeface="Arial Unicode MS" pitchFamily="34" charset="-128"/>
              </a:rPr>
              <a:t>Table with columns B,C with Primary Key (B)</a:t>
            </a:r>
          </a:p>
          <a:p>
            <a:pPr marL="685800" lvl="1" indent="-228600" algn="just">
              <a:buFontTx/>
              <a:buAutoNum type="arabicPeriod"/>
            </a:pPr>
            <a:r>
              <a:rPr lang="en-US">
                <a:solidFill>
                  <a:srgbClr val="0000FF"/>
                </a:solidFill>
                <a:latin typeface="Arial Unicode MS" pitchFamily="34" charset="-128"/>
                <a:cs typeface="Times New Roman" pitchFamily="18" charset="0"/>
              </a:rPr>
              <a:t>Table with fields A,B with Primary Key ( A), and Foreign Key (B)</a:t>
            </a:r>
            <a:r>
              <a:rPr lang="en-US">
                <a:solidFill>
                  <a:srgbClr val="0000FF"/>
                </a:solidFill>
                <a:latin typeface="Arial Unicode MS" pitchFamily="34" charset="-128"/>
                <a:ea typeface="Arial Unicode MS" pitchFamily="34" charset="-128"/>
                <a:cs typeface="Arial Unicode MS" pitchFamily="34" charset="-128"/>
              </a:rPr>
              <a:t> </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6790BCF-1D1B-45C7-93A1-A2B3523AA216}" type="slidenum">
              <a:rPr lang="en-US"/>
              <a:pPr/>
              <a:t>18</a:t>
            </a:fld>
            <a:endParaRPr lang="en-US"/>
          </a:p>
        </p:txBody>
      </p:sp>
      <p:sp>
        <p:nvSpPr>
          <p:cNvPr id="237570" name="Rectangle 2"/>
          <p:cNvSpPr>
            <a:spLocks noChangeArrowheads="1"/>
          </p:cNvSpPr>
          <p:nvPr>
            <p:ph type="sldImg"/>
          </p:nvPr>
        </p:nvSpPr>
        <p:spPr bwMode="auto">
          <a:xfrm>
            <a:off x="3363913" y="2366963"/>
            <a:ext cx="0" cy="0"/>
          </a:xfrm>
          <a:prstGeom prst="rect">
            <a:avLst/>
          </a:prstGeom>
          <a:solidFill>
            <a:srgbClr val="FFFFFF"/>
          </a:solidFill>
          <a:ln>
            <a:solidFill>
              <a:srgbClr val="000000"/>
            </a:solidFill>
            <a:miter lim="800000"/>
            <a:headEnd/>
            <a:tailEnd/>
          </a:ln>
        </p:spPr>
      </p:sp>
      <p:sp>
        <p:nvSpPr>
          <p:cNvPr id="237571" name="Rectangle 3"/>
          <p:cNvSpPr>
            <a:spLocks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lIns="89913" tIns="44956" rIns="89913" bIns="44956"/>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09DBDEA-78D7-4EAB-A9F5-8DDF8150D882}" type="slidenum">
              <a:rPr lang="en-US"/>
              <a:pPr/>
              <a:t>19</a:t>
            </a:fld>
            <a:endParaRPr lang="en-US"/>
          </a:p>
        </p:txBody>
      </p:sp>
      <p:sp>
        <p:nvSpPr>
          <p:cNvPr id="239618" name="Rectangle 2"/>
          <p:cNvSpPr>
            <a:spLocks noChangeArrowheads="1"/>
          </p:cNvSpPr>
          <p:nvPr>
            <p:ph type="sldImg"/>
          </p:nvPr>
        </p:nvSpPr>
        <p:spPr bwMode="auto">
          <a:xfrm>
            <a:off x="3363913" y="2366963"/>
            <a:ext cx="0" cy="0"/>
          </a:xfrm>
          <a:prstGeom prst="rect">
            <a:avLst/>
          </a:prstGeom>
          <a:solidFill>
            <a:srgbClr val="FFFFFF"/>
          </a:solidFill>
          <a:ln>
            <a:solidFill>
              <a:srgbClr val="000000"/>
            </a:solidFill>
            <a:miter lim="800000"/>
            <a:headEnd/>
            <a:tailEnd/>
          </a:ln>
        </p:spPr>
      </p:sp>
      <p:sp>
        <p:nvSpPr>
          <p:cNvPr id="239619" name="Rectangle 3"/>
          <p:cNvSpPr>
            <a:spLocks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lIns="89913" tIns="44956" rIns="89913" bIns="44956"/>
          <a:lstStyle/>
          <a:p>
            <a:r>
              <a:rPr lang="en-US">
                <a:cs typeface="Times New Roman" pitchFamily="18" charset="0"/>
              </a:rPr>
              <a:t>The second and third normal forms assume that all attributes not part of the candidate keys depend on the candidate keys but does not deal with dependencies </a:t>
            </a:r>
            <a:r>
              <a:rPr lang="en-US" i="1">
                <a:cs typeface="Times New Roman" pitchFamily="18" charset="0"/>
              </a:rPr>
              <a:t>within</a:t>
            </a:r>
            <a:r>
              <a:rPr lang="en-US">
                <a:cs typeface="Times New Roman" pitchFamily="18" charset="0"/>
              </a:rPr>
              <a:t> the keys. BCNF deals with such dependencies. </a:t>
            </a:r>
          </a:p>
          <a:p>
            <a:endParaRPr lang="en-US">
              <a:cs typeface="Times New Roman" pitchFamily="18" charset="0"/>
            </a:endParaRPr>
          </a:p>
          <a:p>
            <a:pPr algn="just"/>
            <a:r>
              <a:rPr lang="en-US" sz="900">
                <a:solidFill>
                  <a:srgbClr val="CC0000"/>
                </a:solidFill>
                <a:latin typeface="Arial Unicode MS" pitchFamily="34" charset="-128"/>
                <a:cs typeface="Times New Roman" pitchFamily="18" charset="0"/>
              </a:rPr>
              <a:t>Under third normal form all non-key columns must be functionally dependent on a candidate key. Under BCNF, even columns that are part of a candidate key must be dependent on another candidate key, if they have a dependency at all. </a:t>
            </a:r>
          </a:p>
          <a:p>
            <a:endParaRPr lang="en-US" b="1">
              <a:cs typeface="Times New Roman" pitchFamily="18" charset="0"/>
            </a:endParaRPr>
          </a:p>
          <a:p>
            <a:r>
              <a:rPr lang="en-US">
                <a:latin typeface="Arial Unicode MS" pitchFamily="34" charset="-128"/>
                <a:ea typeface="Arial Unicode MS" pitchFamily="34" charset="-128"/>
                <a:cs typeface="Arial Unicode MS" pitchFamily="34" charset="-128"/>
              </a:rPr>
              <a:t>For most tables third normal form and BCNF are the same. Third normal form does not cover some specific cases for which BCNF was created. Third normal form and BCNF are not same if the following conditions are true:</a:t>
            </a:r>
            <a:endParaRPr lang="en-US" b="1">
              <a:solidFill>
                <a:srgbClr val="00FF00"/>
              </a:solidFill>
              <a:latin typeface="Arial Unicode MS" pitchFamily="34" charset="-128"/>
              <a:ea typeface="Arial Unicode MS" pitchFamily="34" charset="-128"/>
              <a:cs typeface="Arial Unicode MS" pitchFamily="34" charset="-128"/>
            </a:endParaRPr>
          </a:p>
          <a:p>
            <a:pPr algn="just">
              <a:buFontTx/>
              <a:buChar char="•"/>
            </a:pPr>
            <a:r>
              <a:rPr lang="en-US">
                <a:latin typeface="Arial Unicode MS" pitchFamily="34" charset="-128"/>
                <a:ea typeface="Arial Unicode MS" pitchFamily="34" charset="-128"/>
                <a:cs typeface="Arial Unicode MS" pitchFamily="34" charset="-128"/>
              </a:rPr>
              <a:t>The table has two or more candidate keys</a:t>
            </a:r>
            <a:endParaRPr lang="en-US" b="1">
              <a:solidFill>
                <a:srgbClr val="00FF00"/>
              </a:solidFill>
              <a:latin typeface="Arial Unicode MS" pitchFamily="34" charset="-128"/>
              <a:ea typeface="Arial Unicode MS" pitchFamily="34" charset="-128"/>
              <a:cs typeface="Arial Unicode MS" pitchFamily="34" charset="-128"/>
            </a:endParaRPr>
          </a:p>
          <a:p>
            <a:pPr algn="just">
              <a:buFontTx/>
              <a:buChar char="•"/>
            </a:pPr>
            <a:r>
              <a:rPr lang="en-US">
                <a:latin typeface="Arial Unicode MS" pitchFamily="34" charset="-128"/>
                <a:ea typeface="Arial Unicode MS" pitchFamily="34" charset="-128"/>
                <a:cs typeface="Arial Unicode MS" pitchFamily="34" charset="-128"/>
              </a:rPr>
              <a:t>At least two of the candidate keys are composed of more than one attribute</a:t>
            </a:r>
          </a:p>
          <a:p>
            <a:pPr algn="just">
              <a:buFontTx/>
              <a:buChar char="•"/>
            </a:pPr>
            <a:r>
              <a:rPr lang="en-US">
                <a:latin typeface="Arial Unicode MS" pitchFamily="34" charset="-128"/>
                <a:ea typeface="Arial Unicode MS" pitchFamily="34" charset="-128"/>
                <a:cs typeface="Arial Unicode MS" pitchFamily="34" charset="-128"/>
              </a:rPr>
              <a:t>The keys are not disjoint i.e. The composite candidate keys share some attributes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3C12CAE-B6DA-4CF8-AA49-F11DEE59CA5B}" type="slidenum">
              <a:rPr lang="en-US"/>
              <a:pPr/>
              <a:t>2</a:t>
            </a:fld>
            <a:endParaRPr lang="en-US"/>
          </a:p>
        </p:txBody>
      </p:sp>
      <p:sp>
        <p:nvSpPr>
          <p:cNvPr id="185346" name="Rectangle 2"/>
          <p:cNvSpPr>
            <a:spLocks noChangeArrowheads="1" noTextEdit="1"/>
          </p:cNvSpPr>
          <p:nvPr>
            <p:ph type="sldImg"/>
          </p:nvPr>
        </p:nvSpPr>
        <p:spPr>
          <a:xfrm>
            <a:off x="3363913" y="2366963"/>
            <a:ext cx="0" cy="0"/>
          </a:xfrm>
          <a:ln/>
        </p:spPr>
      </p:sp>
      <p:sp>
        <p:nvSpPr>
          <p:cNvPr id="185347" name="Rectangle 3"/>
          <p:cNvSpPr>
            <a:spLocks noGrp="1" noChangeArrowheads="1"/>
          </p:cNvSpPr>
          <p:nvPr>
            <p:ph type="body" idx="1"/>
          </p:nvPr>
        </p:nvSpPr>
        <p:spPr/>
        <p:txBody>
          <a:bodyPr lIns="89913" tIns="44956" rIns="89913" bIns="44956"/>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0555156-8F52-4339-97D8-1017A590075B}" type="slidenum">
              <a:rPr lang="en-US"/>
              <a:pPr/>
              <a:t>20</a:t>
            </a:fld>
            <a:endParaRPr lang="en-US"/>
          </a:p>
        </p:txBody>
      </p:sp>
      <p:sp>
        <p:nvSpPr>
          <p:cNvPr id="241666" name="Rectangle 2"/>
          <p:cNvSpPr>
            <a:spLocks noChangeArrowheads="1"/>
          </p:cNvSpPr>
          <p:nvPr>
            <p:ph type="sldImg"/>
          </p:nvPr>
        </p:nvSpPr>
        <p:spPr bwMode="auto">
          <a:xfrm>
            <a:off x="3363913" y="2366963"/>
            <a:ext cx="0" cy="0"/>
          </a:xfrm>
          <a:prstGeom prst="rect">
            <a:avLst/>
          </a:prstGeom>
          <a:solidFill>
            <a:srgbClr val="FFFFFF"/>
          </a:solidFill>
          <a:ln>
            <a:solidFill>
              <a:srgbClr val="000000"/>
            </a:solidFill>
            <a:miter lim="800000"/>
            <a:headEnd/>
            <a:tailEnd/>
          </a:ln>
        </p:spPr>
      </p:sp>
      <p:sp>
        <p:nvSpPr>
          <p:cNvPr id="241667" name="Rectangle 3"/>
          <p:cNvSpPr>
            <a:spLocks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lIns="89913" tIns="44956" rIns="89913" bIns="44956"/>
          <a:lstStyle/>
          <a:p>
            <a:pPr marL="228600" indent="-228600" algn="just"/>
            <a:r>
              <a:rPr lang="en-US">
                <a:latin typeface="Arial Unicode MS" pitchFamily="34" charset="-128"/>
                <a:cs typeface="Times New Roman" pitchFamily="18" charset="0"/>
              </a:rPr>
              <a:t>A management consulting firm has several clients and consultants.  A client can have several problems and the same problem can be an issue for several clients.  Each consultant specializes in only one problem type (e. g marketing, production) but several consultants could advise on one problem.  For each problem, the client is advised by only one consultant.</a:t>
            </a:r>
            <a:r>
              <a:rPr lang="en-US">
                <a:latin typeface="Arial Unicode MS" pitchFamily="34" charset="-128"/>
                <a:ea typeface="Arial Unicode MS" pitchFamily="34" charset="-128"/>
                <a:cs typeface="Arial Unicode MS" pitchFamily="34" charset="-128"/>
              </a:rPr>
              <a:t> </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BCD774A-2A3E-4202-BBDB-9FA2540A27FC}" type="slidenum">
              <a:rPr lang="en-US"/>
              <a:pPr/>
              <a:t>21</a:t>
            </a:fld>
            <a:endParaRPr lang="en-US"/>
          </a:p>
        </p:txBody>
      </p:sp>
      <p:sp>
        <p:nvSpPr>
          <p:cNvPr id="243714" name="Rectangle 2"/>
          <p:cNvSpPr>
            <a:spLocks noChangeArrowheads="1"/>
          </p:cNvSpPr>
          <p:nvPr>
            <p:ph type="sldImg"/>
          </p:nvPr>
        </p:nvSpPr>
        <p:spPr bwMode="auto">
          <a:xfrm>
            <a:off x="3363913" y="2366963"/>
            <a:ext cx="0" cy="0"/>
          </a:xfrm>
          <a:prstGeom prst="rect">
            <a:avLst/>
          </a:prstGeom>
          <a:solidFill>
            <a:srgbClr val="FFFFFF"/>
          </a:solidFill>
          <a:ln>
            <a:solidFill>
              <a:srgbClr val="000000"/>
            </a:solidFill>
            <a:miter lim="800000"/>
            <a:headEnd/>
            <a:tailEnd/>
          </a:ln>
        </p:spPr>
      </p:sp>
      <p:sp>
        <p:nvSpPr>
          <p:cNvPr id="243715" name="Rectangle 3"/>
          <p:cNvSpPr>
            <a:spLocks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lIns="89913" tIns="44956" rIns="89913" bIns="44956"/>
          <a:lstStyle/>
          <a:p>
            <a:pPr marL="228600" indent="-228600" algn="just"/>
            <a:r>
              <a:rPr lang="en-US">
                <a:solidFill>
                  <a:srgbClr val="0000FF"/>
                </a:solidFill>
                <a:latin typeface="Arial Unicode MS" pitchFamily="34" charset="-128"/>
                <a:ea typeface="Arial Unicode MS" pitchFamily="34" charset="-128"/>
                <a:cs typeface="Arial Unicode MS" pitchFamily="34" charset="-128"/>
              </a:rPr>
              <a:t>If there is a table with columns A,B,C with Primary Key (A) and C is dependant on B (B </a:t>
            </a:r>
            <a:r>
              <a:rPr lang="en-US">
                <a:solidFill>
                  <a:srgbClr val="0000FF"/>
                </a:solidFill>
                <a:ea typeface="Arial Unicode MS" pitchFamily="34" charset="-128"/>
                <a:cs typeface="Arial Unicode MS" pitchFamily="34" charset="-128"/>
                <a:sym typeface="Wingdings" pitchFamily="2" charset="2"/>
              </a:rPr>
              <a:t></a:t>
            </a:r>
            <a:r>
              <a:rPr lang="en-US">
                <a:solidFill>
                  <a:srgbClr val="0000FF"/>
                </a:solidFill>
                <a:latin typeface="Arial Unicode MS" pitchFamily="34" charset="-128"/>
                <a:ea typeface="Arial Unicode MS" pitchFamily="34" charset="-128"/>
                <a:cs typeface="Arial Unicode MS" pitchFamily="34" charset="-128"/>
              </a:rPr>
              <a:t> C) then to be 3NF, the tables become</a:t>
            </a:r>
          </a:p>
          <a:p>
            <a:pPr marL="685800" lvl="1" indent="-228600" algn="just">
              <a:buFontTx/>
              <a:buAutoNum type="arabicPeriod"/>
            </a:pPr>
            <a:r>
              <a:rPr lang="en-US">
                <a:solidFill>
                  <a:srgbClr val="0000FF"/>
                </a:solidFill>
                <a:latin typeface="Arial Unicode MS" pitchFamily="34" charset="-128"/>
                <a:ea typeface="Arial Unicode MS" pitchFamily="34" charset="-128"/>
                <a:cs typeface="Arial Unicode MS" pitchFamily="34" charset="-128"/>
              </a:rPr>
              <a:t>Table with columns B,C with Primary Key (B)</a:t>
            </a:r>
          </a:p>
          <a:p>
            <a:pPr marL="685800" lvl="1" indent="-228600" algn="just">
              <a:buFontTx/>
              <a:buAutoNum type="arabicPeriod"/>
            </a:pPr>
            <a:r>
              <a:rPr lang="en-US">
                <a:solidFill>
                  <a:srgbClr val="0000FF"/>
                </a:solidFill>
                <a:latin typeface="Arial Unicode MS" pitchFamily="34" charset="-128"/>
                <a:cs typeface="Times New Roman" pitchFamily="18" charset="0"/>
              </a:rPr>
              <a:t>Table with fields A,B with Primary Key ( A), and Foreign Key (B)</a:t>
            </a:r>
            <a:r>
              <a:rPr lang="en-US">
                <a:solidFill>
                  <a:srgbClr val="0000FF"/>
                </a:solidFill>
                <a:latin typeface="Arial Unicode MS" pitchFamily="34" charset="-128"/>
                <a:ea typeface="Arial Unicode MS" pitchFamily="34" charset="-128"/>
                <a:cs typeface="Arial Unicode MS" pitchFamily="34" charset="-128"/>
              </a:rPr>
              <a:t> </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4B88F5B-F531-45CC-A617-6ADAE925D9A3}" type="slidenum">
              <a:rPr lang="en-US"/>
              <a:pPr/>
              <a:t>22</a:t>
            </a:fld>
            <a:endParaRPr lang="en-US"/>
          </a:p>
        </p:txBody>
      </p:sp>
      <p:sp>
        <p:nvSpPr>
          <p:cNvPr id="249858" name="Rectangle 2"/>
          <p:cNvSpPr>
            <a:spLocks noChangeArrowheads="1"/>
          </p:cNvSpPr>
          <p:nvPr>
            <p:ph type="sldImg"/>
          </p:nvPr>
        </p:nvSpPr>
        <p:spPr bwMode="auto">
          <a:xfrm>
            <a:off x="3363913" y="2366963"/>
            <a:ext cx="0" cy="0"/>
          </a:xfrm>
          <a:prstGeom prst="rect">
            <a:avLst/>
          </a:prstGeom>
          <a:solidFill>
            <a:srgbClr val="FFFFFF"/>
          </a:solidFill>
          <a:ln>
            <a:solidFill>
              <a:srgbClr val="000000"/>
            </a:solidFill>
            <a:miter lim="800000"/>
            <a:headEnd/>
            <a:tailEnd/>
          </a:ln>
        </p:spPr>
      </p:sp>
      <p:sp>
        <p:nvSpPr>
          <p:cNvPr id="249859" name="Rectangle 3"/>
          <p:cNvSpPr>
            <a:spLocks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lIns="89913" tIns="44956" rIns="89913" bIns="44956"/>
          <a:lstStyle/>
          <a:p>
            <a:pPr marL="228600" indent="-228600" algn="just"/>
            <a:r>
              <a:rPr lang="en-US">
                <a:solidFill>
                  <a:srgbClr val="0000FF"/>
                </a:solidFill>
                <a:latin typeface="Arial Unicode MS" pitchFamily="34" charset="-128"/>
                <a:ea typeface="Arial Unicode MS" pitchFamily="34" charset="-128"/>
                <a:cs typeface="Arial Unicode MS" pitchFamily="34" charset="-128"/>
              </a:rPr>
              <a:t> </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A31F073-0F39-4656-AF82-692161766B94}" type="slidenum">
              <a:rPr lang="en-US"/>
              <a:pPr/>
              <a:t>23</a:t>
            </a:fld>
            <a:endParaRPr lang="en-US"/>
          </a:p>
        </p:txBody>
      </p:sp>
      <p:sp>
        <p:nvSpPr>
          <p:cNvPr id="245762" name="Rectangle 2"/>
          <p:cNvSpPr>
            <a:spLocks noChangeArrowheads="1"/>
          </p:cNvSpPr>
          <p:nvPr>
            <p:ph type="sldImg"/>
          </p:nvPr>
        </p:nvSpPr>
        <p:spPr bwMode="auto">
          <a:xfrm>
            <a:off x="3363913" y="2366963"/>
            <a:ext cx="0" cy="0"/>
          </a:xfrm>
          <a:prstGeom prst="rect">
            <a:avLst/>
          </a:prstGeom>
          <a:solidFill>
            <a:srgbClr val="FFFFFF"/>
          </a:solidFill>
          <a:ln>
            <a:solidFill>
              <a:srgbClr val="000000"/>
            </a:solidFill>
            <a:miter lim="800000"/>
            <a:headEnd/>
            <a:tailEnd/>
          </a:ln>
        </p:spPr>
      </p:sp>
      <p:sp>
        <p:nvSpPr>
          <p:cNvPr id="245763" name="Rectangle 3"/>
          <p:cNvSpPr>
            <a:spLocks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lIns="89913" tIns="44956" rIns="89913" bIns="44956"/>
          <a:lstStyle/>
          <a:p>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D530130-1193-4F2C-8DC3-2EB4576D7BD1}" type="slidenum">
              <a:rPr lang="en-US"/>
              <a:pPr/>
              <a:t>24</a:t>
            </a:fld>
            <a:endParaRPr lang="en-US"/>
          </a:p>
        </p:txBody>
      </p:sp>
      <p:sp>
        <p:nvSpPr>
          <p:cNvPr id="252930" name="Rectangle 2"/>
          <p:cNvSpPr>
            <a:spLocks noChangeArrowheads="1"/>
          </p:cNvSpPr>
          <p:nvPr>
            <p:ph type="sldImg"/>
          </p:nvPr>
        </p:nvSpPr>
        <p:spPr bwMode="auto">
          <a:xfrm>
            <a:off x="3363913" y="2366963"/>
            <a:ext cx="0" cy="0"/>
          </a:xfrm>
          <a:prstGeom prst="rect">
            <a:avLst/>
          </a:prstGeom>
          <a:solidFill>
            <a:srgbClr val="FFFFFF"/>
          </a:solidFill>
          <a:ln>
            <a:solidFill>
              <a:srgbClr val="000000"/>
            </a:solidFill>
            <a:miter lim="800000"/>
            <a:headEnd/>
            <a:tailEnd/>
          </a:ln>
        </p:spPr>
      </p:sp>
      <p:sp>
        <p:nvSpPr>
          <p:cNvPr id="252931" name="Rectangle 3"/>
          <p:cNvSpPr>
            <a:spLocks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lIns="89913" tIns="44956" rIns="89913" bIns="44956"/>
          <a:lstStyle/>
          <a:p>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B61D8E6-4691-4AE2-AC93-B4AABCC42B65}" type="slidenum">
              <a:rPr lang="en-US"/>
              <a:pPr/>
              <a:t>25</a:t>
            </a:fld>
            <a:endParaRPr lang="en-US"/>
          </a:p>
        </p:txBody>
      </p:sp>
      <p:sp>
        <p:nvSpPr>
          <p:cNvPr id="254978" name="Rectangle 2"/>
          <p:cNvSpPr>
            <a:spLocks noChangeArrowheads="1"/>
          </p:cNvSpPr>
          <p:nvPr>
            <p:ph type="sldImg"/>
          </p:nvPr>
        </p:nvSpPr>
        <p:spPr bwMode="auto">
          <a:xfrm>
            <a:off x="3363913" y="2366963"/>
            <a:ext cx="0" cy="0"/>
          </a:xfrm>
          <a:prstGeom prst="rect">
            <a:avLst/>
          </a:prstGeom>
          <a:solidFill>
            <a:srgbClr val="FFFFFF"/>
          </a:solidFill>
          <a:ln>
            <a:solidFill>
              <a:srgbClr val="000000"/>
            </a:solidFill>
            <a:miter lim="800000"/>
            <a:headEnd/>
            <a:tailEnd/>
          </a:ln>
        </p:spPr>
      </p:sp>
      <p:sp>
        <p:nvSpPr>
          <p:cNvPr id="254979" name="Rectangle 3"/>
          <p:cNvSpPr>
            <a:spLocks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lIns="89913" tIns="44956" rIns="89913" bIns="44956"/>
          <a:lstStyle/>
          <a:p>
            <a:pPr marL="228600" indent="-228600" algn="just"/>
            <a:r>
              <a:rPr lang="en-US">
                <a:latin typeface="Arial Unicode MS" pitchFamily="34" charset="-128"/>
                <a:ea typeface="Arial Unicode MS" pitchFamily="34" charset="-128"/>
                <a:cs typeface="Arial Unicode MS" pitchFamily="34" charset="-128"/>
              </a:rPr>
              <a:t>These cause update, addition and deletion anomalies.  </a:t>
            </a:r>
          </a:p>
          <a:p>
            <a:pPr marL="228600" indent="-228600" algn="just">
              <a:buFontTx/>
              <a:buChar char="•"/>
            </a:pPr>
            <a:r>
              <a:rPr lang="en-US">
                <a:latin typeface="Arial Unicode MS" pitchFamily="34" charset="-128"/>
                <a:ea typeface="Arial Unicode MS" pitchFamily="34" charset="-128"/>
                <a:cs typeface="Arial Unicode MS" pitchFamily="34" charset="-128"/>
              </a:rPr>
              <a:t>Insertion anomaly is that entity integrity would be violated if you tried to add a new employee who did not speak a foreign language.  </a:t>
            </a:r>
          </a:p>
          <a:p>
            <a:pPr marL="228600" indent="-228600" algn="just">
              <a:buFontTx/>
              <a:buChar char="•"/>
            </a:pPr>
            <a:r>
              <a:rPr lang="en-US">
                <a:latin typeface="Arial Unicode MS" pitchFamily="34" charset="-128"/>
                <a:ea typeface="Arial Unicode MS" pitchFamily="34" charset="-128"/>
                <a:cs typeface="Arial Unicode MS" pitchFamily="34" charset="-128"/>
              </a:rPr>
              <a:t>Update anomalies would occur if you tried to change Cooking to Chef.</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C4B355E-6763-44A3-BD1A-40399144F040}" type="slidenum">
              <a:rPr lang="en-US"/>
              <a:pPr/>
              <a:t>26</a:t>
            </a:fld>
            <a:endParaRPr lang="en-US"/>
          </a:p>
        </p:txBody>
      </p:sp>
      <p:sp>
        <p:nvSpPr>
          <p:cNvPr id="257026" name="Rectangle 2"/>
          <p:cNvSpPr>
            <a:spLocks noChangeArrowheads="1"/>
          </p:cNvSpPr>
          <p:nvPr>
            <p:ph type="sldImg"/>
          </p:nvPr>
        </p:nvSpPr>
        <p:spPr bwMode="auto">
          <a:xfrm>
            <a:off x="3363913" y="2366963"/>
            <a:ext cx="0" cy="0"/>
          </a:xfrm>
          <a:prstGeom prst="rect">
            <a:avLst/>
          </a:prstGeom>
          <a:solidFill>
            <a:srgbClr val="FFFFFF"/>
          </a:solidFill>
          <a:ln>
            <a:solidFill>
              <a:srgbClr val="000000"/>
            </a:solidFill>
            <a:miter lim="800000"/>
            <a:headEnd/>
            <a:tailEnd/>
          </a:ln>
        </p:spPr>
      </p:sp>
      <p:sp>
        <p:nvSpPr>
          <p:cNvPr id="257027" name="Rectangle 3"/>
          <p:cNvSpPr>
            <a:spLocks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lIns="89913" tIns="44956" rIns="89913" bIns="44956"/>
          <a:lstStyle/>
          <a:p>
            <a:pPr marL="228600" indent="-228600" algn="just"/>
            <a:endParaRPr lang="en-US">
              <a:solidFill>
                <a:srgbClr val="0000FF"/>
              </a:solidFill>
              <a:latin typeface="Arial Unicode MS" pitchFamily="34" charset="-128"/>
              <a:ea typeface="Arial Unicode MS" pitchFamily="34" charset="-128"/>
              <a:cs typeface="Arial Unicode MS" pitchFamily="34" charset="-128"/>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05EA1A8-806E-490C-94FA-429502F0939A}" type="slidenum">
              <a:rPr lang="en-US"/>
              <a:pPr/>
              <a:t>27</a:t>
            </a:fld>
            <a:endParaRPr lang="en-US"/>
          </a:p>
        </p:txBody>
      </p:sp>
      <p:sp>
        <p:nvSpPr>
          <p:cNvPr id="259074" name="Rectangle 2"/>
          <p:cNvSpPr>
            <a:spLocks noChangeArrowheads="1"/>
          </p:cNvSpPr>
          <p:nvPr>
            <p:ph type="sldImg"/>
          </p:nvPr>
        </p:nvSpPr>
        <p:spPr bwMode="auto">
          <a:xfrm>
            <a:off x="3363913" y="2366963"/>
            <a:ext cx="0" cy="0"/>
          </a:xfrm>
          <a:prstGeom prst="rect">
            <a:avLst/>
          </a:prstGeom>
          <a:solidFill>
            <a:srgbClr val="FFFFFF"/>
          </a:solidFill>
          <a:ln>
            <a:solidFill>
              <a:srgbClr val="000000"/>
            </a:solidFill>
            <a:miter lim="800000"/>
            <a:headEnd/>
            <a:tailEnd/>
          </a:ln>
        </p:spPr>
      </p:sp>
      <p:sp>
        <p:nvSpPr>
          <p:cNvPr id="259075" name="Rectangle 3"/>
          <p:cNvSpPr>
            <a:spLocks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lIns="89913" tIns="44956" rIns="89913" bIns="44956"/>
          <a:lstStyle/>
          <a:p>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A7A3431-9856-4305-A910-6047FFE7A0EA}" type="slidenum">
              <a:rPr lang="en-US"/>
              <a:pPr/>
              <a:t>28</a:t>
            </a:fld>
            <a:endParaRPr lang="en-US"/>
          </a:p>
        </p:txBody>
      </p:sp>
      <p:sp>
        <p:nvSpPr>
          <p:cNvPr id="273410" name="Rectangle 2"/>
          <p:cNvSpPr>
            <a:spLocks noChangeArrowheads="1"/>
          </p:cNvSpPr>
          <p:nvPr>
            <p:ph type="sldImg"/>
          </p:nvPr>
        </p:nvSpPr>
        <p:spPr bwMode="auto">
          <a:xfrm>
            <a:off x="3363913" y="2366963"/>
            <a:ext cx="0" cy="0"/>
          </a:xfrm>
          <a:prstGeom prst="rect">
            <a:avLst/>
          </a:prstGeom>
          <a:solidFill>
            <a:srgbClr val="FFFFFF"/>
          </a:solidFill>
          <a:ln>
            <a:solidFill>
              <a:srgbClr val="000000"/>
            </a:solidFill>
            <a:miter lim="800000"/>
            <a:headEnd/>
            <a:tailEnd/>
          </a:ln>
        </p:spPr>
      </p:sp>
      <p:sp>
        <p:nvSpPr>
          <p:cNvPr id="273411" name="Rectangle 3"/>
          <p:cNvSpPr>
            <a:spLocks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lIns="89913" tIns="44956" rIns="89913" bIns="44956"/>
          <a:lstStyle/>
          <a:p>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154D554-DBAC-47B0-BFE0-45E33DD6B11F}" type="slidenum">
              <a:rPr lang="en-US"/>
              <a:pPr/>
              <a:t>29</a:t>
            </a:fld>
            <a:endParaRPr lang="en-US"/>
          </a:p>
        </p:txBody>
      </p:sp>
      <p:sp>
        <p:nvSpPr>
          <p:cNvPr id="275458" name="Rectangle 2"/>
          <p:cNvSpPr>
            <a:spLocks noChangeArrowheads="1"/>
          </p:cNvSpPr>
          <p:nvPr>
            <p:ph type="sldImg"/>
          </p:nvPr>
        </p:nvSpPr>
        <p:spPr bwMode="auto">
          <a:xfrm>
            <a:off x="3363913" y="2366963"/>
            <a:ext cx="0" cy="0"/>
          </a:xfrm>
          <a:prstGeom prst="rect">
            <a:avLst/>
          </a:prstGeom>
          <a:solidFill>
            <a:srgbClr val="FFFFFF"/>
          </a:solidFill>
          <a:ln>
            <a:solidFill>
              <a:srgbClr val="000000"/>
            </a:solidFill>
            <a:miter lim="800000"/>
            <a:headEnd/>
            <a:tailEnd/>
          </a:ln>
        </p:spPr>
      </p:sp>
      <p:sp>
        <p:nvSpPr>
          <p:cNvPr id="275459" name="Rectangle 3"/>
          <p:cNvSpPr>
            <a:spLocks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lIns="89913" tIns="44956" rIns="89913" bIns="44956"/>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63ED723-6650-45E6-8D36-84F2F5848AC4}" type="slidenum">
              <a:rPr lang="en-US"/>
              <a:pPr/>
              <a:t>3</a:t>
            </a:fld>
            <a:endParaRPr lang="en-US"/>
          </a:p>
        </p:txBody>
      </p:sp>
      <p:sp>
        <p:nvSpPr>
          <p:cNvPr id="212994" name="Rectangle 2"/>
          <p:cNvSpPr>
            <a:spLocks noChangeArrowheads="1"/>
          </p:cNvSpPr>
          <p:nvPr>
            <p:ph type="sldImg"/>
          </p:nvPr>
        </p:nvSpPr>
        <p:spPr bwMode="auto">
          <a:xfrm>
            <a:off x="3363913" y="2366963"/>
            <a:ext cx="0" cy="0"/>
          </a:xfrm>
          <a:prstGeom prst="rect">
            <a:avLst/>
          </a:prstGeom>
          <a:solidFill>
            <a:srgbClr val="FFFFFF"/>
          </a:solidFill>
          <a:ln>
            <a:solidFill>
              <a:srgbClr val="000000"/>
            </a:solidFill>
            <a:miter lim="800000"/>
            <a:headEnd/>
            <a:tailEnd/>
          </a:ln>
        </p:spPr>
      </p:sp>
      <p:sp>
        <p:nvSpPr>
          <p:cNvPr id="212995" name="Rectangle 3"/>
          <p:cNvSpPr>
            <a:spLocks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lIns="89913" tIns="44956" rIns="89913" bIns="44956"/>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E9E4EB5-2AAB-4D20-8A23-FCC7F6962E88}" type="slidenum">
              <a:rPr lang="en-US"/>
              <a:pPr/>
              <a:t>4</a:t>
            </a:fld>
            <a:endParaRPr lang="en-US"/>
          </a:p>
        </p:txBody>
      </p:sp>
      <p:sp>
        <p:nvSpPr>
          <p:cNvPr id="269314" name="Rectangle 2"/>
          <p:cNvSpPr>
            <a:spLocks noChangeArrowheads="1"/>
          </p:cNvSpPr>
          <p:nvPr>
            <p:ph type="sldImg"/>
          </p:nvPr>
        </p:nvSpPr>
        <p:spPr bwMode="auto">
          <a:xfrm>
            <a:off x="3363913" y="2366963"/>
            <a:ext cx="0" cy="0"/>
          </a:xfrm>
          <a:prstGeom prst="rect">
            <a:avLst/>
          </a:prstGeom>
          <a:solidFill>
            <a:srgbClr val="FFFFFF"/>
          </a:solidFill>
          <a:ln>
            <a:solidFill>
              <a:srgbClr val="000000"/>
            </a:solidFill>
            <a:miter lim="800000"/>
            <a:headEnd/>
            <a:tailEnd/>
          </a:ln>
        </p:spPr>
      </p:sp>
      <p:sp>
        <p:nvSpPr>
          <p:cNvPr id="269315" name="Rectangle 3"/>
          <p:cNvSpPr>
            <a:spLocks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lIns="89913" tIns="44956" rIns="89913" bIns="44956"/>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E3A003C-BAD7-4479-BC42-B6AF0413ECBC}" type="slidenum">
              <a:rPr lang="en-US"/>
              <a:pPr/>
              <a:t>5</a:t>
            </a:fld>
            <a:endParaRPr lang="en-US"/>
          </a:p>
        </p:txBody>
      </p:sp>
      <p:sp>
        <p:nvSpPr>
          <p:cNvPr id="215042" name="Rectangle 2"/>
          <p:cNvSpPr>
            <a:spLocks noChangeArrowheads="1"/>
          </p:cNvSpPr>
          <p:nvPr>
            <p:ph type="sldImg"/>
          </p:nvPr>
        </p:nvSpPr>
        <p:spPr bwMode="auto">
          <a:xfrm>
            <a:off x="3363913" y="2366963"/>
            <a:ext cx="0" cy="0"/>
          </a:xfrm>
          <a:prstGeom prst="rect">
            <a:avLst/>
          </a:prstGeom>
          <a:solidFill>
            <a:srgbClr val="FFFFFF"/>
          </a:solidFill>
          <a:ln>
            <a:solidFill>
              <a:srgbClr val="000000"/>
            </a:solidFill>
            <a:miter lim="800000"/>
            <a:headEnd/>
            <a:tailEnd/>
          </a:ln>
        </p:spPr>
      </p:sp>
      <p:sp>
        <p:nvSpPr>
          <p:cNvPr id="215043" name="Rectangle 3"/>
          <p:cNvSpPr>
            <a:spLocks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lIns="89913" tIns="44956" rIns="89913" bIns="44956"/>
          <a:lstStyle/>
          <a:p>
            <a:pPr algn="just"/>
            <a:r>
              <a:rPr lang="en-US">
                <a:latin typeface="Arial Unicode MS" pitchFamily="34" charset="-128"/>
                <a:ea typeface="Arial Unicode MS" pitchFamily="34" charset="-128"/>
                <a:cs typeface="Arial Unicode MS" pitchFamily="34" charset="-128"/>
              </a:rPr>
              <a:t>Having scalar values also means that all instances of a record type must contain the same number of fields.</a:t>
            </a:r>
          </a:p>
          <a:p>
            <a:pPr algn="just"/>
            <a:r>
              <a:rPr lang="en-US">
                <a:latin typeface="Arial Unicode MS" pitchFamily="34" charset="-128"/>
                <a:ea typeface="Arial Unicode MS" pitchFamily="34" charset="-128"/>
                <a:cs typeface="Arial Unicode MS" pitchFamily="34" charset="-128"/>
              </a:rPr>
              <a:t>A table not in first normal form is called un normalized</a:t>
            </a:r>
          </a:p>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C55E8CE-1BAD-41F0-9394-6B87D39DAE23}" type="slidenum">
              <a:rPr lang="en-US"/>
              <a:pPr/>
              <a:t>6</a:t>
            </a:fld>
            <a:endParaRPr lang="en-US"/>
          </a:p>
        </p:txBody>
      </p:sp>
      <p:sp>
        <p:nvSpPr>
          <p:cNvPr id="217090" name="Rectangle 2"/>
          <p:cNvSpPr>
            <a:spLocks noChangeArrowheads="1"/>
          </p:cNvSpPr>
          <p:nvPr>
            <p:ph type="sldImg"/>
          </p:nvPr>
        </p:nvSpPr>
        <p:spPr bwMode="auto">
          <a:xfrm>
            <a:off x="3363913" y="2366963"/>
            <a:ext cx="0" cy="0"/>
          </a:xfrm>
          <a:prstGeom prst="rect">
            <a:avLst/>
          </a:prstGeom>
          <a:solidFill>
            <a:srgbClr val="FFFFFF"/>
          </a:solidFill>
          <a:ln>
            <a:solidFill>
              <a:srgbClr val="000000"/>
            </a:solidFill>
            <a:miter lim="800000"/>
            <a:headEnd/>
            <a:tailEnd/>
          </a:ln>
        </p:spPr>
      </p:sp>
      <p:sp>
        <p:nvSpPr>
          <p:cNvPr id="217091" name="Rectangle 3"/>
          <p:cNvSpPr>
            <a:spLocks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lIns="89913" tIns="44956" rIns="89913" bIns="44956"/>
          <a:lstStyle/>
          <a:p>
            <a:pPr algn="just"/>
            <a:r>
              <a:rPr lang="en-US">
                <a:latin typeface="Arial Unicode MS" pitchFamily="34" charset="-128"/>
                <a:ea typeface="Arial Unicode MS" pitchFamily="34" charset="-128"/>
                <a:cs typeface="Arial Unicode MS" pitchFamily="34" charset="-128"/>
              </a:rPr>
              <a:t>1.</a:t>
            </a:r>
            <a:r>
              <a:rPr lang="en-US">
                <a:cs typeface="Times New Roman" pitchFamily="18" charset="0"/>
              </a:rPr>
              <a:t> The designated key</a:t>
            </a:r>
            <a:r>
              <a:rPr lang="en-US">
                <a:latin typeface="Arial Unicode MS" pitchFamily="34" charset="-128"/>
                <a:ea typeface="Arial Unicode MS" pitchFamily="34" charset="-128"/>
                <a:cs typeface="Arial Unicode MS" pitchFamily="34" charset="-128"/>
              </a:rPr>
              <a:t> will be the primary key of the original table concatenated with one or more data items from the new table.</a:t>
            </a:r>
          </a:p>
          <a:p>
            <a:pPr algn="just">
              <a:buFontTx/>
              <a:buChar char="•"/>
            </a:pPr>
            <a:r>
              <a:rPr lang="en-US">
                <a:latin typeface="Arial Unicode MS" pitchFamily="34" charset="-128"/>
                <a:ea typeface="Arial Unicode MS" pitchFamily="34" charset="-128"/>
                <a:cs typeface="Arial Unicode MS" pitchFamily="34" charset="-128"/>
              </a:rPr>
              <a:t>For the first table the primary key is ISBN</a:t>
            </a:r>
          </a:p>
          <a:p>
            <a:pPr algn="just">
              <a:buFontTx/>
              <a:buChar char="•"/>
            </a:pPr>
            <a:r>
              <a:rPr lang="en-US">
                <a:latin typeface="Arial Unicode MS" pitchFamily="34" charset="-128"/>
                <a:ea typeface="Arial Unicode MS" pitchFamily="34" charset="-128"/>
                <a:cs typeface="Arial Unicode MS" pitchFamily="34" charset="-128"/>
              </a:rPr>
              <a:t>For the second table the primary key is ISBN + Author Name</a:t>
            </a:r>
          </a:p>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EB23721-66FD-4CF9-B01F-71D6D29E1603}" type="slidenum">
              <a:rPr lang="en-US"/>
              <a:pPr/>
              <a:t>7</a:t>
            </a:fld>
            <a:endParaRPr lang="en-US"/>
          </a:p>
        </p:txBody>
      </p:sp>
      <p:sp>
        <p:nvSpPr>
          <p:cNvPr id="219138" name="Rectangle 2"/>
          <p:cNvSpPr>
            <a:spLocks noChangeArrowheads="1"/>
          </p:cNvSpPr>
          <p:nvPr>
            <p:ph type="sldImg"/>
          </p:nvPr>
        </p:nvSpPr>
        <p:spPr bwMode="auto">
          <a:xfrm>
            <a:off x="3363913" y="2366963"/>
            <a:ext cx="0" cy="0"/>
          </a:xfrm>
          <a:prstGeom prst="rect">
            <a:avLst/>
          </a:prstGeom>
          <a:solidFill>
            <a:srgbClr val="FFFFFF"/>
          </a:solidFill>
          <a:ln>
            <a:solidFill>
              <a:srgbClr val="000000"/>
            </a:solidFill>
            <a:miter lim="800000"/>
            <a:headEnd/>
            <a:tailEnd/>
          </a:ln>
        </p:spPr>
      </p:sp>
      <p:sp>
        <p:nvSpPr>
          <p:cNvPr id="219139" name="Rectangle 3"/>
          <p:cNvSpPr>
            <a:spLocks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lIns="89913" tIns="44956" rIns="89913" bIns="44956"/>
          <a:lstStyle/>
          <a:p>
            <a:r>
              <a:rPr lang="en-US"/>
              <a:t>Notes to Instructor: Need more rigor in the functional dependencies. With a few examples. May be create a class assignment for functional dependencies.</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5C0585F-CF23-4906-9403-6DF57E99E230}" type="slidenum">
              <a:rPr lang="en-US"/>
              <a:pPr/>
              <a:t>8</a:t>
            </a:fld>
            <a:endParaRPr lang="en-US"/>
          </a:p>
        </p:txBody>
      </p:sp>
      <p:sp>
        <p:nvSpPr>
          <p:cNvPr id="221186" name="Rectangle 2"/>
          <p:cNvSpPr>
            <a:spLocks noChangeArrowheads="1"/>
          </p:cNvSpPr>
          <p:nvPr>
            <p:ph type="sldImg"/>
          </p:nvPr>
        </p:nvSpPr>
        <p:spPr bwMode="auto">
          <a:xfrm>
            <a:off x="3363913" y="2366963"/>
            <a:ext cx="0" cy="0"/>
          </a:xfrm>
          <a:prstGeom prst="rect">
            <a:avLst/>
          </a:prstGeom>
          <a:solidFill>
            <a:srgbClr val="FFFFFF"/>
          </a:solidFill>
          <a:ln>
            <a:solidFill>
              <a:srgbClr val="000000"/>
            </a:solidFill>
            <a:miter lim="800000"/>
            <a:headEnd/>
            <a:tailEnd/>
          </a:ln>
        </p:spPr>
      </p:sp>
      <p:sp>
        <p:nvSpPr>
          <p:cNvPr id="221187" name="Rectangle 3"/>
          <p:cNvSpPr>
            <a:spLocks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lIns="89913" tIns="44956" rIns="89913" bIns="44956"/>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FC7D9BE-6E06-4719-9226-5E538F8DC753}" type="slidenum">
              <a:rPr lang="en-US"/>
              <a:pPr/>
              <a:t>9</a:t>
            </a:fld>
            <a:endParaRPr lang="en-US"/>
          </a:p>
        </p:txBody>
      </p:sp>
      <p:sp>
        <p:nvSpPr>
          <p:cNvPr id="265218" name="Rectangle 2"/>
          <p:cNvSpPr>
            <a:spLocks noChangeArrowheads="1"/>
          </p:cNvSpPr>
          <p:nvPr>
            <p:ph type="sldImg"/>
          </p:nvPr>
        </p:nvSpPr>
        <p:spPr bwMode="auto">
          <a:xfrm>
            <a:off x="3363913" y="2366963"/>
            <a:ext cx="0" cy="0"/>
          </a:xfrm>
          <a:prstGeom prst="rect">
            <a:avLst/>
          </a:prstGeom>
          <a:solidFill>
            <a:srgbClr val="FFFFFF"/>
          </a:solidFill>
          <a:ln>
            <a:solidFill>
              <a:srgbClr val="000000"/>
            </a:solidFill>
            <a:miter lim="800000"/>
            <a:headEnd/>
            <a:tailEnd/>
          </a:ln>
        </p:spPr>
      </p:sp>
      <p:sp>
        <p:nvSpPr>
          <p:cNvPr id="265219" name="Rectangle 3"/>
          <p:cNvSpPr>
            <a:spLocks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lIns="89913" tIns="44956" rIns="89913" bIns="44956"/>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897195E9-B697-4990-AA5F-54089969C8A4}" type="slidenum">
              <a:rPr lang="en-US"/>
              <a:pPr/>
              <a:t>‹#›</a:t>
            </a:fld>
            <a:endParaRPr lang="en-US"/>
          </a:p>
        </p:txBody>
      </p:sp>
    </p:spTree>
  </p:cSld>
  <p:clrMapOvr>
    <a:masterClrMapping/>
  </p:clrMapOvr>
  <p:transition>
    <p:dissolv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5549E0A4-C893-4704-A96E-C5F081758F8C}" type="slidenum">
              <a:rPr lang="en-US"/>
              <a:pPr/>
              <a:t>‹#›</a:t>
            </a:fld>
            <a:endParaRPr lang="en-US"/>
          </a:p>
        </p:txBody>
      </p:sp>
    </p:spTree>
  </p:cSld>
  <p:clrMapOvr>
    <a:masterClrMapping/>
  </p:clrMapOvr>
  <p:transition>
    <p:dissolv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9A0167A2-A30E-4BCF-8309-76092F394537}" type="slidenum">
              <a:rPr lang="en-US"/>
              <a:pPr/>
              <a:t>‹#›</a:t>
            </a:fld>
            <a:endParaRPr lang="en-US"/>
          </a:p>
        </p:txBody>
      </p:sp>
    </p:spTree>
  </p:cSld>
  <p:clrMapOvr>
    <a:masterClrMapping/>
  </p:clrMapOvr>
  <p:transition>
    <p:dissolv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056B2D05-5DF3-4189-9E1C-12F2DC25C77B}" type="slidenum">
              <a:rPr lang="en-US"/>
              <a:pPr/>
              <a:t>‹#›</a:t>
            </a:fld>
            <a:endParaRPr lang="en-US"/>
          </a:p>
        </p:txBody>
      </p:sp>
    </p:spTree>
  </p:cSld>
  <p:clrMapOvr>
    <a:masterClrMapping/>
  </p:clrMapOvr>
  <p:transition>
    <p:dissolv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1F729379-D586-4D77-8174-F3D71EB47CFB}" type="slidenum">
              <a:rPr lang="en-US"/>
              <a:pPr/>
              <a:t>‹#›</a:t>
            </a:fld>
            <a:endParaRPr lang="en-US"/>
          </a:p>
        </p:txBody>
      </p:sp>
    </p:spTree>
  </p:cSld>
  <p:clrMapOvr>
    <a:masterClrMapping/>
  </p:clrMapOvr>
  <p:transition>
    <p:dissolv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EC915E9A-3FBB-4CC6-A683-EBC9896328C9}" type="slidenum">
              <a:rPr lang="en-US"/>
              <a:pPr/>
              <a:t>‹#›</a:t>
            </a:fld>
            <a:endParaRPr lang="en-US"/>
          </a:p>
        </p:txBody>
      </p:sp>
    </p:spTree>
  </p:cSld>
  <p:clrMapOvr>
    <a:masterClrMapping/>
  </p:clrMapOvr>
  <p:transition>
    <p:dissolv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EE522A50-0C4D-4692-AE52-5D829904B4AF}" type="slidenum">
              <a:rPr lang="en-US"/>
              <a:pPr/>
              <a:t>‹#›</a:t>
            </a:fld>
            <a:endParaRPr lang="en-US"/>
          </a:p>
        </p:txBody>
      </p:sp>
    </p:spTree>
  </p:cSld>
  <p:clrMapOvr>
    <a:masterClrMapping/>
  </p:clrMapOvr>
  <p:transition>
    <p:dissolv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7ACC073F-670C-4306-A10F-F77FB9923B92}" type="slidenum">
              <a:rPr lang="en-US"/>
              <a:pPr/>
              <a:t>‹#›</a:t>
            </a:fld>
            <a:endParaRPr lang="en-US"/>
          </a:p>
        </p:txBody>
      </p:sp>
    </p:spTree>
  </p:cSld>
  <p:clrMapOvr>
    <a:masterClrMapping/>
  </p:clrMapOvr>
  <p:transition>
    <p:dissolv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101FDA8C-1A7E-4FDB-A2A4-69D506CD2C9F}" type="slidenum">
              <a:rPr lang="en-US"/>
              <a:pPr/>
              <a:t>‹#›</a:t>
            </a:fld>
            <a:endParaRPr lang="en-US"/>
          </a:p>
        </p:txBody>
      </p:sp>
    </p:spTree>
  </p:cSld>
  <p:clrMapOvr>
    <a:masterClrMapping/>
  </p:clrMapOvr>
  <p:transition>
    <p:dissolv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802736EF-7BB8-4789-AF6C-D8102DCCDE85}" type="slidenum">
              <a:rPr lang="en-US"/>
              <a:pPr/>
              <a:t>‹#›</a:t>
            </a:fld>
            <a:endParaRPr lang="en-US"/>
          </a:p>
        </p:txBody>
      </p:sp>
    </p:spTree>
  </p:cSld>
  <p:clrMapOvr>
    <a:masterClrMapping/>
  </p:clrMapOvr>
  <p:transition>
    <p:dissolv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C0798CAA-9039-4C74-98DF-E12F69AD0BC8}" type="slidenum">
              <a:rPr lang="en-US"/>
              <a:pPr/>
              <a:t>‹#›</a:t>
            </a:fld>
            <a:endParaRPr lang="en-US"/>
          </a:p>
        </p:txBody>
      </p:sp>
    </p:spTree>
  </p:cSld>
  <p:clrMapOvr>
    <a:masterClrMapping/>
  </p:clrMapOvr>
  <p:transition>
    <p:dissolv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defRPr sz="1400" b="0">
                <a:solidFill>
                  <a:schemeClr val="tx1"/>
                </a:solidFill>
                <a:latin typeface="+mn-lt"/>
              </a:defRPr>
            </a:lvl1pPr>
          </a:lstStyle>
          <a:p>
            <a:endParaRPr lang="en-US"/>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spcBef>
                <a:spcPct val="0"/>
              </a:spcBef>
              <a:defRPr sz="1400" b="0">
                <a:solidFill>
                  <a:schemeClr val="tx1"/>
                </a:solidFill>
                <a:latin typeface="+mn-lt"/>
              </a:defRPr>
            </a:lvl1pPr>
          </a:lstStyle>
          <a:p>
            <a:endParaRPr lang="en-US"/>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defRPr sz="1400" b="0">
                <a:solidFill>
                  <a:schemeClr val="tx1"/>
                </a:solidFill>
                <a:latin typeface="+mn-lt"/>
              </a:defRPr>
            </a:lvl1pPr>
          </a:lstStyle>
          <a:p>
            <a:fld id="{E7481FCD-C07D-45A2-96D1-F16F4F4EA9E1}"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dissolve/>
  </p:transition>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Times New Roman" pitchFamily="18" charset="0"/>
        </a:defRPr>
      </a:lvl2pPr>
      <a:lvl3pPr algn="ctr" rtl="0" fontAlgn="base">
        <a:spcBef>
          <a:spcPct val="0"/>
        </a:spcBef>
        <a:spcAft>
          <a:spcPct val="0"/>
        </a:spcAft>
        <a:defRPr sz="4400">
          <a:solidFill>
            <a:schemeClr val="tx2"/>
          </a:solidFill>
          <a:latin typeface="Times New Roman" pitchFamily="18" charset="0"/>
        </a:defRPr>
      </a:lvl3pPr>
      <a:lvl4pPr algn="ctr" rtl="0" fontAlgn="base">
        <a:spcBef>
          <a:spcPct val="0"/>
        </a:spcBef>
        <a:spcAft>
          <a:spcPct val="0"/>
        </a:spcAft>
        <a:defRPr sz="4400">
          <a:solidFill>
            <a:schemeClr val="tx2"/>
          </a:solidFill>
          <a:latin typeface="Times New Roman" pitchFamily="18" charset="0"/>
        </a:defRPr>
      </a:lvl4pPr>
      <a:lvl5pPr algn="ctr" rtl="0" fontAlgn="base">
        <a:spcBef>
          <a:spcPct val="0"/>
        </a:spcBef>
        <a:spcAft>
          <a:spcPct val="0"/>
        </a:spcAft>
        <a:defRPr sz="4400">
          <a:solidFill>
            <a:schemeClr val="tx2"/>
          </a:solidFill>
          <a:latin typeface="Times New Roman" pitchFamily="18"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ctrTitle"/>
          </p:nvPr>
        </p:nvSpPr>
        <p:spPr>
          <a:xfrm>
            <a:off x="685800" y="381000"/>
            <a:ext cx="7772400" cy="1143000"/>
          </a:xfrm>
        </p:spPr>
        <p:txBody>
          <a:bodyPr/>
          <a:lstStyle/>
          <a:p>
            <a:r>
              <a:rPr lang="en-US" b="1">
                <a:solidFill>
                  <a:srgbClr val="CC0000"/>
                </a:solidFill>
              </a:rPr>
              <a:t>Database Normalization</a:t>
            </a:r>
          </a:p>
        </p:txBody>
      </p:sp>
      <p:sp>
        <p:nvSpPr>
          <p:cNvPr id="6" name="Subtitle 5"/>
          <p:cNvSpPr>
            <a:spLocks noGrp="1"/>
          </p:cNvSpPr>
          <p:nvPr>
            <p:ph type="subTitle" idx="1"/>
          </p:nvPr>
        </p:nvSpPr>
        <p:spPr/>
        <p:txBody>
          <a:bodyPr/>
          <a:lstStyle/>
          <a:p>
            <a:endParaRPr lang="en-US"/>
          </a:p>
        </p:txBody>
      </p:sp>
    </p:spTree>
  </p:cSld>
  <p:clrMapOvr>
    <a:masterClrMapping/>
  </p:clrMapOvr>
  <p:transition>
    <p:dissolv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2" name="Rectangle 1026"/>
          <p:cNvSpPr>
            <a:spLocks noChangeArrowheads="1"/>
          </p:cNvSpPr>
          <p:nvPr/>
        </p:nvSpPr>
        <p:spPr bwMode="auto">
          <a:xfrm>
            <a:off x="685800" y="76200"/>
            <a:ext cx="7772400" cy="1143000"/>
          </a:xfrm>
          <a:prstGeom prst="rect">
            <a:avLst/>
          </a:prstGeom>
          <a:noFill/>
          <a:ln w="9525">
            <a:noFill/>
            <a:miter lim="800000"/>
            <a:headEnd/>
            <a:tailEnd/>
          </a:ln>
          <a:effectLst/>
        </p:spPr>
        <p:txBody>
          <a:bodyPr anchor="ctr"/>
          <a:lstStyle/>
          <a:p>
            <a:pPr algn="ctr">
              <a:spcBef>
                <a:spcPct val="0"/>
              </a:spcBef>
            </a:pPr>
            <a:r>
              <a:rPr lang="en-US" sz="4400">
                <a:solidFill>
                  <a:srgbClr val="CC0000"/>
                </a:solidFill>
                <a:latin typeface="Arial-BoldMT"/>
              </a:rPr>
              <a:t>FD – Example</a:t>
            </a:r>
          </a:p>
        </p:txBody>
      </p:sp>
      <p:sp>
        <p:nvSpPr>
          <p:cNvPr id="266243" name="Rectangle 1027"/>
          <p:cNvSpPr>
            <a:spLocks noGrp="1" noChangeArrowheads="1"/>
          </p:cNvSpPr>
          <p:nvPr>
            <p:ph type="body" idx="1"/>
          </p:nvPr>
        </p:nvSpPr>
        <p:spPr>
          <a:xfrm>
            <a:off x="381000" y="1143000"/>
            <a:ext cx="8305800" cy="5181600"/>
          </a:xfrm>
          <a:noFill/>
          <a:ln/>
        </p:spPr>
        <p:txBody>
          <a:bodyPr/>
          <a:lstStyle/>
          <a:p>
            <a:pPr marL="609600" indent="-609600" algn="just">
              <a:buFontTx/>
              <a:buNone/>
            </a:pPr>
            <a:r>
              <a:rPr lang="en-US" sz="2800">
                <a:latin typeface="Arial Unicode MS" pitchFamily="34" charset="-128"/>
                <a:ea typeface="Arial Unicode MS" pitchFamily="34" charset="-128"/>
                <a:cs typeface="Arial Unicode MS" pitchFamily="34" charset="-128"/>
              </a:rPr>
              <a:t>Functional Dependencies</a:t>
            </a:r>
          </a:p>
          <a:p>
            <a:pPr marL="1100138" lvl="1" indent="-533400" algn="just"/>
            <a:r>
              <a:rPr lang="en-US" sz="2400">
                <a:latin typeface="Arial Unicode MS" pitchFamily="34" charset="-128"/>
                <a:ea typeface="Arial Unicode MS" pitchFamily="34" charset="-128"/>
                <a:cs typeface="Arial Unicode MS" pitchFamily="34" charset="-128"/>
              </a:rPr>
              <a:t>AuthNo </a:t>
            </a:r>
            <a:r>
              <a:rPr lang="en-US" sz="2400">
                <a:latin typeface="Arial Unicode MS" pitchFamily="34" charset="-128"/>
                <a:ea typeface="Arial Unicode MS" pitchFamily="34" charset="-128"/>
                <a:cs typeface="Arial Unicode MS" pitchFamily="34" charset="-128"/>
                <a:sym typeface="Wingdings" pitchFamily="2" charset="2"/>
              </a:rPr>
              <a:t> AuthName, AuthEmail, AuthAddress</a:t>
            </a:r>
          </a:p>
          <a:p>
            <a:pPr marL="1100138" lvl="1" indent="-533400" algn="just"/>
            <a:r>
              <a:rPr lang="en-US" sz="2400">
                <a:latin typeface="Arial Unicode MS" pitchFamily="34" charset="-128"/>
                <a:ea typeface="Arial Unicode MS" pitchFamily="34" charset="-128"/>
                <a:cs typeface="Arial Unicode MS" pitchFamily="34" charset="-128"/>
                <a:sym typeface="Wingdings" pitchFamily="2" charset="2"/>
              </a:rPr>
              <a:t>AuthEmail  AuthNo</a:t>
            </a:r>
          </a:p>
          <a:p>
            <a:pPr marL="1100138" lvl="1" indent="-533400" algn="just"/>
            <a:r>
              <a:rPr lang="en-US" sz="2400">
                <a:latin typeface="Arial Unicode MS" pitchFamily="34" charset="-128"/>
                <a:ea typeface="Arial Unicode MS" pitchFamily="34" charset="-128"/>
                <a:cs typeface="Arial Unicode MS" pitchFamily="34" charset="-128"/>
                <a:sym typeface="Wingdings" pitchFamily="2" charset="2"/>
              </a:rPr>
              <a:t>PaperNo  Primary-AuthNo, Title, Abstract, Status</a:t>
            </a:r>
          </a:p>
          <a:p>
            <a:pPr marL="1100138" lvl="1" indent="-533400" algn="just"/>
            <a:r>
              <a:rPr lang="en-US" sz="2400">
                <a:latin typeface="Arial Unicode MS" pitchFamily="34" charset="-128"/>
                <a:ea typeface="Arial Unicode MS" pitchFamily="34" charset="-128"/>
                <a:cs typeface="Arial Unicode MS" pitchFamily="34" charset="-128"/>
                <a:sym typeface="Wingdings" pitchFamily="2" charset="2"/>
              </a:rPr>
              <a:t>RevNo  RevName, RevEmail, RevAddress</a:t>
            </a:r>
          </a:p>
          <a:p>
            <a:pPr marL="1100138" lvl="1" indent="-533400" algn="just"/>
            <a:r>
              <a:rPr lang="en-US" sz="2400">
                <a:latin typeface="Arial Unicode MS" pitchFamily="34" charset="-128"/>
                <a:ea typeface="Arial Unicode MS" pitchFamily="34" charset="-128"/>
                <a:cs typeface="Arial Unicode MS" pitchFamily="34" charset="-128"/>
                <a:sym typeface="Wingdings" pitchFamily="2" charset="2"/>
              </a:rPr>
              <a:t>RevEmail  RevNo</a:t>
            </a:r>
          </a:p>
          <a:p>
            <a:pPr marL="1100138" lvl="1" indent="-533400" algn="just"/>
            <a:r>
              <a:rPr lang="en-US" sz="2400">
                <a:latin typeface="Arial Unicode MS" pitchFamily="34" charset="-128"/>
                <a:ea typeface="Arial Unicode MS" pitchFamily="34" charset="-128"/>
                <a:cs typeface="Arial Unicode MS" pitchFamily="34" charset="-128"/>
                <a:sym typeface="Wingdings" pitchFamily="2" charset="2"/>
              </a:rPr>
              <a:t>RevNo, PaperNo  AuthComm, Prog-Comm, Date, Rating1, Rating2, Rating3, Rating4, Rating5</a:t>
            </a:r>
            <a:endParaRPr lang="en-US" sz="2400">
              <a:latin typeface="Arial Unicode MS" pitchFamily="34" charset="-128"/>
              <a:ea typeface="Arial Unicode MS" pitchFamily="34" charset="-128"/>
              <a:cs typeface="Arial Unicode MS" pitchFamily="34" charset="-128"/>
            </a:endParaRPr>
          </a:p>
        </p:txBody>
      </p:sp>
    </p:spTree>
  </p:cSld>
  <p:clrMapOvr>
    <a:masterClrMapping/>
  </p:clrMapOvr>
  <p:transition>
    <p:dissolv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Rectangle 2"/>
          <p:cNvSpPr>
            <a:spLocks noGrp="1" noChangeArrowheads="1"/>
          </p:cNvSpPr>
          <p:nvPr>
            <p:ph type="body" idx="1"/>
          </p:nvPr>
        </p:nvSpPr>
        <p:spPr>
          <a:xfrm>
            <a:off x="304800" y="1143000"/>
            <a:ext cx="8610600" cy="4724400"/>
          </a:xfrm>
        </p:spPr>
        <p:txBody>
          <a:bodyPr/>
          <a:lstStyle/>
          <a:p>
            <a:pPr marL="609600" indent="-609600" algn="just">
              <a:buFontTx/>
              <a:buNone/>
            </a:pPr>
            <a:r>
              <a:rPr lang="en-US" sz="2000">
                <a:latin typeface="Arial Unicode MS" pitchFamily="34" charset="-128"/>
                <a:ea typeface="Arial Unicode MS" pitchFamily="34" charset="-128"/>
                <a:cs typeface="Arial Unicode MS" pitchFamily="34" charset="-128"/>
              </a:rPr>
              <a:t>For a table to be in 2NF, there are two requirements</a:t>
            </a:r>
          </a:p>
          <a:p>
            <a:pPr marL="1100138" lvl="1" indent="-533400" algn="just"/>
            <a:r>
              <a:rPr lang="en-US" sz="1800">
                <a:latin typeface="Arial Unicode MS" pitchFamily="34" charset="-128"/>
                <a:ea typeface="Arial Unicode MS" pitchFamily="34" charset="-128"/>
                <a:cs typeface="Arial Unicode MS" pitchFamily="34" charset="-128"/>
              </a:rPr>
              <a:t>The database is in first normal form </a:t>
            </a:r>
          </a:p>
          <a:p>
            <a:pPr marL="1100138" lvl="1" indent="-533400" algn="just"/>
            <a:r>
              <a:rPr lang="en-US" sz="1800">
                <a:latin typeface="Arial Unicode MS" pitchFamily="34" charset="-128"/>
                <a:cs typeface="Times New Roman" pitchFamily="18" charset="0"/>
              </a:rPr>
              <a:t>All </a:t>
            </a:r>
            <a:r>
              <a:rPr lang="en-US" sz="1800" b="1">
                <a:latin typeface="Arial Unicode MS" pitchFamily="34" charset="-128"/>
                <a:cs typeface="Times New Roman" pitchFamily="18" charset="0"/>
              </a:rPr>
              <a:t>nonkey</a:t>
            </a:r>
            <a:r>
              <a:rPr lang="en-US" sz="1800">
                <a:latin typeface="Arial Unicode MS" pitchFamily="34" charset="-128"/>
                <a:cs typeface="Times New Roman" pitchFamily="18" charset="0"/>
              </a:rPr>
              <a:t> attributes in the table must be functionally dependent on the entire primary key</a:t>
            </a:r>
          </a:p>
          <a:p>
            <a:pPr marL="609600" indent="-609600" algn="just">
              <a:buFontTx/>
              <a:buNone/>
            </a:pPr>
            <a:r>
              <a:rPr lang="en-US" sz="2000" b="1" i="1">
                <a:latin typeface="Arial Unicode MS" pitchFamily="34" charset="-128"/>
                <a:cs typeface="Times New Roman" pitchFamily="18" charset="0"/>
              </a:rPr>
              <a:t>Note:</a:t>
            </a:r>
            <a:r>
              <a:rPr lang="en-US" sz="2000" i="1">
                <a:latin typeface="Arial Unicode MS" pitchFamily="34" charset="-128"/>
                <a:cs typeface="Times New Roman" pitchFamily="18" charset="0"/>
              </a:rPr>
              <a:t> Remember that we are dealing with non-key attributes</a:t>
            </a:r>
            <a:endParaRPr lang="en-US" sz="2000">
              <a:latin typeface="Arial Unicode MS" pitchFamily="34" charset="-128"/>
              <a:cs typeface="Times New Roman" pitchFamily="18" charset="0"/>
            </a:endParaRPr>
          </a:p>
          <a:p>
            <a:pPr marL="609600" indent="-609600" algn="just">
              <a:buFontTx/>
              <a:buNone/>
            </a:pPr>
            <a:endParaRPr lang="en-US" sz="2000">
              <a:latin typeface="Arial Unicode MS" pitchFamily="34" charset="-128"/>
              <a:cs typeface="Times New Roman" pitchFamily="18" charset="0"/>
            </a:endParaRPr>
          </a:p>
          <a:p>
            <a:pPr marL="609600" indent="-609600" algn="just">
              <a:buFontTx/>
              <a:buNone/>
            </a:pPr>
            <a:r>
              <a:rPr lang="en-US" sz="2000" b="1">
                <a:solidFill>
                  <a:srgbClr val="CC0000"/>
                </a:solidFill>
                <a:latin typeface="Arial Unicode MS" pitchFamily="34" charset="-128"/>
                <a:cs typeface="Times New Roman" pitchFamily="18" charset="0"/>
              </a:rPr>
              <a:t>Example 1 (Not 2NF) </a:t>
            </a:r>
          </a:p>
          <a:p>
            <a:pPr marL="609600" indent="-609600" algn="just">
              <a:buFontTx/>
              <a:buNone/>
            </a:pPr>
            <a:r>
              <a:rPr lang="en-US" sz="2000" b="1">
                <a:latin typeface="Arial Unicode MS" pitchFamily="34" charset="-128"/>
                <a:ea typeface="Arial Unicode MS" pitchFamily="34" charset="-128"/>
                <a:cs typeface="Arial Unicode MS" pitchFamily="34" charset="-128"/>
              </a:rPr>
              <a:t>Scheme </a:t>
            </a:r>
            <a:r>
              <a:rPr lang="en-US" sz="2000" b="1">
                <a:ea typeface="Arial Unicode MS" pitchFamily="34" charset="-128"/>
                <a:cs typeface="Arial Unicode MS" pitchFamily="34" charset="-128"/>
                <a:sym typeface="Wingdings" pitchFamily="2" charset="2"/>
              </a:rPr>
              <a:t></a:t>
            </a:r>
            <a:r>
              <a:rPr lang="en-US" sz="2000" b="1">
                <a:latin typeface="Arial Unicode MS" pitchFamily="34" charset="-128"/>
                <a:ea typeface="Arial Unicode MS" pitchFamily="34" charset="-128"/>
                <a:cs typeface="Arial Unicode MS" pitchFamily="34" charset="-128"/>
              </a:rPr>
              <a:t> {Title, PubId, AuId, Price, AuAddress}</a:t>
            </a:r>
          </a:p>
          <a:p>
            <a:pPr marL="1100138" lvl="1" indent="-533400" algn="just">
              <a:buFontTx/>
              <a:buAutoNum type="arabicPeriod"/>
            </a:pPr>
            <a:r>
              <a:rPr lang="en-US" sz="1800" b="1">
                <a:latin typeface="Arial Unicode MS" pitchFamily="34" charset="-128"/>
                <a:cs typeface="Times New Roman" pitchFamily="18" charset="0"/>
              </a:rPr>
              <a:t>Key </a:t>
            </a:r>
            <a:r>
              <a:rPr lang="en-US" sz="1800" b="1">
                <a:cs typeface="Times New Roman" pitchFamily="18" charset="0"/>
                <a:sym typeface="Wingdings" pitchFamily="2" charset="2"/>
              </a:rPr>
              <a:t></a:t>
            </a:r>
            <a:r>
              <a:rPr lang="en-US" sz="1800" b="1">
                <a:latin typeface="Arial Unicode MS" pitchFamily="34" charset="-128"/>
                <a:cs typeface="Times New Roman" pitchFamily="18" charset="0"/>
              </a:rPr>
              <a:t> {Title, PubId, AuId}</a:t>
            </a:r>
          </a:p>
          <a:p>
            <a:pPr marL="1100138" lvl="1" indent="-533400" algn="just">
              <a:buFontTx/>
              <a:buAutoNum type="arabicPeriod"/>
            </a:pPr>
            <a:r>
              <a:rPr lang="en-US" sz="1800" b="1">
                <a:latin typeface="Arial Unicode MS" pitchFamily="34" charset="-128"/>
                <a:cs typeface="Times New Roman" pitchFamily="18" charset="0"/>
              </a:rPr>
              <a:t>{Title, PubId, AuID} </a:t>
            </a:r>
            <a:r>
              <a:rPr lang="en-US" sz="1800" b="1">
                <a:latin typeface="Arial Unicode MS" pitchFamily="34" charset="-128"/>
                <a:cs typeface="Times New Roman" pitchFamily="18" charset="0"/>
                <a:sym typeface="Wingdings" pitchFamily="2" charset="2"/>
              </a:rPr>
              <a:t> {Price}</a:t>
            </a:r>
          </a:p>
          <a:p>
            <a:pPr marL="1100138" lvl="1" indent="-533400" algn="just">
              <a:buFontTx/>
              <a:buAutoNum type="arabicPeriod"/>
            </a:pPr>
            <a:r>
              <a:rPr lang="en-US" sz="1800" b="1">
                <a:latin typeface="Arial Unicode MS" pitchFamily="34" charset="-128"/>
                <a:cs typeface="Times New Roman" pitchFamily="18" charset="0"/>
              </a:rPr>
              <a:t>{AuID} </a:t>
            </a:r>
            <a:r>
              <a:rPr lang="en-US" sz="1800" b="1">
                <a:latin typeface="Arial Unicode MS" pitchFamily="34" charset="-128"/>
                <a:cs typeface="Times New Roman" pitchFamily="18" charset="0"/>
                <a:sym typeface="Wingdings" pitchFamily="2" charset="2"/>
              </a:rPr>
              <a:t> {AuAddress}</a:t>
            </a:r>
            <a:endParaRPr lang="en-US" sz="1800" b="1">
              <a:latin typeface="Arial Unicode MS" pitchFamily="34" charset="-128"/>
              <a:cs typeface="Times New Roman" pitchFamily="18" charset="0"/>
            </a:endParaRPr>
          </a:p>
          <a:p>
            <a:pPr marL="1100138" lvl="1" indent="-533400" algn="just">
              <a:buFontTx/>
              <a:buAutoNum type="arabicPeriod"/>
            </a:pPr>
            <a:r>
              <a:rPr lang="en-US" sz="1800" b="1">
                <a:latin typeface="Arial Unicode MS" pitchFamily="34" charset="-128"/>
                <a:cs typeface="Times New Roman" pitchFamily="18" charset="0"/>
              </a:rPr>
              <a:t>AuAddress does not belong to a key</a:t>
            </a:r>
          </a:p>
          <a:p>
            <a:pPr marL="1100138" lvl="1" indent="-533400" algn="just">
              <a:buFontTx/>
              <a:buAutoNum type="arabicPeriod"/>
            </a:pPr>
            <a:r>
              <a:rPr lang="en-US" sz="1800" b="1">
                <a:latin typeface="Arial Unicode MS" pitchFamily="34" charset="-128"/>
                <a:cs typeface="Times New Roman" pitchFamily="18" charset="0"/>
              </a:rPr>
              <a:t>AuAddress functionally depends on AuId which is a subset of a key</a:t>
            </a:r>
            <a:r>
              <a:rPr lang="en-US" sz="1800" b="1">
                <a:solidFill>
                  <a:srgbClr val="CC0000"/>
                </a:solidFill>
                <a:latin typeface="Arial Unicode MS" pitchFamily="34" charset="-128"/>
                <a:cs typeface="Times New Roman" pitchFamily="18" charset="0"/>
              </a:rPr>
              <a:t> </a:t>
            </a:r>
          </a:p>
        </p:txBody>
      </p:sp>
      <p:sp>
        <p:nvSpPr>
          <p:cNvPr id="222211" name="Rectangle 3"/>
          <p:cNvSpPr>
            <a:spLocks noChangeArrowheads="1"/>
          </p:cNvSpPr>
          <p:nvPr/>
        </p:nvSpPr>
        <p:spPr bwMode="auto">
          <a:xfrm>
            <a:off x="685800" y="76200"/>
            <a:ext cx="7772400" cy="1143000"/>
          </a:xfrm>
          <a:prstGeom prst="rect">
            <a:avLst/>
          </a:prstGeom>
          <a:noFill/>
          <a:ln w="9525">
            <a:noFill/>
            <a:miter lim="800000"/>
            <a:headEnd/>
            <a:tailEnd/>
          </a:ln>
          <a:effectLst/>
        </p:spPr>
        <p:txBody>
          <a:bodyPr anchor="ctr"/>
          <a:lstStyle/>
          <a:p>
            <a:pPr algn="ctr">
              <a:spcBef>
                <a:spcPct val="0"/>
              </a:spcBef>
            </a:pPr>
            <a:r>
              <a:rPr lang="en-US" sz="4400">
                <a:solidFill>
                  <a:srgbClr val="CC0000"/>
                </a:solidFill>
                <a:latin typeface="Arial-BoldMT"/>
              </a:rPr>
              <a:t>Second Normal Form  (2NF) </a:t>
            </a:r>
          </a:p>
        </p:txBody>
      </p:sp>
    </p:spTree>
  </p:cSld>
  <p:clrMapOvr>
    <a:masterClrMapping/>
  </p:clrMapOvr>
  <p:transition>
    <p:dissolv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2"/>
          <p:cNvSpPr>
            <a:spLocks noGrp="1" noChangeArrowheads="1"/>
          </p:cNvSpPr>
          <p:nvPr>
            <p:ph type="body" idx="1"/>
          </p:nvPr>
        </p:nvSpPr>
        <p:spPr>
          <a:xfrm>
            <a:off x="304800" y="1143000"/>
            <a:ext cx="8610600" cy="4724400"/>
          </a:xfrm>
        </p:spPr>
        <p:txBody>
          <a:bodyPr/>
          <a:lstStyle/>
          <a:p>
            <a:pPr marL="609600" indent="-609600" algn="just">
              <a:lnSpc>
                <a:spcPct val="90000"/>
              </a:lnSpc>
              <a:buFontTx/>
              <a:buNone/>
            </a:pPr>
            <a:r>
              <a:rPr lang="en-US" sz="2000" b="1">
                <a:solidFill>
                  <a:srgbClr val="CC0000"/>
                </a:solidFill>
                <a:latin typeface="Arial Unicode MS" pitchFamily="34" charset="-128"/>
                <a:cs typeface="Times New Roman" pitchFamily="18" charset="0"/>
              </a:rPr>
              <a:t>Example 2 (Not 2NF) </a:t>
            </a:r>
          </a:p>
          <a:p>
            <a:pPr marL="609600" indent="-609600" algn="just">
              <a:lnSpc>
                <a:spcPct val="90000"/>
              </a:lnSpc>
              <a:buFontTx/>
              <a:buNone/>
            </a:pPr>
            <a:r>
              <a:rPr lang="en-US" sz="1800" b="1">
                <a:latin typeface="Arial Unicode MS" pitchFamily="34" charset="-128"/>
                <a:ea typeface="Arial Unicode MS" pitchFamily="34" charset="-128"/>
                <a:cs typeface="Arial Unicode MS" pitchFamily="34" charset="-128"/>
              </a:rPr>
              <a:t>Scheme </a:t>
            </a:r>
            <a:r>
              <a:rPr lang="en-US" sz="1800" b="1">
                <a:ea typeface="Arial Unicode MS" pitchFamily="34" charset="-128"/>
                <a:cs typeface="Arial Unicode MS" pitchFamily="34" charset="-128"/>
                <a:sym typeface="Wingdings" pitchFamily="2" charset="2"/>
              </a:rPr>
              <a:t></a:t>
            </a:r>
            <a:r>
              <a:rPr lang="en-US" sz="1800" b="1">
                <a:latin typeface="Arial Unicode MS" pitchFamily="34" charset="-128"/>
                <a:ea typeface="Arial Unicode MS" pitchFamily="34" charset="-128"/>
                <a:cs typeface="Arial Unicode MS" pitchFamily="34" charset="-128"/>
              </a:rPr>
              <a:t> {City, Street, HouseNumber, HouseColor, CityPopulation}</a:t>
            </a:r>
          </a:p>
          <a:p>
            <a:pPr marL="1100138" lvl="1" indent="-533400" algn="just">
              <a:lnSpc>
                <a:spcPct val="90000"/>
              </a:lnSpc>
              <a:buFontTx/>
              <a:buAutoNum type="arabicPeriod"/>
            </a:pPr>
            <a:r>
              <a:rPr lang="en-US" sz="1600" b="1">
                <a:latin typeface="Arial Unicode MS" pitchFamily="34" charset="-128"/>
                <a:cs typeface="Times New Roman" pitchFamily="18" charset="0"/>
              </a:rPr>
              <a:t>key </a:t>
            </a:r>
            <a:r>
              <a:rPr lang="en-US" sz="1600" b="1">
                <a:cs typeface="Times New Roman" pitchFamily="18" charset="0"/>
                <a:sym typeface="Wingdings" pitchFamily="2" charset="2"/>
              </a:rPr>
              <a:t></a:t>
            </a:r>
            <a:r>
              <a:rPr lang="en-US" sz="1600" b="1">
                <a:latin typeface="Arial Unicode MS" pitchFamily="34" charset="-128"/>
                <a:cs typeface="Times New Roman" pitchFamily="18" charset="0"/>
              </a:rPr>
              <a:t> {City, Street, HouseNumber}</a:t>
            </a:r>
          </a:p>
          <a:p>
            <a:pPr marL="1100138" lvl="1" indent="-533400" algn="just">
              <a:lnSpc>
                <a:spcPct val="90000"/>
              </a:lnSpc>
              <a:buFontTx/>
              <a:buAutoNum type="arabicPeriod"/>
            </a:pPr>
            <a:r>
              <a:rPr lang="en-US" sz="1600" b="1">
                <a:latin typeface="Arial Unicode MS" pitchFamily="34" charset="-128"/>
                <a:cs typeface="Times New Roman" pitchFamily="18" charset="0"/>
              </a:rPr>
              <a:t>{City, Street, HouseNumber} </a:t>
            </a:r>
            <a:r>
              <a:rPr lang="en-US" sz="1600" b="1">
                <a:latin typeface="Arial Unicode MS" pitchFamily="34" charset="-128"/>
                <a:cs typeface="Times New Roman" pitchFamily="18" charset="0"/>
                <a:sym typeface="Wingdings" pitchFamily="2" charset="2"/>
              </a:rPr>
              <a:t> {HouseColor}</a:t>
            </a:r>
            <a:endParaRPr lang="en-US" sz="1600" b="1">
              <a:latin typeface="Arial Unicode MS" pitchFamily="34" charset="-128"/>
              <a:cs typeface="Times New Roman" pitchFamily="18" charset="0"/>
            </a:endParaRPr>
          </a:p>
          <a:p>
            <a:pPr marL="1100138" lvl="1" indent="-533400" algn="just">
              <a:lnSpc>
                <a:spcPct val="90000"/>
              </a:lnSpc>
              <a:buFontTx/>
              <a:buAutoNum type="arabicPeriod"/>
            </a:pPr>
            <a:r>
              <a:rPr lang="en-US" sz="1600" b="1">
                <a:latin typeface="Arial Unicode MS" pitchFamily="34" charset="-128"/>
                <a:cs typeface="Times New Roman" pitchFamily="18" charset="0"/>
              </a:rPr>
              <a:t>{City} </a:t>
            </a:r>
            <a:r>
              <a:rPr lang="en-US" sz="1600" b="1">
                <a:latin typeface="Arial Unicode MS" pitchFamily="34" charset="-128"/>
                <a:cs typeface="Times New Roman" pitchFamily="18" charset="0"/>
                <a:sym typeface="Wingdings" pitchFamily="2" charset="2"/>
              </a:rPr>
              <a:t> {CityPopulation} </a:t>
            </a:r>
          </a:p>
          <a:p>
            <a:pPr marL="1100138" lvl="1" indent="-533400" algn="just">
              <a:lnSpc>
                <a:spcPct val="90000"/>
              </a:lnSpc>
              <a:buFontTx/>
              <a:buAutoNum type="arabicPeriod"/>
            </a:pPr>
            <a:r>
              <a:rPr lang="en-US" sz="1600" b="1">
                <a:latin typeface="Arial Unicode MS" pitchFamily="34" charset="-128"/>
                <a:cs typeface="Times New Roman" pitchFamily="18" charset="0"/>
              </a:rPr>
              <a:t>CityPopulation does not belong to any key.</a:t>
            </a:r>
          </a:p>
          <a:p>
            <a:pPr marL="1100138" lvl="1" indent="-533400" algn="just">
              <a:lnSpc>
                <a:spcPct val="90000"/>
              </a:lnSpc>
              <a:buFontTx/>
              <a:buAutoNum type="arabicPeriod"/>
            </a:pPr>
            <a:r>
              <a:rPr lang="en-US" sz="1600" b="1">
                <a:latin typeface="Arial Unicode MS" pitchFamily="34" charset="-128"/>
                <a:cs typeface="Times New Roman" pitchFamily="18" charset="0"/>
              </a:rPr>
              <a:t>CityPopulation is functionally dependent on the City which is a proper subset of  the key</a:t>
            </a:r>
            <a:r>
              <a:rPr lang="en-US" sz="1800" b="1">
                <a:solidFill>
                  <a:srgbClr val="CC0000"/>
                </a:solidFill>
                <a:latin typeface="Arial Unicode MS" pitchFamily="34" charset="-128"/>
                <a:cs typeface="Times New Roman" pitchFamily="18" charset="0"/>
              </a:rPr>
              <a:t> </a:t>
            </a:r>
          </a:p>
          <a:p>
            <a:pPr marL="1100138" lvl="1" indent="-533400" algn="just">
              <a:lnSpc>
                <a:spcPct val="90000"/>
              </a:lnSpc>
              <a:buFontTx/>
              <a:buAutoNum type="arabicPeriod"/>
            </a:pPr>
            <a:endParaRPr lang="en-US" sz="1800" b="1">
              <a:solidFill>
                <a:srgbClr val="CC0000"/>
              </a:solidFill>
              <a:latin typeface="Arial Unicode MS" pitchFamily="34" charset="-128"/>
              <a:cs typeface="Times New Roman" pitchFamily="18" charset="0"/>
            </a:endParaRPr>
          </a:p>
          <a:p>
            <a:pPr marL="609600" indent="-609600" algn="just">
              <a:lnSpc>
                <a:spcPct val="90000"/>
              </a:lnSpc>
              <a:buFontTx/>
              <a:buNone/>
            </a:pPr>
            <a:r>
              <a:rPr lang="en-US" sz="2000" b="1">
                <a:solidFill>
                  <a:srgbClr val="CC0000"/>
                </a:solidFill>
                <a:latin typeface="Arial Unicode MS" pitchFamily="34" charset="-128"/>
                <a:cs typeface="Times New Roman" pitchFamily="18" charset="0"/>
              </a:rPr>
              <a:t>Example 3 (Not 2NF) </a:t>
            </a:r>
          </a:p>
          <a:p>
            <a:pPr marL="609600" indent="-609600" algn="just">
              <a:lnSpc>
                <a:spcPct val="90000"/>
              </a:lnSpc>
              <a:buFontTx/>
              <a:buNone/>
            </a:pPr>
            <a:r>
              <a:rPr lang="en-US" sz="1800" b="1">
                <a:latin typeface="Arial Unicode MS" pitchFamily="34" charset="-128"/>
                <a:ea typeface="Arial Unicode MS" pitchFamily="34" charset="-128"/>
                <a:cs typeface="Arial Unicode MS" pitchFamily="34" charset="-128"/>
              </a:rPr>
              <a:t>Scheme </a:t>
            </a:r>
            <a:r>
              <a:rPr lang="en-US" sz="1800" b="1">
                <a:ea typeface="Arial Unicode MS" pitchFamily="34" charset="-128"/>
                <a:cs typeface="Arial Unicode MS" pitchFamily="34" charset="-128"/>
                <a:sym typeface="Wingdings" pitchFamily="2" charset="2"/>
              </a:rPr>
              <a:t></a:t>
            </a:r>
            <a:r>
              <a:rPr lang="en-US" sz="1800" b="1">
                <a:latin typeface="Arial Unicode MS" pitchFamily="34" charset="-128"/>
                <a:ea typeface="Arial Unicode MS" pitchFamily="34" charset="-128"/>
                <a:cs typeface="Arial Unicode MS" pitchFamily="34" charset="-128"/>
              </a:rPr>
              <a:t> {studio, movie, budget, studio_city}	</a:t>
            </a:r>
          </a:p>
          <a:p>
            <a:pPr marL="1100138" lvl="1" indent="-533400" algn="just">
              <a:lnSpc>
                <a:spcPct val="90000"/>
              </a:lnSpc>
              <a:buFontTx/>
              <a:buAutoNum type="arabicPeriod"/>
            </a:pPr>
            <a:r>
              <a:rPr lang="en-US" sz="1600" b="1">
                <a:latin typeface="Arial Unicode MS" pitchFamily="34" charset="-128"/>
                <a:ea typeface="Arial Unicode MS" pitchFamily="34" charset="-128"/>
                <a:cs typeface="Arial Unicode MS" pitchFamily="34" charset="-128"/>
              </a:rPr>
              <a:t>Key </a:t>
            </a:r>
            <a:r>
              <a:rPr lang="en-US" sz="1600" b="1">
                <a:ea typeface="Arial Unicode MS" pitchFamily="34" charset="-128"/>
                <a:cs typeface="Arial Unicode MS" pitchFamily="34" charset="-128"/>
                <a:sym typeface="Wingdings" pitchFamily="2" charset="2"/>
              </a:rPr>
              <a:t></a:t>
            </a:r>
            <a:r>
              <a:rPr lang="en-US" sz="1600" b="1">
                <a:latin typeface="Arial Unicode MS" pitchFamily="34" charset="-128"/>
                <a:ea typeface="Arial Unicode MS" pitchFamily="34" charset="-128"/>
                <a:cs typeface="Arial Unicode MS" pitchFamily="34" charset="-128"/>
              </a:rPr>
              <a:t> {studio, movie}</a:t>
            </a:r>
          </a:p>
          <a:p>
            <a:pPr marL="1100138" lvl="1" indent="-533400" algn="just">
              <a:lnSpc>
                <a:spcPct val="90000"/>
              </a:lnSpc>
              <a:buFontTx/>
              <a:buAutoNum type="arabicPeriod"/>
            </a:pPr>
            <a:r>
              <a:rPr lang="en-US" sz="1600" b="1">
                <a:latin typeface="Arial Unicode MS" pitchFamily="34" charset="-128"/>
                <a:ea typeface="Arial Unicode MS" pitchFamily="34" charset="-128"/>
                <a:cs typeface="Arial Unicode MS" pitchFamily="34" charset="-128"/>
              </a:rPr>
              <a:t>{studio, movie} </a:t>
            </a:r>
            <a:r>
              <a:rPr lang="en-US" sz="1600" b="1">
                <a:ea typeface="Arial Unicode MS" pitchFamily="34" charset="-128"/>
                <a:cs typeface="Arial Unicode MS" pitchFamily="34" charset="-128"/>
                <a:sym typeface="Wingdings" pitchFamily="2" charset="2"/>
              </a:rPr>
              <a:t></a:t>
            </a:r>
            <a:r>
              <a:rPr lang="en-US" sz="1600" b="1">
                <a:latin typeface="Arial Unicode MS" pitchFamily="34" charset="-128"/>
                <a:ea typeface="Arial Unicode MS" pitchFamily="34" charset="-128"/>
                <a:cs typeface="Arial Unicode MS" pitchFamily="34" charset="-128"/>
              </a:rPr>
              <a:t> {budget}</a:t>
            </a:r>
          </a:p>
          <a:p>
            <a:pPr marL="1100138" lvl="1" indent="-533400" algn="just">
              <a:lnSpc>
                <a:spcPct val="90000"/>
              </a:lnSpc>
              <a:buFontTx/>
              <a:buAutoNum type="arabicPeriod"/>
            </a:pPr>
            <a:r>
              <a:rPr lang="en-US" sz="1600" b="1">
                <a:latin typeface="Arial Unicode MS" pitchFamily="34" charset="-128"/>
                <a:ea typeface="Arial Unicode MS" pitchFamily="34" charset="-128"/>
                <a:cs typeface="Arial Unicode MS" pitchFamily="34" charset="-128"/>
              </a:rPr>
              <a:t>{studio} </a:t>
            </a:r>
            <a:r>
              <a:rPr lang="en-US" sz="1600" b="1">
                <a:ea typeface="Arial Unicode MS" pitchFamily="34" charset="-128"/>
                <a:cs typeface="Arial Unicode MS" pitchFamily="34" charset="-128"/>
                <a:sym typeface="Wingdings" pitchFamily="2" charset="2"/>
              </a:rPr>
              <a:t></a:t>
            </a:r>
            <a:r>
              <a:rPr lang="en-US" sz="1600" b="1">
                <a:latin typeface="Arial Unicode MS" pitchFamily="34" charset="-128"/>
                <a:ea typeface="Arial Unicode MS" pitchFamily="34" charset="-128"/>
                <a:cs typeface="Arial Unicode MS" pitchFamily="34" charset="-128"/>
              </a:rPr>
              <a:t> {studio_city}</a:t>
            </a:r>
          </a:p>
          <a:p>
            <a:pPr marL="1100138" lvl="1" indent="-533400" algn="just">
              <a:lnSpc>
                <a:spcPct val="90000"/>
              </a:lnSpc>
              <a:buFontTx/>
              <a:buAutoNum type="arabicPeriod"/>
            </a:pPr>
            <a:r>
              <a:rPr lang="en-US" sz="1600" b="1">
                <a:latin typeface="Arial Unicode MS" pitchFamily="34" charset="-128"/>
                <a:cs typeface="Times New Roman" pitchFamily="18" charset="0"/>
              </a:rPr>
              <a:t>studio_city is not a part of a key</a:t>
            </a:r>
            <a:r>
              <a:rPr lang="en-US" sz="1600" b="1">
                <a:latin typeface="Arial Unicode MS" pitchFamily="34" charset="-128"/>
                <a:ea typeface="Arial Unicode MS" pitchFamily="34" charset="-128"/>
                <a:cs typeface="Arial Unicode MS" pitchFamily="34" charset="-128"/>
              </a:rPr>
              <a:t> </a:t>
            </a:r>
          </a:p>
          <a:p>
            <a:pPr marL="1100138" lvl="1" indent="-533400" algn="just">
              <a:lnSpc>
                <a:spcPct val="90000"/>
              </a:lnSpc>
              <a:buFontTx/>
              <a:buAutoNum type="arabicPeriod"/>
            </a:pPr>
            <a:r>
              <a:rPr lang="en-US" sz="1600" b="1">
                <a:latin typeface="Arial Unicode MS" pitchFamily="34" charset="-128"/>
                <a:ea typeface="Arial Unicode MS" pitchFamily="34" charset="-128"/>
                <a:cs typeface="Arial Unicode MS" pitchFamily="34" charset="-128"/>
              </a:rPr>
              <a:t>studio_city functionally depends on studio which is a proper subset of the key</a:t>
            </a:r>
          </a:p>
          <a:p>
            <a:pPr marL="1100138" lvl="1" indent="-533400" algn="just">
              <a:lnSpc>
                <a:spcPct val="90000"/>
              </a:lnSpc>
              <a:buFontTx/>
              <a:buAutoNum type="arabicPeriod"/>
            </a:pPr>
            <a:endParaRPr lang="en-US" sz="1600" b="1">
              <a:latin typeface="Arial Unicode MS" pitchFamily="34" charset="-128"/>
              <a:ea typeface="Arial Unicode MS" pitchFamily="34" charset="-128"/>
              <a:cs typeface="Arial Unicode MS" pitchFamily="34" charset="-128"/>
            </a:endParaRPr>
          </a:p>
        </p:txBody>
      </p:sp>
      <p:sp>
        <p:nvSpPr>
          <p:cNvPr id="224259" name="Rectangle 3"/>
          <p:cNvSpPr>
            <a:spLocks noChangeArrowheads="1"/>
          </p:cNvSpPr>
          <p:nvPr/>
        </p:nvSpPr>
        <p:spPr bwMode="auto">
          <a:xfrm>
            <a:off x="685800" y="76200"/>
            <a:ext cx="7772400" cy="1143000"/>
          </a:xfrm>
          <a:prstGeom prst="rect">
            <a:avLst/>
          </a:prstGeom>
          <a:noFill/>
          <a:ln w="9525">
            <a:noFill/>
            <a:miter lim="800000"/>
            <a:headEnd/>
            <a:tailEnd/>
          </a:ln>
          <a:effectLst/>
        </p:spPr>
        <p:txBody>
          <a:bodyPr anchor="ctr"/>
          <a:lstStyle/>
          <a:p>
            <a:pPr algn="ctr">
              <a:spcBef>
                <a:spcPct val="0"/>
              </a:spcBef>
            </a:pPr>
            <a:r>
              <a:rPr lang="en-US" sz="4400">
                <a:solidFill>
                  <a:srgbClr val="CC0000"/>
                </a:solidFill>
                <a:latin typeface="Arial-BoldMT"/>
              </a:rPr>
              <a:t>Second Normal Form  (2NF) </a:t>
            </a:r>
          </a:p>
        </p:txBody>
      </p:sp>
    </p:spTree>
  </p:cSld>
  <p:clrMapOvr>
    <a:masterClrMapping/>
  </p:clrMapOvr>
  <p:transition>
    <p:dissolv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2"/>
          <p:cNvSpPr>
            <a:spLocks noGrp="1" noChangeArrowheads="1"/>
          </p:cNvSpPr>
          <p:nvPr>
            <p:ph type="body" idx="1"/>
          </p:nvPr>
        </p:nvSpPr>
        <p:spPr>
          <a:xfrm>
            <a:off x="304800" y="1143000"/>
            <a:ext cx="8001000" cy="5181600"/>
          </a:xfrm>
        </p:spPr>
        <p:txBody>
          <a:bodyPr/>
          <a:lstStyle/>
          <a:p>
            <a:pPr marL="609600" indent="-609600" algn="just">
              <a:buFontTx/>
              <a:buAutoNum type="arabicPeriod"/>
            </a:pPr>
            <a:r>
              <a:rPr lang="en-US" sz="2000">
                <a:latin typeface="Arial Unicode MS" pitchFamily="34" charset="-128"/>
                <a:ea typeface="Arial Unicode MS" pitchFamily="34" charset="-128"/>
                <a:cs typeface="Arial Unicode MS" pitchFamily="34" charset="-128"/>
              </a:rPr>
              <a:t>If a data item is fully functionally dependent on only a part of the primary key, move that data item and that part of the primary key to a new table.</a:t>
            </a:r>
          </a:p>
          <a:p>
            <a:pPr marL="609600" indent="-609600" algn="just">
              <a:buFontTx/>
              <a:buAutoNum type="arabicPeriod"/>
            </a:pPr>
            <a:r>
              <a:rPr lang="en-US" sz="2000">
                <a:latin typeface="Arial Unicode MS" pitchFamily="34" charset="-128"/>
                <a:ea typeface="Arial Unicode MS" pitchFamily="34" charset="-128"/>
                <a:cs typeface="Arial Unicode MS" pitchFamily="34" charset="-128"/>
              </a:rPr>
              <a:t>If other data items are functionally dependent on the same part of the key, place them in the new table also</a:t>
            </a:r>
            <a:endParaRPr lang="en-US" sz="2000">
              <a:latin typeface="Arial Unicode MS" pitchFamily="34" charset="-128"/>
              <a:cs typeface="Times New Roman" pitchFamily="18" charset="0"/>
            </a:endParaRPr>
          </a:p>
          <a:p>
            <a:pPr marL="609600" indent="-609600" algn="just">
              <a:buFontTx/>
              <a:buAutoNum type="arabicPeriod"/>
            </a:pPr>
            <a:r>
              <a:rPr lang="en-US" sz="2000">
                <a:latin typeface="Arial Unicode MS" pitchFamily="34" charset="-128"/>
                <a:cs typeface="Times New Roman" pitchFamily="18" charset="0"/>
              </a:rPr>
              <a:t>Make the partial primary key copied from the original table the primary key for the new table. Place all items that appear in the repeating group in a new table</a:t>
            </a:r>
          </a:p>
          <a:p>
            <a:pPr marL="609600" indent="-609600">
              <a:spcBef>
                <a:spcPct val="50000"/>
              </a:spcBef>
              <a:buFontTx/>
              <a:buNone/>
            </a:pPr>
            <a:r>
              <a:rPr lang="en-US" sz="2000" b="1">
                <a:solidFill>
                  <a:srgbClr val="CC0000"/>
                </a:solidFill>
                <a:latin typeface="Arial Unicode MS" pitchFamily="34" charset="-128"/>
                <a:cs typeface="Times New Roman" pitchFamily="18" charset="0"/>
              </a:rPr>
              <a:t>Example 1 (Convert to 2NF) </a:t>
            </a:r>
          </a:p>
          <a:p>
            <a:pPr marL="1100138" lvl="1" indent="-533400">
              <a:spcBef>
                <a:spcPct val="50000"/>
              </a:spcBef>
              <a:buFontTx/>
              <a:buNone/>
            </a:pPr>
            <a:r>
              <a:rPr lang="en-US" sz="1800" b="1">
                <a:latin typeface="Arial Unicode MS" pitchFamily="34" charset="-128"/>
                <a:ea typeface="Arial Unicode MS" pitchFamily="34" charset="-128"/>
                <a:cs typeface="Arial Unicode MS" pitchFamily="34" charset="-128"/>
              </a:rPr>
              <a:t>Old Scheme </a:t>
            </a:r>
            <a:r>
              <a:rPr lang="en-US" sz="1800" b="1">
                <a:ea typeface="Arial Unicode MS" pitchFamily="34" charset="-128"/>
                <a:cs typeface="Arial Unicode MS" pitchFamily="34" charset="-128"/>
                <a:sym typeface="Wingdings" pitchFamily="2" charset="2"/>
              </a:rPr>
              <a:t></a:t>
            </a:r>
            <a:r>
              <a:rPr lang="en-US" sz="1800" b="1">
                <a:latin typeface="Arial Unicode MS" pitchFamily="34" charset="-128"/>
                <a:ea typeface="Arial Unicode MS" pitchFamily="34" charset="-128"/>
                <a:cs typeface="Arial Unicode MS" pitchFamily="34" charset="-128"/>
              </a:rPr>
              <a:t> {</a:t>
            </a:r>
            <a:r>
              <a:rPr lang="en-US" sz="1800" b="1" u="sng">
                <a:latin typeface="Arial Unicode MS" pitchFamily="34" charset="-128"/>
                <a:ea typeface="Arial Unicode MS" pitchFamily="34" charset="-128"/>
                <a:cs typeface="Arial Unicode MS" pitchFamily="34" charset="-128"/>
              </a:rPr>
              <a:t>Title, PubId, AuId</a:t>
            </a:r>
            <a:r>
              <a:rPr lang="en-US" sz="1800" b="1">
                <a:latin typeface="Arial Unicode MS" pitchFamily="34" charset="-128"/>
                <a:ea typeface="Arial Unicode MS" pitchFamily="34" charset="-128"/>
                <a:cs typeface="Arial Unicode MS" pitchFamily="34" charset="-128"/>
              </a:rPr>
              <a:t>, Price, AuAddress}</a:t>
            </a:r>
          </a:p>
          <a:p>
            <a:pPr marL="1100138" lvl="1" indent="-533400">
              <a:spcBef>
                <a:spcPct val="50000"/>
              </a:spcBef>
              <a:buFontTx/>
              <a:buNone/>
            </a:pPr>
            <a:r>
              <a:rPr lang="en-US" sz="1800" b="1">
                <a:latin typeface="Arial Unicode MS" pitchFamily="34" charset="-128"/>
                <a:ea typeface="Arial Unicode MS" pitchFamily="34" charset="-128"/>
                <a:cs typeface="Arial Unicode MS" pitchFamily="34" charset="-128"/>
              </a:rPr>
              <a:t>New Scheme </a:t>
            </a:r>
            <a:r>
              <a:rPr lang="en-US" sz="1800" b="1">
                <a:ea typeface="Arial Unicode MS" pitchFamily="34" charset="-128"/>
                <a:cs typeface="Arial Unicode MS" pitchFamily="34" charset="-128"/>
                <a:sym typeface="Wingdings" pitchFamily="2" charset="2"/>
              </a:rPr>
              <a:t></a:t>
            </a:r>
            <a:r>
              <a:rPr lang="en-US" sz="1800" b="1">
                <a:latin typeface="Arial Unicode MS" pitchFamily="34" charset="-128"/>
                <a:ea typeface="Arial Unicode MS" pitchFamily="34" charset="-128"/>
                <a:cs typeface="Arial Unicode MS" pitchFamily="34" charset="-128"/>
              </a:rPr>
              <a:t> {</a:t>
            </a:r>
            <a:r>
              <a:rPr lang="en-US" sz="1800" b="1" u="sng">
                <a:latin typeface="Arial Unicode MS" pitchFamily="34" charset="-128"/>
                <a:ea typeface="Arial Unicode MS" pitchFamily="34" charset="-128"/>
                <a:cs typeface="Arial Unicode MS" pitchFamily="34" charset="-128"/>
              </a:rPr>
              <a:t>Title, PubId, AuId</a:t>
            </a:r>
            <a:r>
              <a:rPr lang="en-US" sz="1800" b="1">
                <a:latin typeface="Arial Unicode MS" pitchFamily="34" charset="-128"/>
                <a:ea typeface="Arial Unicode MS" pitchFamily="34" charset="-128"/>
                <a:cs typeface="Arial Unicode MS" pitchFamily="34" charset="-128"/>
              </a:rPr>
              <a:t>, Price}</a:t>
            </a:r>
          </a:p>
          <a:p>
            <a:pPr marL="1100138" lvl="1" indent="-533400">
              <a:spcBef>
                <a:spcPct val="50000"/>
              </a:spcBef>
              <a:buFontTx/>
              <a:buNone/>
            </a:pPr>
            <a:r>
              <a:rPr lang="en-US" sz="1800" b="1">
                <a:latin typeface="Arial Unicode MS" pitchFamily="34" charset="-128"/>
                <a:ea typeface="Arial Unicode MS" pitchFamily="34" charset="-128"/>
                <a:cs typeface="Arial Unicode MS" pitchFamily="34" charset="-128"/>
              </a:rPr>
              <a:t>New Scheme </a:t>
            </a:r>
            <a:r>
              <a:rPr lang="en-US" sz="1800" b="1">
                <a:ea typeface="Arial Unicode MS" pitchFamily="34" charset="-128"/>
                <a:cs typeface="Arial Unicode MS" pitchFamily="34" charset="-128"/>
                <a:sym typeface="Wingdings" pitchFamily="2" charset="2"/>
              </a:rPr>
              <a:t></a:t>
            </a:r>
            <a:r>
              <a:rPr lang="en-US" sz="1800" b="1">
                <a:latin typeface="Arial Unicode MS" pitchFamily="34" charset="-128"/>
                <a:ea typeface="Arial Unicode MS" pitchFamily="34" charset="-128"/>
                <a:cs typeface="Arial Unicode MS" pitchFamily="34" charset="-128"/>
              </a:rPr>
              <a:t> {</a:t>
            </a:r>
            <a:r>
              <a:rPr lang="en-US" sz="1800" b="1" u="sng">
                <a:latin typeface="Arial Unicode MS" pitchFamily="34" charset="-128"/>
                <a:ea typeface="Arial Unicode MS" pitchFamily="34" charset="-128"/>
                <a:cs typeface="Arial Unicode MS" pitchFamily="34" charset="-128"/>
              </a:rPr>
              <a:t>AuId</a:t>
            </a:r>
            <a:r>
              <a:rPr lang="en-US" sz="1800" b="1">
                <a:latin typeface="Arial Unicode MS" pitchFamily="34" charset="-128"/>
                <a:ea typeface="Arial Unicode MS" pitchFamily="34" charset="-128"/>
                <a:cs typeface="Arial Unicode MS" pitchFamily="34" charset="-128"/>
              </a:rPr>
              <a:t>, AuAddress}</a:t>
            </a:r>
            <a:endParaRPr lang="en-US" sz="1800" b="1">
              <a:latin typeface="Arial Unicode MS" pitchFamily="34" charset="-128"/>
              <a:cs typeface="Times New Roman" pitchFamily="18" charset="0"/>
            </a:endParaRPr>
          </a:p>
        </p:txBody>
      </p:sp>
      <p:sp>
        <p:nvSpPr>
          <p:cNvPr id="226307" name="Rectangle 3"/>
          <p:cNvSpPr>
            <a:spLocks noChangeArrowheads="1"/>
          </p:cNvSpPr>
          <p:nvPr/>
        </p:nvSpPr>
        <p:spPr bwMode="auto">
          <a:xfrm>
            <a:off x="685800" y="76200"/>
            <a:ext cx="7772400" cy="1143000"/>
          </a:xfrm>
          <a:prstGeom prst="rect">
            <a:avLst/>
          </a:prstGeom>
          <a:noFill/>
          <a:ln w="9525">
            <a:noFill/>
            <a:miter lim="800000"/>
            <a:headEnd/>
            <a:tailEnd/>
          </a:ln>
          <a:effectLst/>
        </p:spPr>
        <p:txBody>
          <a:bodyPr anchor="ctr"/>
          <a:lstStyle/>
          <a:p>
            <a:pPr algn="ctr">
              <a:spcBef>
                <a:spcPct val="0"/>
              </a:spcBef>
            </a:pPr>
            <a:r>
              <a:rPr lang="en-US" sz="4400">
                <a:solidFill>
                  <a:srgbClr val="CC0000"/>
                </a:solidFill>
                <a:latin typeface="Arial-BoldMT"/>
              </a:rPr>
              <a:t>2NF - Decomposition</a:t>
            </a:r>
          </a:p>
        </p:txBody>
      </p:sp>
    </p:spTree>
  </p:cSld>
  <p:clrMapOvr>
    <a:masterClrMapping/>
  </p:clrMapOvr>
  <p:transition>
    <p:dissolv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Rectangle 2"/>
          <p:cNvSpPr>
            <a:spLocks noGrp="1" noChangeArrowheads="1"/>
          </p:cNvSpPr>
          <p:nvPr>
            <p:ph type="body" idx="1"/>
          </p:nvPr>
        </p:nvSpPr>
        <p:spPr>
          <a:xfrm>
            <a:off x="304800" y="1143000"/>
            <a:ext cx="8610600" cy="5181600"/>
          </a:xfrm>
        </p:spPr>
        <p:txBody>
          <a:bodyPr/>
          <a:lstStyle/>
          <a:p>
            <a:pPr marL="609600" indent="-609600">
              <a:spcBef>
                <a:spcPct val="50000"/>
              </a:spcBef>
              <a:buFontTx/>
              <a:buNone/>
            </a:pPr>
            <a:r>
              <a:rPr lang="en-US" sz="2000" b="1">
                <a:solidFill>
                  <a:srgbClr val="CC0000"/>
                </a:solidFill>
                <a:latin typeface="Arial Unicode MS" pitchFamily="34" charset="-128"/>
                <a:cs typeface="Times New Roman" pitchFamily="18" charset="0"/>
              </a:rPr>
              <a:t>Example 2 (Convert to  2NF) </a:t>
            </a:r>
          </a:p>
          <a:p>
            <a:pPr marL="1100138" lvl="1" indent="-533400">
              <a:spcBef>
                <a:spcPct val="50000"/>
              </a:spcBef>
              <a:buFontTx/>
              <a:buNone/>
            </a:pPr>
            <a:r>
              <a:rPr lang="en-US" sz="1800" b="1">
                <a:latin typeface="Arial Unicode MS" pitchFamily="34" charset="-128"/>
                <a:ea typeface="Arial Unicode MS" pitchFamily="34" charset="-128"/>
                <a:cs typeface="Arial Unicode MS" pitchFamily="34" charset="-128"/>
              </a:rPr>
              <a:t>Old Scheme </a:t>
            </a:r>
            <a:r>
              <a:rPr lang="en-US" sz="1800" b="1">
                <a:ea typeface="Arial Unicode MS" pitchFamily="34" charset="-128"/>
                <a:cs typeface="Arial Unicode MS" pitchFamily="34" charset="-128"/>
                <a:sym typeface="Wingdings" pitchFamily="2" charset="2"/>
              </a:rPr>
              <a:t></a:t>
            </a:r>
            <a:r>
              <a:rPr lang="en-US" sz="1800" b="1">
                <a:latin typeface="Arial Unicode MS" pitchFamily="34" charset="-128"/>
                <a:ea typeface="Arial Unicode MS" pitchFamily="34" charset="-128"/>
                <a:cs typeface="Arial Unicode MS" pitchFamily="34" charset="-128"/>
              </a:rPr>
              <a:t> {</a:t>
            </a:r>
            <a:r>
              <a:rPr lang="en-US" sz="1800" b="1" u="sng">
                <a:latin typeface="Arial Unicode MS" pitchFamily="34" charset="-128"/>
                <a:ea typeface="Arial Unicode MS" pitchFamily="34" charset="-128"/>
                <a:cs typeface="Arial Unicode MS" pitchFamily="34" charset="-128"/>
              </a:rPr>
              <a:t>Studio</a:t>
            </a:r>
            <a:r>
              <a:rPr lang="en-US" sz="1800" b="1">
                <a:latin typeface="Arial Unicode MS" pitchFamily="34" charset="-128"/>
                <a:ea typeface="Arial Unicode MS" pitchFamily="34" charset="-128"/>
                <a:cs typeface="Arial Unicode MS" pitchFamily="34" charset="-128"/>
              </a:rPr>
              <a:t>, </a:t>
            </a:r>
            <a:r>
              <a:rPr lang="en-US" sz="1800" b="1" u="sng">
                <a:latin typeface="Arial Unicode MS" pitchFamily="34" charset="-128"/>
                <a:ea typeface="Arial Unicode MS" pitchFamily="34" charset="-128"/>
                <a:cs typeface="Arial Unicode MS" pitchFamily="34" charset="-128"/>
              </a:rPr>
              <a:t>Movie</a:t>
            </a:r>
            <a:r>
              <a:rPr lang="en-US" sz="1800" b="1">
                <a:latin typeface="Arial Unicode MS" pitchFamily="34" charset="-128"/>
                <a:ea typeface="Arial Unicode MS" pitchFamily="34" charset="-128"/>
                <a:cs typeface="Arial Unicode MS" pitchFamily="34" charset="-128"/>
              </a:rPr>
              <a:t>, Budget, StudioCity}</a:t>
            </a:r>
          </a:p>
          <a:p>
            <a:pPr marL="1100138" lvl="1" indent="-533400">
              <a:spcBef>
                <a:spcPct val="50000"/>
              </a:spcBef>
              <a:buFontTx/>
              <a:buNone/>
            </a:pPr>
            <a:r>
              <a:rPr lang="en-US" sz="1800" b="1">
                <a:latin typeface="Arial Unicode MS" pitchFamily="34" charset="-128"/>
                <a:ea typeface="Arial Unicode MS" pitchFamily="34" charset="-128"/>
                <a:cs typeface="Arial Unicode MS" pitchFamily="34" charset="-128"/>
              </a:rPr>
              <a:t>New Scheme </a:t>
            </a:r>
            <a:r>
              <a:rPr lang="en-US" sz="1800" b="1">
                <a:ea typeface="Arial Unicode MS" pitchFamily="34" charset="-128"/>
                <a:cs typeface="Arial Unicode MS" pitchFamily="34" charset="-128"/>
                <a:sym typeface="Wingdings" pitchFamily="2" charset="2"/>
              </a:rPr>
              <a:t></a:t>
            </a:r>
            <a:r>
              <a:rPr lang="en-US" sz="1800" b="1">
                <a:latin typeface="Arial Unicode MS" pitchFamily="34" charset="-128"/>
                <a:ea typeface="Arial Unicode MS" pitchFamily="34" charset="-128"/>
                <a:cs typeface="Arial Unicode MS" pitchFamily="34" charset="-128"/>
              </a:rPr>
              <a:t> {</a:t>
            </a:r>
            <a:r>
              <a:rPr lang="en-US" sz="1800" b="1" u="sng">
                <a:latin typeface="Arial Unicode MS" pitchFamily="34" charset="-128"/>
                <a:ea typeface="Arial Unicode MS" pitchFamily="34" charset="-128"/>
                <a:cs typeface="Arial Unicode MS" pitchFamily="34" charset="-128"/>
              </a:rPr>
              <a:t>Movie</a:t>
            </a:r>
            <a:r>
              <a:rPr lang="en-US" sz="1800" b="1">
                <a:latin typeface="Arial Unicode MS" pitchFamily="34" charset="-128"/>
                <a:ea typeface="Arial Unicode MS" pitchFamily="34" charset="-128"/>
                <a:cs typeface="Arial Unicode MS" pitchFamily="34" charset="-128"/>
              </a:rPr>
              <a:t>, </a:t>
            </a:r>
            <a:r>
              <a:rPr lang="en-US" sz="1800" b="1" u="sng">
                <a:latin typeface="Arial Unicode MS" pitchFamily="34" charset="-128"/>
                <a:ea typeface="Arial Unicode MS" pitchFamily="34" charset="-128"/>
                <a:cs typeface="Arial Unicode MS" pitchFamily="34" charset="-128"/>
              </a:rPr>
              <a:t>Studio</a:t>
            </a:r>
            <a:r>
              <a:rPr lang="en-US" sz="1800" b="1">
                <a:latin typeface="Arial Unicode MS" pitchFamily="34" charset="-128"/>
                <a:ea typeface="Arial Unicode MS" pitchFamily="34" charset="-128"/>
                <a:cs typeface="Arial Unicode MS" pitchFamily="34" charset="-128"/>
              </a:rPr>
              <a:t>, Budget}</a:t>
            </a:r>
          </a:p>
          <a:p>
            <a:pPr marL="1100138" lvl="1" indent="-533400">
              <a:spcBef>
                <a:spcPct val="50000"/>
              </a:spcBef>
              <a:buFontTx/>
              <a:buNone/>
            </a:pPr>
            <a:r>
              <a:rPr lang="en-US" sz="1800" b="1">
                <a:latin typeface="Arial Unicode MS" pitchFamily="34" charset="-128"/>
                <a:ea typeface="Arial Unicode MS" pitchFamily="34" charset="-128"/>
                <a:cs typeface="Arial Unicode MS" pitchFamily="34" charset="-128"/>
              </a:rPr>
              <a:t>New Scheme </a:t>
            </a:r>
            <a:r>
              <a:rPr lang="en-US" sz="1800" b="1">
                <a:ea typeface="Arial Unicode MS" pitchFamily="34" charset="-128"/>
                <a:cs typeface="Arial Unicode MS" pitchFamily="34" charset="-128"/>
                <a:sym typeface="Wingdings" pitchFamily="2" charset="2"/>
              </a:rPr>
              <a:t></a:t>
            </a:r>
            <a:r>
              <a:rPr lang="en-US" sz="1800" b="1">
                <a:latin typeface="Arial Unicode MS" pitchFamily="34" charset="-128"/>
                <a:ea typeface="Arial Unicode MS" pitchFamily="34" charset="-128"/>
                <a:cs typeface="Arial Unicode MS" pitchFamily="34" charset="-128"/>
              </a:rPr>
              <a:t> {</a:t>
            </a:r>
            <a:r>
              <a:rPr lang="en-US" sz="1800" b="1" u="sng">
                <a:latin typeface="Arial Unicode MS" pitchFamily="34" charset="-128"/>
                <a:ea typeface="Arial Unicode MS" pitchFamily="34" charset="-128"/>
                <a:cs typeface="Arial Unicode MS" pitchFamily="34" charset="-128"/>
              </a:rPr>
              <a:t>Studio</a:t>
            </a:r>
            <a:r>
              <a:rPr lang="en-US" sz="1800" b="1">
                <a:latin typeface="Arial Unicode MS" pitchFamily="34" charset="-128"/>
                <a:ea typeface="Arial Unicode MS" pitchFamily="34" charset="-128"/>
                <a:cs typeface="Arial Unicode MS" pitchFamily="34" charset="-128"/>
              </a:rPr>
              <a:t>, City}</a:t>
            </a:r>
          </a:p>
          <a:p>
            <a:pPr marL="1100138" lvl="1" indent="-533400">
              <a:spcBef>
                <a:spcPct val="50000"/>
              </a:spcBef>
              <a:buFontTx/>
              <a:buNone/>
            </a:pPr>
            <a:endParaRPr lang="en-US" sz="1800" b="1">
              <a:latin typeface="Arial Unicode MS" pitchFamily="34" charset="-128"/>
              <a:ea typeface="Arial Unicode MS" pitchFamily="34" charset="-128"/>
              <a:cs typeface="Arial Unicode MS" pitchFamily="34" charset="-128"/>
            </a:endParaRPr>
          </a:p>
          <a:p>
            <a:pPr marL="609600" indent="-609600">
              <a:spcBef>
                <a:spcPct val="50000"/>
              </a:spcBef>
              <a:buFontTx/>
              <a:buNone/>
            </a:pPr>
            <a:r>
              <a:rPr lang="en-US" sz="2000" b="1">
                <a:solidFill>
                  <a:srgbClr val="CC0000"/>
                </a:solidFill>
                <a:latin typeface="Arial Unicode MS" pitchFamily="34" charset="-128"/>
                <a:cs typeface="Times New Roman" pitchFamily="18" charset="0"/>
              </a:rPr>
              <a:t>Example 3 (Convert to  2NF) </a:t>
            </a:r>
          </a:p>
          <a:p>
            <a:pPr marL="1100138" lvl="1" indent="-533400">
              <a:spcBef>
                <a:spcPct val="50000"/>
              </a:spcBef>
              <a:buFontTx/>
              <a:buNone/>
            </a:pPr>
            <a:r>
              <a:rPr lang="en-US" sz="1800" b="1">
                <a:latin typeface="Arial Unicode MS" pitchFamily="34" charset="-128"/>
                <a:ea typeface="Arial Unicode MS" pitchFamily="34" charset="-128"/>
                <a:cs typeface="Arial Unicode MS" pitchFamily="34" charset="-128"/>
              </a:rPr>
              <a:t>Old Scheme </a:t>
            </a:r>
            <a:r>
              <a:rPr lang="en-US" sz="1800" b="1">
                <a:ea typeface="Arial Unicode MS" pitchFamily="34" charset="-128"/>
                <a:cs typeface="Arial Unicode MS" pitchFamily="34" charset="-128"/>
                <a:sym typeface="Wingdings" pitchFamily="2" charset="2"/>
              </a:rPr>
              <a:t></a:t>
            </a:r>
            <a:r>
              <a:rPr lang="en-US" sz="1800" b="1">
                <a:latin typeface="Arial Unicode MS" pitchFamily="34" charset="-128"/>
                <a:ea typeface="Arial Unicode MS" pitchFamily="34" charset="-128"/>
                <a:cs typeface="Arial Unicode MS" pitchFamily="34" charset="-128"/>
              </a:rPr>
              <a:t> {</a:t>
            </a:r>
            <a:r>
              <a:rPr lang="en-US" sz="1800" b="1" u="sng">
                <a:latin typeface="Arial Unicode MS" pitchFamily="34" charset="-128"/>
                <a:ea typeface="Arial Unicode MS" pitchFamily="34" charset="-128"/>
                <a:cs typeface="Arial Unicode MS" pitchFamily="34" charset="-128"/>
              </a:rPr>
              <a:t>City</a:t>
            </a:r>
            <a:r>
              <a:rPr lang="en-US" sz="1800" b="1">
                <a:latin typeface="Arial Unicode MS" pitchFamily="34" charset="-128"/>
                <a:ea typeface="Arial Unicode MS" pitchFamily="34" charset="-128"/>
                <a:cs typeface="Arial Unicode MS" pitchFamily="34" charset="-128"/>
              </a:rPr>
              <a:t>, </a:t>
            </a:r>
            <a:r>
              <a:rPr lang="en-US" sz="1800" b="1" u="sng">
                <a:latin typeface="Arial Unicode MS" pitchFamily="34" charset="-128"/>
                <a:ea typeface="Arial Unicode MS" pitchFamily="34" charset="-128"/>
                <a:cs typeface="Arial Unicode MS" pitchFamily="34" charset="-128"/>
              </a:rPr>
              <a:t>Street</a:t>
            </a:r>
            <a:r>
              <a:rPr lang="en-US" sz="1800" b="1">
                <a:latin typeface="Arial Unicode MS" pitchFamily="34" charset="-128"/>
                <a:ea typeface="Arial Unicode MS" pitchFamily="34" charset="-128"/>
                <a:cs typeface="Arial Unicode MS" pitchFamily="34" charset="-128"/>
              </a:rPr>
              <a:t>, </a:t>
            </a:r>
            <a:r>
              <a:rPr lang="en-US" sz="1800" b="1" u="sng">
                <a:latin typeface="Arial Unicode MS" pitchFamily="34" charset="-128"/>
                <a:ea typeface="Arial Unicode MS" pitchFamily="34" charset="-128"/>
                <a:cs typeface="Arial Unicode MS" pitchFamily="34" charset="-128"/>
              </a:rPr>
              <a:t>HouseNumber</a:t>
            </a:r>
            <a:r>
              <a:rPr lang="en-US" sz="1800" b="1">
                <a:latin typeface="Arial Unicode MS" pitchFamily="34" charset="-128"/>
                <a:ea typeface="Arial Unicode MS" pitchFamily="34" charset="-128"/>
                <a:cs typeface="Arial Unicode MS" pitchFamily="34" charset="-128"/>
              </a:rPr>
              <a:t>, HouseColor, CityPopulation}</a:t>
            </a:r>
          </a:p>
          <a:p>
            <a:pPr marL="1100138" lvl="1" indent="-533400">
              <a:spcBef>
                <a:spcPct val="50000"/>
              </a:spcBef>
              <a:buFontTx/>
              <a:buNone/>
            </a:pPr>
            <a:r>
              <a:rPr lang="en-US" sz="1800" b="1">
                <a:latin typeface="Arial Unicode MS" pitchFamily="34" charset="-128"/>
                <a:ea typeface="Arial Unicode MS" pitchFamily="34" charset="-128"/>
                <a:cs typeface="Arial Unicode MS" pitchFamily="34" charset="-128"/>
              </a:rPr>
              <a:t>New Scheme </a:t>
            </a:r>
            <a:r>
              <a:rPr lang="en-US" sz="1800" b="1">
                <a:ea typeface="Arial Unicode MS" pitchFamily="34" charset="-128"/>
                <a:cs typeface="Arial Unicode MS" pitchFamily="34" charset="-128"/>
                <a:sym typeface="Wingdings" pitchFamily="2" charset="2"/>
              </a:rPr>
              <a:t></a:t>
            </a:r>
            <a:r>
              <a:rPr lang="en-US" sz="1800" b="1">
                <a:latin typeface="Arial Unicode MS" pitchFamily="34" charset="-128"/>
                <a:ea typeface="Arial Unicode MS" pitchFamily="34" charset="-128"/>
                <a:cs typeface="Arial Unicode MS" pitchFamily="34" charset="-128"/>
              </a:rPr>
              <a:t> {</a:t>
            </a:r>
            <a:r>
              <a:rPr lang="en-US" sz="1800" b="1" u="sng">
                <a:latin typeface="Arial Unicode MS" pitchFamily="34" charset="-128"/>
                <a:ea typeface="Arial Unicode MS" pitchFamily="34" charset="-128"/>
                <a:cs typeface="Arial Unicode MS" pitchFamily="34" charset="-128"/>
              </a:rPr>
              <a:t>City</a:t>
            </a:r>
            <a:r>
              <a:rPr lang="en-US" sz="1800" b="1">
                <a:latin typeface="Arial Unicode MS" pitchFamily="34" charset="-128"/>
                <a:ea typeface="Arial Unicode MS" pitchFamily="34" charset="-128"/>
                <a:cs typeface="Arial Unicode MS" pitchFamily="34" charset="-128"/>
              </a:rPr>
              <a:t>, </a:t>
            </a:r>
            <a:r>
              <a:rPr lang="en-US" sz="1800" b="1" u="sng">
                <a:latin typeface="Arial Unicode MS" pitchFamily="34" charset="-128"/>
                <a:ea typeface="Arial Unicode MS" pitchFamily="34" charset="-128"/>
                <a:cs typeface="Arial Unicode MS" pitchFamily="34" charset="-128"/>
              </a:rPr>
              <a:t>Street</a:t>
            </a:r>
            <a:r>
              <a:rPr lang="en-US" sz="1800" b="1">
                <a:latin typeface="Arial Unicode MS" pitchFamily="34" charset="-128"/>
                <a:ea typeface="Arial Unicode MS" pitchFamily="34" charset="-128"/>
                <a:cs typeface="Arial Unicode MS" pitchFamily="34" charset="-128"/>
              </a:rPr>
              <a:t>, </a:t>
            </a:r>
            <a:r>
              <a:rPr lang="en-US" sz="1800" b="1" u="sng">
                <a:latin typeface="Arial Unicode MS" pitchFamily="34" charset="-128"/>
                <a:ea typeface="Arial Unicode MS" pitchFamily="34" charset="-128"/>
                <a:cs typeface="Arial Unicode MS" pitchFamily="34" charset="-128"/>
              </a:rPr>
              <a:t>HouseNumber</a:t>
            </a:r>
            <a:r>
              <a:rPr lang="en-US" sz="1800" b="1">
                <a:latin typeface="Arial Unicode MS" pitchFamily="34" charset="-128"/>
                <a:ea typeface="Arial Unicode MS" pitchFamily="34" charset="-128"/>
                <a:cs typeface="Arial Unicode MS" pitchFamily="34" charset="-128"/>
              </a:rPr>
              <a:t>, HouseColor}</a:t>
            </a:r>
          </a:p>
          <a:p>
            <a:pPr marL="1100138" lvl="1" indent="-533400">
              <a:spcBef>
                <a:spcPct val="50000"/>
              </a:spcBef>
              <a:buFontTx/>
              <a:buNone/>
            </a:pPr>
            <a:r>
              <a:rPr lang="en-US" sz="1800" b="1">
                <a:latin typeface="Arial Unicode MS" pitchFamily="34" charset="-128"/>
                <a:ea typeface="Arial Unicode MS" pitchFamily="34" charset="-128"/>
                <a:cs typeface="Arial Unicode MS" pitchFamily="34" charset="-128"/>
              </a:rPr>
              <a:t>New Scheme </a:t>
            </a:r>
            <a:r>
              <a:rPr lang="en-US" sz="1800" b="1">
                <a:ea typeface="Arial Unicode MS" pitchFamily="34" charset="-128"/>
                <a:cs typeface="Arial Unicode MS" pitchFamily="34" charset="-128"/>
                <a:sym typeface="Wingdings" pitchFamily="2" charset="2"/>
              </a:rPr>
              <a:t></a:t>
            </a:r>
            <a:r>
              <a:rPr lang="en-US" sz="1800" b="1">
                <a:latin typeface="Arial Unicode MS" pitchFamily="34" charset="-128"/>
                <a:ea typeface="Arial Unicode MS" pitchFamily="34" charset="-128"/>
                <a:cs typeface="Arial Unicode MS" pitchFamily="34" charset="-128"/>
              </a:rPr>
              <a:t> {</a:t>
            </a:r>
            <a:r>
              <a:rPr lang="en-US" sz="1800" b="1" u="sng">
                <a:latin typeface="Arial Unicode MS" pitchFamily="34" charset="-128"/>
                <a:ea typeface="Arial Unicode MS" pitchFamily="34" charset="-128"/>
                <a:cs typeface="Arial Unicode MS" pitchFamily="34" charset="-128"/>
              </a:rPr>
              <a:t>City</a:t>
            </a:r>
            <a:r>
              <a:rPr lang="en-US" sz="1800" b="1">
                <a:latin typeface="Arial Unicode MS" pitchFamily="34" charset="-128"/>
                <a:ea typeface="Arial Unicode MS" pitchFamily="34" charset="-128"/>
                <a:cs typeface="Arial Unicode MS" pitchFamily="34" charset="-128"/>
              </a:rPr>
              <a:t>, CityPopulation}</a:t>
            </a:r>
            <a:endParaRPr lang="en-US" sz="1800" b="1">
              <a:latin typeface="Arial Unicode MS" pitchFamily="34" charset="-128"/>
              <a:cs typeface="Times New Roman" pitchFamily="18" charset="0"/>
            </a:endParaRPr>
          </a:p>
          <a:p>
            <a:pPr marL="1100138" lvl="1" indent="-533400">
              <a:spcBef>
                <a:spcPct val="50000"/>
              </a:spcBef>
              <a:buFontTx/>
              <a:buNone/>
            </a:pPr>
            <a:endParaRPr lang="en-US" sz="1800" b="1">
              <a:latin typeface="Arial Unicode MS" pitchFamily="34" charset="-128"/>
              <a:cs typeface="Times New Roman" pitchFamily="18" charset="0"/>
            </a:endParaRPr>
          </a:p>
        </p:txBody>
      </p:sp>
      <p:sp>
        <p:nvSpPr>
          <p:cNvPr id="228355" name="Rectangle 3"/>
          <p:cNvSpPr>
            <a:spLocks noChangeArrowheads="1"/>
          </p:cNvSpPr>
          <p:nvPr/>
        </p:nvSpPr>
        <p:spPr bwMode="auto">
          <a:xfrm>
            <a:off x="685800" y="76200"/>
            <a:ext cx="7772400" cy="1143000"/>
          </a:xfrm>
          <a:prstGeom prst="rect">
            <a:avLst/>
          </a:prstGeom>
          <a:noFill/>
          <a:ln w="9525">
            <a:noFill/>
            <a:miter lim="800000"/>
            <a:headEnd/>
            <a:tailEnd/>
          </a:ln>
          <a:effectLst/>
        </p:spPr>
        <p:txBody>
          <a:bodyPr anchor="ctr"/>
          <a:lstStyle/>
          <a:p>
            <a:pPr algn="ctr">
              <a:spcBef>
                <a:spcPct val="0"/>
              </a:spcBef>
            </a:pPr>
            <a:r>
              <a:rPr lang="en-US" sz="4400">
                <a:solidFill>
                  <a:srgbClr val="CC0000"/>
                </a:solidFill>
                <a:latin typeface="Arial-BoldMT"/>
              </a:rPr>
              <a:t>2NF - Decomposition</a:t>
            </a:r>
          </a:p>
        </p:txBody>
      </p:sp>
    </p:spTree>
  </p:cSld>
  <p:clrMapOvr>
    <a:masterClrMapping/>
  </p:clrMapOvr>
  <p:transition>
    <p:dissolv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2"/>
          <p:cNvSpPr>
            <a:spLocks noGrp="1" noChangeArrowheads="1"/>
          </p:cNvSpPr>
          <p:nvPr>
            <p:ph type="body" idx="1"/>
          </p:nvPr>
        </p:nvSpPr>
        <p:spPr>
          <a:xfrm>
            <a:off x="304800" y="1143000"/>
            <a:ext cx="8610600" cy="4724400"/>
          </a:xfrm>
        </p:spPr>
        <p:txBody>
          <a:bodyPr/>
          <a:lstStyle/>
          <a:p>
            <a:pPr marL="609600" indent="-609600" algn="just">
              <a:lnSpc>
                <a:spcPct val="90000"/>
              </a:lnSpc>
              <a:buFontTx/>
              <a:buNone/>
            </a:pPr>
            <a:r>
              <a:rPr lang="en-US" sz="2000">
                <a:latin typeface="Arial Unicode MS" pitchFamily="34" charset="-128"/>
                <a:ea typeface="Arial Unicode MS" pitchFamily="34" charset="-128"/>
                <a:cs typeface="Arial Unicode MS" pitchFamily="34" charset="-128"/>
              </a:rPr>
              <a:t>This form dictates that all </a:t>
            </a:r>
            <a:r>
              <a:rPr lang="en-US" sz="2000" b="1">
                <a:latin typeface="Arial Unicode MS" pitchFamily="34" charset="-128"/>
                <a:ea typeface="Arial Unicode MS" pitchFamily="34" charset="-128"/>
                <a:cs typeface="Arial Unicode MS" pitchFamily="34" charset="-128"/>
              </a:rPr>
              <a:t>non-key</a:t>
            </a:r>
            <a:r>
              <a:rPr lang="en-US" sz="2000">
                <a:latin typeface="Arial Unicode MS" pitchFamily="34" charset="-128"/>
                <a:ea typeface="Arial Unicode MS" pitchFamily="34" charset="-128"/>
                <a:cs typeface="Arial Unicode MS" pitchFamily="34" charset="-128"/>
              </a:rPr>
              <a:t> attributes of a table must be functionally dependent on a candidate key i.e. there can be no interdependencies among non-key attributes.</a:t>
            </a:r>
          </a:p>
          <a:p>
            <a:pPr marL="609600" indent="-609600" algn="just">
              <a:lnSpc>
                <a:spcPct val="90000"/>
              </a:lnSpc>
              <a:buFontTx/>
              <a:buNone/>
            </a:pPr>
            <a:endParaRPr lang="en-US" sz="2000">
              <a:latin typeface="Arial Unicode MS" pitchFamily="34" charset="-128"/>
              <a:ea typeface="Arial Unicode MS" pitchFamily="34" charset="-128"/>
              <a:cs typeface="Arial Unicode MS" pitchFamily="34" charset="-128"/>
            </a:endParaRPr>
          </a:p>
          <a:p>
            <a:pPr marL="609600" indent="-609600" algn="just">
              <a:lnSpc>
                <a:spcPct val="90000"/>
              </a:lnSpc>
              <a:buFontTx/>
              <a:buNone/>
            </a:pPr>
            <a:r>
              <a:rPr lang="en-US" sz="2000">
                <a:latin typeface="Arial Unicode MS" pitchFamily="34" charset="-128"/>
                <a:ea typeface="Arial Unicode MS" pitchFamily="34" charset="-128"/>
                <a:cs typeface="Arial Unicode MS" pitchFamily="34" charset="-128"/>
              </a:rPr>
              <a:t>For a table to be in 3NF, there are two requirements</a:t>
            </a:r>
          </a:p>
          <a:p>
            <a:pPr marL="1100138" lvl="1" indent="-533400" algn="just">
              <a:lnSpc>
                <a:spcPct val="90000"/>
              </a:lnSpc>
            </a:pPr>
            <a:r>
              <a:rPr lang="en-US" sz="1800">
                <a:latin typeface="Arial Unicode MS" pitchFamily="34" charset="-128"/>
                <a:ea typeface="Arial Unicode MS" pitchFamily="34" charset="-128"/>
                <a:cs typeface="Arial Unicode MS" pitchFamily="34" charset="-128"/>
              </a:rPr>
              <a:t>The table should be second normal form</a:t>
            </a:r>
            <a:endParaRPr lang="en-US" sz="1800">
              <a:latin typeface="Arial Unicode MS" pitchFamily="34" charset="-128"/>
              <a:cs typeface="Times New Roman" pitchFamily="18" charset="0"/>
            </a:endParaRPr>
          </a:p>
          <a:p>
            <a:pPr marL="1100138" lvl="1" indent="-533400" algn="just">
              <a:lnSpc>
                <a:spcPct val="90000"/>
              </a:lnSpc>
            </a:pPr>
            <a:r>
              <a:rPr lang="en-US" sz="1800">
                <a:latin typeface="Arial Unicode MS" pitchFamily="34" charset="-128"/>
                <a:cs typeface="Times New Roman" pitchFamily="18" charset="0"/>
              </a:rPr>
              <a:t>No attribute is transitively dependent on the primary key</a:t>
            </a:r>
          </a:p>
          <a:p>
            <a:pPr marL="609600" indent="-609600" algn="just">
              <a:lnSpc>
                <a:spcPct val="90000"/>
              </a:lnSpc>
              <a:buFontTx/>
              <a:buNone/>
            </a:pPr>
            <a:endParaRPr lang="en-US" sz="2000" b="1">
              <a:solidFill>
                <a:srgbClr val="CC0000"/>
              </a:solidFill>
              <a:latin typeface="Arial Unicode MS" pitchFamily="34" charset="-128"/>
              <a:cs typeface="Times New Roman" pitchFamily="18" charset="0"/>
            </a:endParaRPr>
          </a:p>
          <a:p>
            <a:pPr marL="609600" indent="-609600" algn="just">
              <a:lnSpc>
                <a:spcPct val="90000"/>
              </a:lnSpc>
              <a:buFontTx/>
              <a:buNone/>
            </a:pPr>
            <a:r>
              <a:rPr lang="en-US" sz="2000" b="1">
                <a:solidFill>
                  <a:srgbClr val="CC0000"/>
                </a:solidFill>
                <a:latin typeface="Arial Unicode MS" pitchFamily="34" charset="-128"/>
                <a:ea typeface="Arial Unicode MS" pitchFamily="34" charset="-128"/>
                <a:cs typeface="Arial Unicode MS" pitchFamily="34" charset="-128"/>
              </a:rPr>
              <a:t>Example (Not in 3NF)</a:t>
            </a:r>
          </a:p>
          <a:p>
            <a:pPr marL="609600" indent="-609600" algn="just">
              <a:lnSpc>
                <a:spcPct val="90000"/>
              </a:lnSpc>
              <a:buFontTx/>
              <a:buNone/>
            </a:pPr>
            <a:r>
              <a:rPr lang="en-US" sz="2000" b="1">
                <a:latin typeface="Arial Unicode MS" pitchFamily="34" charset="-128"/>
                <a:ea typeface="Arial Unicode MS" pitchFamily="34" charset="-128"/>
                <a:cs typeface="Arial Unicode MS" pitchFamily="34" charset="-128"/>
              </a:rPr>
              <a:t>Scheme </a:t>
            </a:r>
            <a:r>
              <a:rPr lang="en-US" sz="2000" b="1">
                <a:ea typeface="Arial Unicode MS" pitchFamily="34" charset="-128"/>
                <a:cs typeface="Arial Unicode MS" pitchFamily="34" charset="-128"/>
                <a:sym typeface="Wingdings" pitchFamily="2" charset="2"/>
              </a:rPr>
              <a:t></a:t>
            </a:r>
            <a:r>
              <a:rPr lang="en-US" sz="2000" b="1">
                <a:latin typeface="Arial Unicode MS" pitchFamily="34" charset="-128"/>
                <a:ea typeface="Arial Unicode MS" pitchFamily="34" charset="-128"/>
                <a:cs typeface="Arial Unicode MS" pitchFamily="34" charset="-128"/>
              </a:rPr>
              <a:t> {</a:t>
            </a:r>
            <a:r>
              <a:rPr lang="en-US" sz="2000" b="1">
                <a:latin typeface="Arial Unicode MS" pitchFamily="34" charset="-128"/>
                <a:cs typeface="Times New Roman" pitchFamily="18" charset="0"/>
              </a:rPr>
              <a:t>Title, PubID, PageCount, Price</a:t>
            </a:r>
            <a:r>
              <a:rPr lang="en-US" sz="2000" b="1">
                <a:latin typeface="Arial Unicode MS" pitchFamily="34" charset="-128"/>
                <a:ea typeface="Arial Unicode MS" pitchFamily="34" charset="-128"/>
                <a:cs typeface="Arial Unicode MS" pitchFamily="34" charset="-128"/>
              </a:rPr>
              <a:t> }</a:t>
            </a:r>
          </a:p>
          <a:p>
            <a:pPr marL="1100138" lvl="1" indent="-533400" algn="just">
              <a:lnSpc>
                <a:spcPct val="90000"/>
              </a:lnSpc>
              <a:buFontTx/>
              <a:buAutoNum type="arabicPeriod"/>
            </a:pPr>
            <a:r>
              <a:rPr lang="en-US" sz="1800" b="1">
                <a:latin typeface="Arial Unicode MS" pitchFamily="34" charset="-128"/>
                <a:cs typeface="Times New Roman" pitchFamily="18" charset="0"/>
              </a:rPr>
              <a:t>Key </a:t>
            </a:r>
            <a:r>
              <a:rPr lang="en-US" sz="1800" b="1">
                <a:cs typeface="Times New Roman" pitchFamily="18" charset="0"/>
                <a:sym typeface="Wingdings" pitchFamily="2" charset="2"/>
              </a:rPr>
              <a:t></a:t>
            </a:r>
            <a:r>
              <a:rPr lang="en-US" sz="1800" b="1">
                <a:latin typeface="Arial Unicode MS" pitchFamily="34" charset="-128"/>
                <a:cs typeface="Times New Roman" pitchFamily="18" charset="0"/>
              </a:rPr>
              <a:t> {Title, PubId}</a:t>
            </a:r>
          </a:p>
          <a:p>
            <a:pPr marL="1100138" lvl="1" indent="-533400" algn="just">
              <a:lnSpc>
                <a:spcPct val="90000"/>
              </a:lnSpc>
              <a:buFontTx/>
              <a:buAutoNum type="arabicPeriod"/>
            </a:pPr>
            <a:r>
              <a:rPr lang="en-US" sz="1800" b="1">
                <a:latin typeface="Arial Unicode MS" pitchFamily="34" charset="-128"/>
                <a:cs typeface="Times New Roman" pitchFamily="18" charset="0"/>
              </a:rPr>
              <a:t>{Title, PubId} </a:t>
            </a:r>
            <a:r>
              <a:rPr lang="en-US" sz="1800" b="1">
                <a:latin typeface="Arial Unicode MS" pitchFamily="34" charset="-128"/>
                <a:cs typeface="Times New Roman" pitchFamily="18" charset="0"/>
                <a:sym typeface="Wingdings" pitchFamily="2" charset="2"/>
              </a:rPr>
              <a:t> {PageCount}</a:t>
            </a:r>
          </a:p>
          <a:p>
            <a:pPr marL="1100138" lvl="1" indent="-533400" algn="just">
              <a:lnSpc>
                <a:spcPct val="90000"/>
              </a:lnSpc>
              <a:buFontTx/>
              <a:buAutoNum type="arabicPeriod"/>
            </a:pPr>
            <a:r>
              <a:rPr lang="en-US" sz="1800" b="1">
                <a:latin typeface="Arial Unicode MS" pitchFamily="34" charset="-128"/>
                <a:cs typeface="Times New Roman" pitchFamily="18" charset="0"/>
              </a:rPr>
              <a:t>{PageCount} </a:t>
            </a:r>
            <a:r>
              <a:rPr lang="en-US" sz="1800" b="1">
                <a:latin typeface="Arial Unicode MS" pitchFamily="34" charset="-128"/>
                <a:cs typeface="Times New Roman" pitchFamily="18" charset="0"/>
                <a:sym typeface="Wingdings" pitchFamily="2" charset="2"/>
              </a:rPr>
              <a:t> {Price}</a:t>
            </a:r>
            <a:endParaRPr lang="en-US" sz="1800" b="1">
              <a:latin typeface="Arial Unicode MS" pitchFamily="34" charset="-128"/>
              <a:cs typeface="Times New Roman" pitchFamily="18" charset="0"/>
            </a:endParaRPr>
          </a:p>
          <a:p>
            <a:pPr marL="1100138" lvl="1" indent="-533400" algn="just">
              <a:lnSpc>
                <a:spcPct val="90000"/>
              </a:lnSpc>
              <a:buFontTx/>
              <a:buAutoNum type="arabicPeriod"/>
            </a:pPr>
            <a:r>
              <a:rPr lang="en-US" sz="1800" b="1">
                <a:latin typeface="Arial Unicode MS" pitchFamily="34" charset="-128"/>
                <a:cs typeface="Times New Roman" pitchFamily="18" charset="0"/>
              </a:rPr>
              <a:t>Both Price and PageCount depend on a key hence 2NF</a:t>
            </a:r>
          </a:p>
          <a:p>
            <a:pPr marL="1100138" lvl="1" indent="-533400" algn="just">
              <a:lnSpc>
                <a:spcPct val="90000"/>
              </a:lnSpc>
              <a:buFontTx/>
              <a:buAutoNum type="arabicPeriod"/>
            </a:pPr>
            <a:r>
              <a:rPr lang="en-US" sz="1800" b="1">
                <a:latin typeface="Arial Unicode MS" pitchFamily="34" charset="-128"/>
                <a:cs typeface="Times New Roman" pitchFamily="18" charset="0"/>
              </a:rPr>
              <a:t>Transitively {Title, PubID} </a:t>
            </a:r>
            <a:r>
              <a:rPr lang="en-US" sz="1800" b="1">
                <a:latin typeface="Arial Unicode MS" pitchFamily="34" charset="-128"/>
                <a:cs typeface="Times New Roman" pitchFamily="18" charset="0"/>
                <a:sym typeface="Wingdings" pitchFamily="2" charset="2"/>
              </a:rPr>
              <a:t></a:t>
            </a:r>
            <a:r>
              <a:rPr lang="en-US" sz="1800" b="1">
                <a:latin typeface="Arial Unicode MS" pitchFamily="34" charset="-128"/>
                <a:cs typeface="Times New Roman" pitchFamily="18" charset="0"/>
              </a:rPr>
              <a:t> {Price} hence not in 3NF</a:t>
            </a:r>
          </a:p>
        </p:txBody>
      </p:sp>
      <p:sp>
        <p:nvSpPr>
          <p:cNvPr id="230403" name="Rectangle 3"/>
          <p:cNvSpPr>
            <a:spLocks noChangeArrowheads="1"/>
          </p:cNvSpPr>
          <p:nvPr/>
        </p:nvSpPr>
        <p:spPr bwMode="auto">
          <a:xfrm>
            <a:off x="685800" y="76200"/>
            <a:ext cx="7772400" cy="1143000"/>
          </a:xfrm>
          <a:prstGeom prst="rect">
            <a:avLst/>
          </a:prstGeom>
          <a:noFill/>
          <a:ln w="9525">
            <a:noFill/>
            <a:miter lim="800000"/>
            <a:headEnd/>
            <a:tailEnd/>
          </a:ln>
          <a:effectLst/>
        </p:spPr>
        <p:txBody>
          <a:bodyPr anchor="ctr"/>
          <a:lstStyle/>
          <a:p>
            <a:pPr algn="ctr">
              <a:spcBef>
                <a:spcPct val="0"/>
              </a:spcBef>
            </a:pPr>
            <a:r>
              <a:rPr lang="en-US" sz="4400">
                <a:solidFill>
                  <a:srgbClr val="CC0000"/>
                </a:solidFill>
                <a:latin typeface="Arial-BoldMT"/>
              </a:rPr>
              <a:t>Third Normal Form  (3NF) </a:t>
            </a:r>
          </a:p>
        </p:txBody>
      </p:sp>
    </p:spTree>
  </p:cSld>
  <p:clrMapOvr>
    <a:masterClrMapping/>
  </p:clrMapOvr>
  <p:transition>
    <p:dissolv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Rectangle 2"/>
          <p:cNvSpPr>
            <a:spLocks noGrp="1" noChangeArrowheads="1"/>
          </p:cNvSpPr>
          <p:nvPr>
            <p:ph type="body" idx="1"/>
          </p:nvPr>
        </p:nvSpPr>
        <p:spPr>
          <a:xfrm>
            <a:off x="304800" y="1143000"/>
            <a:ext cx="8610600" cy="4724400"/>
          </a:xfrm>
        </p:spPr>
        <p:txBody>
          <a:bodyPr/>
          <a:lstStyle/>
          <a:p>
            <a:pPr marL="609600" indent="-609600" algn="just">
              <a:lnSpc>
                <a:spcPct val="90000"/>
              </a:lnSpc>
              <a:buFontTx/>
              <a:buNone/>
            </a:pPr>
            <a:r>
              <a:rPr lang="en-US" sz="2000" b="1">
                <a:solidFill>
                  <a:srgbClr val="CC0000"/>
                </a:solidFill>
                <a:latin typeface="Arial Unicode MS" pitchFamily="34" charset="-128"/>
                <a:cs typeface="Times New Roman" pitchFamily="18" charset="0"/>
              </a:rPr>
              <a:t>Example 2 (Not in 3NF) </a:t>
            </a:r>
          </a:p>
          <a:p>
            <a:pPr marL="609600" indent="-609600" algn="just">
              <a:lnSpc>
                <a:spcPct val="90000"/>
              </a:lnSpc>
              <a:buFontTx/>
              <a:buNone/>
            </a:pPr>
            <a:r>
              <a:rPr lang="en-US" sz="1800" b="1">
                <a:latin typeface="Arial Unicode MS" pitchFamily="34" charset="-128"/>
                <a:ea typeface="Arial Unicode MS" pitchFamily="34" charset="-128"/>
                <a:cs typeface="Arial Unicode MS" pitchFamily="34" charset="-128"/>
              </a:rPr>
              <a:t>Scheme </a:t>
            </a:r>
            <a:r>
              <a:rPr lang="en-US" sz="1800" b="1">
                <a:ea typeface="Arial Unicode MS" pitchFamily="34" charset="-128"/>
                <a:cs typeface="Arial Unicode MS" pitchFamily="34" charset="-128"/>
                <a:sym typeface="Wingdings" pitchFamily="2" charset="2"/>
              </a:rPr>
              <a:t></a:t>
            </a:r>
            <a:r>
              <a:rPr lang="en-US" sz="1800" b="1">
                <a:latin typeface="Arial Unicode MS" pitchFamily="34" charset="-128"/>
                <a:ea typeface="Arial Unicode MS" pitchFamily="34" charset="-128"/>
                <a:cs typeface="Arial Unicode MS" pitchFamily="34" charset="-128"/>
              </a:rPr>
              <a:t> {</a:t>
            </a:r>
            <a:r>
              <a:rPr lang="en-US" sz="1800" b="1" u="sng">
                <a:latin typeface="Arial Unicode MS" pitchFamily="34" charset="-128"/>
                <a:ea typeface="Arial Unicode MS" pitchFamily="34" charset="-128"/>
                <a:cs typeface="Arial Unicode MS" pitchFamily="34" charset="-128"/>
              </a:rPr>
              <a:t>Studio</a:t>
            </a:r>
            <a:r>
              <a:rPr lang="en-US" sz="1800" b="1">
                <a:latin typeface="Arial Unicode MS" pitchFamily="34" charset="-128"/>
                <a:ea typeface="Arial Unicode MS" pitchFamily="34" charset="-128"/>
                <a:cs typeface="Arial Unicode MS" pitchFamily="34" charset="-128"/>
              </a:rPr>
              <a:t>, StudioCity, CityTemp}	</a:t>
            </a:r>
          </a:p>
          <a:p>
            <a:pPr marL="1100138" lvl="1" indent="-533400" algn="just">
              <a:lnSpc>
                <a:spcPct val="90000"/>
              </a:lnSpc>
              <a:buFontTx/>
              <a:buAutoNum type="arabicPeriod"/>
            </a:pPr>
            <a:r>
              <a:rPr lang="en-US" sz="1600" b="1">
                <a:latin typeface="Arial Unicode MS" pitchFamily="34" charset="-128"/>
                <a:ea typeface="Arial Unicode MS" pitchFamily="34" charset="-128"/>
                <a:cs typeface="Arial Unicode MS" pitchFamily="34" charset="-128"/>
              </a:rPr>
              <a:t>Primary Key </a:t>
            </a:r>
            <a:r>
              <a:rPr lang="en-US" sz="1600" b="1">
                <a:ea typeface="Arial Unicode MS" pitchFamily="34" charset="-128"/>
                <a:cs typeface="Arial Unicode MS" pitchFamily="34" charset="-128"/>
                <a:sym typeface="Wingdings" pitchFamily="2" charset="2"/>
              </a:rPr>
              <a:t></a:t>
            </a:r>
            <a:r>
              <a:rPr lang="en-US" sz="1600" b="1">
                <a:latin typeface="Arial Unicode MS" pitchFamily="34" charset="-128"/>
                <a:ea typeface="Arial Unicode MS" pitchFamily="34" charset="-128"/>
                <a:cs typeface="Arial Unicode MS" pitchFamily="34" charset="-128"/>
              </a:rPr>
              <a:t> {Studio}</a:t>
            </a:r>
          </a:p>
          <a:p>
            <a:pPr marL="1100138" lvl="1" indent="-533400" algn="just">
              <a:lnSpc>
                <a:spcPct val="90000"/>
              </a:lnSpc>
              <a:buFontTx/>
              <a:buAutoNum type="arabicPeriod"/>
            </a:pPr>
            <a:r>
              <a:rPr lang="en-US" sz="1600" b="1">
                <a:latin typeface="Arial Unicode MS" pitchFamily="34" charset="-128"/>
                <a:ea typeface="Arial Unicode MS" pitchFamily="34" charset="-128"/>
                <a:cs typeface="Arial Unicode MS" pitchFamily="34" charset="-128"/>
              </a:rPr>
              <a:t>{Studio} </a:t>
            </a:r>
            <a:r>
              <a:rPr lang="en-US" sz="1600" b="1">
                <a:ea typeface="Arial Unicode MS" pitchFamily="34" charset="-128"/>
                <a:cs typeface="Arial Unicode MS" pitchFamily="34" charset="-128"/>
                <a:sym typeface="Wingdings" pitchFamily="2" charset="2"/>
              </a:rPr>
              <a:t></a:t>
            </a:r>
            <a:r>
              <a:rPr lang="en-US" sz="1600" b="1">
                <a:latin typeface="Arial Unicode MS" pitchFamily="34" charset="-128"/>
                <a:ea typeface="Arial Unicode MS" pitchFamily="34" charset="-128"/>
                <a:cs typeface="Arial Unicode MS" pitchFamily="34" charset="-128"/>
              </a:rPr>
              <a:t> {StudioCity}</a:t>
            </a:r>
          </a:p>
          <a:p>
            <a:pPr marL="1100138" lvl="1" indent="-533400" algn="just">
              <a:lnSpc>
                <a:spcPct val="90000"/>
              </a:lnSpc>
              <a:buFontTx/>
              <a:buAutoNum type="arabicPeriod"/>
            </a:pPr>
            <a:r>
              <a:rPr lang="en-US" sz="1600" b="1">
                <a:latin typeface="Arial Unicode MS" pitchFamily="34" charset="-128"/>
                <a:ea typeface="Arial Unicode MS" pitchFamily="34" charset="-128"/>
                <a:cs typeface="Arial Unicode MS" pitchFamily="34" charset="-128"/>
              </a:rPr>
              <a:t>{StudioCity} </a:t>
            </a:r>
            <a:r>
              <a:rPr lang="en-US" sz="1600" b="1">
                <a:ea typeface="Arial Unicode MS" pitchFamily="34" charset="-128"/>
                <a:cs typeface="Arial Unicode MS" pitchFamily="34" charset="-128"/>
                <a:sym typeface="Wingdings" pitchFamily="2" charset="2"/>
              </a:rPr>
              <a:t></a:t>
            </a:r>
            <a:r>
              <a:rPr lang="en-US" sz="1600" b="1">
                <a:latin typeface="Arial Unicode MS" pitchFamily="34" charset="-128"/>
                <a:ea typeface="Arial Unicode MS" pitchFamily="34" charset="-128"/>
                <a:cs typeface="Arial Unicode MS" pitchFamily="34" charset="-128"/>
              </a:rPr>
              <a:t> {CityTemp}</a:t>
            </a:r>
          </a:p>
          <a:p>
            <a:pPr marL="1100138" lvl="1" indent="-533400" algn="just">
              <a:lnSpc>
                <a:spcPct val="90000"/>
              </a:lnSpc>
              <a:buFontTx/>
              <a:buAutoNum type="arabicPeriod"/>
            </a:pPr>
            <a:r>
              <a:rPr lang="en-US" sz="1600" b="1">
                <a:latin typeface="Arial Unicode MS" pitchFamily="34" charset="-128"/>
                <a:ea typeface="Arial Unicode MS" pitchFamily="34" charset="-128"/>
                <a:cs typeface="Arial Unicode MS" pitchFamily="34" charset="-128"/>
              </a:rPr>
              <a:t>{Studio} </a:t>
            </a:r>
            <a:r>
              <a:rPr lang="en-US" sz="1600" b="1">
                <a:latin typeface="Arial Unicode MS" pitchFamily="34" charset="-128"/>
                <a:ea typeface="Arial Unicode MS" pitchFamily="34" charset="-128"/>
                <a:cs typeface="Arial Unicode MS" pitchFamily="34" charset="-128"/>
                <a:sym typeface="Wingdings" pitchFamily="2" charset="2"/>
              </a:rPr>
              <a:t> {CityTemp}</a:t>
            </a:r>
            <a:endParaRPr lang="en-US" sz="1600" b="1">
              <a:latin typeface="Arial Unicode MS" pitchFamily="34" charset="-128"/>
              <a:ea typeface="Arial Unicode MS" pitchFamily="34" charset="-128"/>
              <a:cs typeface="Arial Unicode MS" pitchFamily="34" charset="-128"/>
            </a:endParaRPr>
          </a:p>
          <a:p>
            <a:pPr marL="1100138" lvl="1" indent="-533400" algn="just">
              <a:lnSpc>
                <a:spcPct val="90000"/>
              </a:lnSpc>
              <a:buFontTx/>
              <a:buAutoNum type="arabicPeriod"/>
            </a:pPr>
            <a:r>
              <a:rPr lang="en-US" sz="1600" b="1">
                <a:latin typeface="Arial Unicode MS" pitchFamily="34" charset="-128"/>
                <a:ea typeface="Arial Unicode MS" pitchFamily="34" charset="-128"/>
                <a:cs typeface="Arial Unicode MS" pitchFamily="34" charset="-128"/>
              </a:rPr>
              <a:t>Both StudioCity and CityTemp depend on the entire key hence 2NF</a:t>
            </a:r>
          </a:p>
          <a:p>
            <a:pPr marL="1100138" lvl="1" indent="-533400" algn="just">
              <a:lnSpc>
                <a:spcPct val="90000"/>
              </a:lnSpc>
              <a:buFontTx/>
              <a:buAutoNum type="arabicPeriod"/>
            </a:pPr>
            <a:r>
              <a:rPr lang="en-US" sz="1600" b="1">
                <a:latin typeface="Arial Unicode MS" pitchFamily="34" charset="-128"/>
                <a:ea typeface="Arial Unicode MS" pitchFamily="34" charset="-128"/>
                <a:cs typeface="Arial Unicode MS" pitchFamily="34" charset="-128"/>
              </a:rPr>
              <a:t>CityTemp transitively depends on Studio hence violates 3NF </a:t>
            </a:r>
          </a:p>
          <a:p>
            <a:pPr marL="1100138" lvl="1" indent="-533400" algn="just">
              <a:lnSpc>
                <a:spcPct val="90000"/>
              </a:lnSpc>
              <a:buFontTx/>
              <a:buNone/>
            </a:pPr>
            <a:endParaRPr lang="en-US" sz="1600" b="1">
              <a:latin typeface="Arial Unicode MS" pitchFamily="34" charset="-128"/>
              <a:ea typeface="Arial Unicode MS" pitchFamily="34" charset="-128"/>
              <a:cs typeface="Arial Unicode MS" pitchFamily="34" charset="-128"/>
            </a:endParaRPr>
          </a:p>
          <a:p>
            <a:pPr marL="609600" indent="-609600" algn="just">
              <a:lnSpc>
                <a:spcPct val="90000"/>
              </a:lnSpc>
              <a:buFontTx/>
              <a:buNone/>
            </a:pPr>
            <a:r>
              <a:rPr lang="en-US" sz="2000" b="1">
                <a:solidFill>
                  <a:srgbClr val="CC0000"/>
                </a:solidFill>
                <a:latin typeface="Arial Unicode MS" pitchFamily="34" charset="-128"/>
                <a:cs typeface="Times New Roman" pitchFamily="18" charset="0"/>
              </a:rPr>
              <a:t>Example 3 (Not in 3NF) </a:t>
            </a:r>
          </a:p>
          <a:p>
            <a:pPr marL="609600" indent="-609600" algn="just">
              <a:lnSpc>
                <a:spcPct val="90000"/>
              </a:lnSpc>
              <a:buFontTx/>
              <a:buNone/>
            </a:pPr>
            <a:r>
              <a:rPr lang="en-US" sz="1800" b="1">
                <a:latin typeface="Arial Unicode MS" pitchFamily="34" charset="-128"/>
                <a:ea typeface="Arial Unicode MS" pitchFamily="34" charset="-128"/>
                <a:cs typeface="Arial Unicode MS" pitchFamily="34" charset="-128"/>
              </a:rPr>
              <a:t>Scheme </a:t>
            </a:r>
            <a:r>
              <a:rPr lang="en-US" sz="1800" b="1">
                <a:ea typeface="Arial Unicode MS" pitchFamily="34" charset="-128"/>
                <a:cs typeface="Arial Unicode MS" pitchFamily="34" charset="-128"/>
                <a:sym typeface="Wingdings" pitchFamily="2" charset="2"/>
              </a:rPr>
              <a:t></a:t>
            </a:r>
            <a:r>
              <a:rPr lang="en-US" sz="1800" b="1">
                <a:latin typeface="Arial Unicode MS" pitchFamily="34" charset="-128"/>
                <a:ea typeface="Arial Unicode MS" pitchFamily="34" charset="-128"/>
                <a:cs typeface="Arial Unicode MS" pitchFamily="34" charset="-128"/>
              </a:rPr>
              <a:t> {BuildingID, Contractor, Fee}</a:t>
            </a:r>
          </a:p>
          <a:p>
            <a:pPr marL="1100138" lvl="1" indent="-533400" algn="just">
              <a:lnSpc>
                <a:spcPct val="90000"/>
              </a:lnSpc>
              <a:buFontTx/>
              <a:buAutoNum type="arabicPeriod"/>
            </a:pPr>
            <a:r>
              <a:rPr lang="en-US" sz="1600" b="1">
                <a:latin typeface="Arial Unicode MS" pitchFamily="34" charset="-128"/>
                <a:cs typeface="Times New Roman" pitchFamily="18" charset="0"/>
              </a:rPr>
              <a:t>Primary Key </a:t>
            </a:r>
            <a:r>
              <a:rPr lang="en-US" sz="1600" b="1">
                <a:cs typeface="Times New Roman" pitchFamily="18" charset="0"/>
                <a:sym typeface="Wingdings" pitchFamily="2" charset="2"/>
              </a:rPr>
              <a:t></a:t>
            </a:r>
            <a:r>
              <a:rPr lang="en-US" sz="1600" b="1">
                <a:latin typeface="Arial Unicode MS" pitchFamily="34" charset="-128"/>
                <a:cs typeface="Times New Roman" pitchFamily="18" charset="0"/>
              </a:rPr>
              <a:t> {BuildingID}</a:t>
            </a:r>
          </a:p>
          <a:p>
            <a:pPr marL="1100138" lvl="1" indent="-533400" algn="just">
              <a:lnSpc>
                <a:spcPct val="90000"/>
              </a:lnSpc>
              <a:buFontTx/>
              <a:buAutoNum type="arabicPeriod"/>
            </a:pPr>
            <a:r>
              <a:rPr lang="en-US" sz="1600" b="1">
                <a:latin typeface="Arial Unicode MS" pitchFamily="34" charset="-128"/>
                <a:cs typeface="Times New Roman" pitchFamily="18" charset="0"/>
              </a:rPr>
              <a:t>{BuildingID} </a:t>
            </a:r>
            <a:r>
              <a:rPr lang="en-US" sz="1600" b="1">
                <a:latin typeface="Arial Unicode MS" pitchFamily="34" charset="-128"/>
                <a:cs typeface="Times New Roman" pitchFamily="18" charset="0"/>
                <a:sym typeface="Wingdings" pitchFamily="2" charset="2"/>
              </a:rPr>
              <a:t> {Contractor}</a:t>
            </a:r>
            <a:endParaRPr lang="en-US" sz="1600" b="1">
              <a:latin typeface="Arial Unicode MS" pitchFamily="34" charset="-128"/>
              <a:cs typeface="Times New Roman" pitchFamily="18" charset="0"/>
            </a:endParaRPr>
          </a:p>
          <a:p>
            <a:pPr marL="1100138" lvl="1" indent="-533400" algn="just">
              <a:lnSpc>
                <a:spcPct val="90000"/>
              </a:lnSpc>
              <a:buFontTx/>
              <a:buAutoNum type="arabicPeriod"/>
            </a:pPr>
            <a:r>
              <a:rPr lang="en-US" sz="1600" b="1">
                <a:latin typeface="Arial Unicode MS" pitchFamily="34" charset="-128"/>
                <a:cs typeface="Times New Roman" pitchFamily="18" charset="0"/>
              </a:rPr>
              <a:t>{Contractor} </a:t>
            </a:r>
            <a:r>
              <a:rPr lang="en-US" sz="1600" b="1">
                <a:latin typeface="Arial Unicode MS" pitchFamily="34" charset="-128"/>
                <a:cs typeface="Times New Roman" pitchFamily="18" charset="0"/>
                <a:sym typeface="Wingdings" pitchFamily="2" charset="2"/>
              </a:rPr>
              <a:t> {Fee} </a:t>
            </a:r>
          </a:p>
          <a:p>
            <a:pPr marL="1100138" lvl="1" indent="-533400" algn="just">
              <a:lnSpc>
                <a:spcPct val="90000"/>
              </a:lnSpc>
              <a:buFontTx/>
              <a:buAutoNum type="arabicPeriod"/>
            </a:pPr>
            <a:r>
              <a:rPr lang="en-US" sz="1600" b="1">
                <a:latin typeface="Arial Unicode MS" pitchFamily="34" charset="-128"/>
                <a:cs typeface="Times New Roman" pitchFamily="18" charset="0"/>
                <a:sym typeface="Wingdings" pitchFamily="2" charset="2"/>
              </a:rPr>
              <a:t>{BuildingID}  {Fee}</a:t>
            </a:r>
          </a:p>
          <a:p>
            <a:pPr marL="1100138" lvl="1" indent="-533400" algn="just">
              <a:lnSpc>
                <a:spcPct val="90000"/>
              </a:lnSpc>
              <a:buFontTx/>
              <a:buAutoNum type="arabicPeriod"/>
            </a:pPr>
            <a:r>
              <a:rPr lang="en-US" sz="1600" b="1">
                <a:latin typeface="Arial Unicode MS" pitchFamily="34" charset="-128"/>
                <a:cs typeface="Times New Roman" pitchFamily="18" charset="0"/>
                <a:sym typeface="Wingdings" pitchFamily="2" charset="2"/>
              </a:rPr>
              <a:t>Fee transitively depends on the BuildingID</a:t>
            </a:r>
          </a:p>
          <a:p>
            <a:pPr marL="1100138" lvl="1" indent="-533400" algn="just">
              <a:lnSpc>
                <a:spcPct val="90000"/>
              </a:lnSpc>
              <a:buFontTx/>
              <a:buAutoNum type="arabicPeriod"/>
            </a:pPr>
            <a:r>
              <a:rPr lang="en-US" sz="1600" b="1">
                <a:latin typeface="Arial Unicode MS" pitchFamily="34" charset="-128"/>
                <a:cs typeface="Times New Roman" pitchFamily="18" charset="0"/>
              </a:rPr>
              <a:t>Both Contractor and Fee depend on the entire key hence 2NF</a:t>
            </a:r>
            <a:endParaRPr lang="en-US" sz="1600" b="1">
              <a:latin typeface="Arial Unicode MS" pitchFamily="34" charset="-128"/>
              <a:ea typeface="Arial Unicode MS" pitchFamily="34" charset="-128"/>
              <a:cs typeface="Arial Unicode MS" pitchFamily="34" charset="-128"/>
            </a:endParaRPr>
          </a:p>
        </p:txBody>
      </p:sp>
      <p:sp>
        <p:nvSpPr>
          <p:cNvPr id="232451" name="Rectangle 3"/>
          <p:cNvSpPr>
            <a:spLocks noChangeArrowheads="1"/>
          </p:cNvSpPr>
          <p:nvPr/>
        </p:nvSpPr>
        <p:spPr bwMode="auto">
          <a:xfrm>
            <a:off x="685800" y="76200"/>
            <a:ext cx="7772400" cy="1143000"/>
          </a:xfrm>
          <a:prstGeom prst="rect">
            <a:avLst/>
          </a:prstGeom>
          <a:noFill/>
          <a:ln w="9525">
            <a:noFill/>
            <a:miter lim="800000"/>
            <a:headEnd/>
            <a:tailEnd/>
          </a:ln>
          <a:effectLst/>
        </p:spPr>
        <p:txBody>
          <a:bodyPr anchor="ctr"/>
          <a:lstStyle/>
          <a:p>
            <a:pPr algn="ctr">
              <a:spcBef>
                <a:spcPct val="0"/>
              </a:spcBef>
            </a:pPr>
            <a:r>
              <a:rPr lang="en-US" sz="4400">
                <a:solidFill>
                  <a:srgbClr val="CC0000"/>
                </a:solidFill>
                <a:latin typeface="Arial-BoldMT"/>
              </a:rPr>
              <a:t>Third Normal Form  (3NF) </a:t>
            </a:r>
          </a:p>
        </p:txBody>
      </p:sp>
      <p:grpSp>
        <p:nvGrpSpPr>
          <p:cNvPr id="232471" name="Group 23"/>
          <p:cNvGrpSpPr>
            <a:grpSpLocks/>
          </p:cNvGrpSpPr>
          <p:nvPr/>
        </p:nvGrpSpPr>
        <p:grpSpPr bwMode="auto">
          <a:xfrm>
            <a:off x="6354763" y="3419475"/>
            <a:ext cx="1011237" cy="319088"/>
            <a:chOff x="0" y="0"/>
            <a:chExt cx="637" cy="403"/>
          </a:xfrm>
        </p:grpSpPr>
        <p:sp>
          <p:nvSpPr>
            <p:cNvPr id="232452" name="Rectangle 4"/>
            <p:cNvSpPr>
              <a:spLocks noChangeArrowheads="1"/>
            </p:cNvSpPr>
            <p:nvPr/>
          </p:nvSpPr>
          <p:spPr bwMode="auto">
            <a:xfrm>
              <a:off x="43" y="0"/>
              <a:ext cx="551" cy="403"/>
            </a:xfrm>
            <a:prstGeom prst="rect">
              <a:avLst/>
            </a:prstGeom>
            <a:noFill/>
            <a:ln w="9525">
              <a:noFill/>
              <a:miter lim="800000"/>
              <a:headEnd/>
              <a:tailEnd/>
            </a:ln>
            <a:effectLst/>
          </p:spPr>
          <p:txBody>
            <a:bodyPr/>
            <a:lstStyle/>
            <a:p>
              <a:pPr algn="just">
                <a:spcBef>
                  <a:spcPct val="0"/>
                </a:spcBef>
              </a:pPr>
              <a:r>
                <a:rPr lang="en-US" sz="1200">
                  <a:solidFill>
                    <a:schemeClr val="tx1"/>
                  </a:solidFill>
                  <a:latin typeface="Arial Unicode MS" pitchFamily="34" charset="-128"/>
                  <a:ea typeface="Arial Unicode MS" pitchFamily="34" charset="-128"/>
                  <a:cs typeface="Arial Unicode MS" pitchFamily="34" charset="-128"/>
                </a:rPr>
                <a:t>BuildingID</a:t>
              </a:r>
            </a:p>
            <a:p>
              <a:pPr algn="just" eaLnBrk="0" hangingPunct="0">
                <a:spcBef>
                  <a:spcPct val="0"/>
                </a:spcBef>
              </a:pPr>
              <a:endParaRPr lang="en-US" b="0">
                <a:solidFill>
                  <a:schemeClr val="tx1"/>
                </a:solidFill>
                <a:latin typeface="Times New Roman" pitchFamily="18" charset="0"/>
              </a:endParaRPr>
            </a:p>
          </p:txBody>
        </p:sp>
        <p:sp>
          <p:nvSpPr>
            <p:cNvPr id="232470" name="Rectangle 22"/>
            <p:cNvSpPr>
              <a:spLocks noChangeArrowheads="1"/>
            </p:cNvSpPr>
            <p:nvPr/>
          </p:nvSpPr>
          <p:spPr bwMode="auto">
            <a:xfrm>
              <a:off x="0" y="0"/>
              <a:ext cx="637" cy="403"/>
            </a:xfrm>
            <a:prstGeom prst="rect">
              <a:avLst/>
            </a:prstGeom>
            <a:noFill/>
            <a:ln w="7">
              <a:solidFill>
                <a:srgbClr val="A0A0A0"/>
              </a:solidFill>
              <a:miter lim="800000"/>
              <a:headEnd/>
              <a:tailEnd/>
            </a:ln>
            <a:effectLst/>
          </p:spPr>
          <p:txBody>
            <a:bodyPr/>
            <a:lstStyle/>
            <a:p>
              <a:endParaRPr lang="en-US"/>
            </a:p>
          </p:txBody>
        </p:sp>
      </p:grpSp>
      <p:grpSp>
        <p:nvGrpSpPr>
          <p:cNvPr id="232473" name="Group 25"/>
          <p:cNvGrpSpPr>
            <a:grpSpLocks/>
          </p:cNvGrpSpPr>
          <p:nvPr/>
        </p:nvGrpSpPr>
        <p:grpSpPr bwMode="auto">
          <a:xfrm>
            <a:off x="7366000" y="3419475"/>
            <a:ext cx="968375" cy="319088"/>
            <a:chOff x="637" y="0"/>
            <a:chExt cx="610" cy="403"/>
          </a:xfrm>
        </p:grpSpPr>
        <p:sp>
          <p:nvSpPr>
            <p:cNvPr id="232453" name="Rectangle 5"/>
            <p:cNvSpPr>
              <a:spLocks noChangeArrowheads="1"/>
            </p:cNvSpPr>
            <p:nvPr/>
          </p:nvSpPr>
          <p:spPr bwMode="auto">
            <a:xfrm>
              <a:off x="680" y="0"/>
              <a:ext cx="524" cy="403"/>
            </a:xfrm>
            <a:prstGeom prst="rect">
              <a:avLst/>
            </a:prstGeom>
            <a:noFill/>
            <a:ln w="9525">
              <a:noFill/>
              <a:miter lim="800000"/>
              <a:headEnd/>
              <a:tailEnd/>
            </a:ln>
            <a:effectLst/>
          </p:spPr>
          <p:txBody>
            <a:bodyPr lIns="0" tIns="0" rIns="0" bIns="0"/>
            <a:lstStyle/>
            <a:p>
              <a:pPr algn="just">
                <a:spcBef>
                  <a:spcPct val="0"/>
                </a:spcBef>
              </a:pPr>
              <a:r>
                <a:rPr lang="en-US" sz="1200">
                  <a:solidFill>
                    <a:schemeClr val="tx1"/>
                  </a:solidFill>
                  <a:cs typeface="Times New Roman" pitchFamily="18" charset="0"/>
                </a:rPr>
                <a:t>Contractor</a:t>
              </a:r>
              <a:endParaRPr lang="en-US" sz="1200">
                <a:solidFill>
                  <a:schemeClr val="tx1"/>
                </a:solidFill>
                <a:latin typeface="Times New Roman" pitchFamily="18" charset="0"/>
                <a:cs typeface="Times New Roman" pitchFamily="18" charset="0"/>
              </a:endParaRPr>
            </a:p>
            <a:p>
              <a:pPr algn="just" eaLnBrk="0" hangingPunct="0">
                <a:spcBef>
                  <a:spcPct val="0"/>
                </a:spcBef>
              </a:pPr>
              <a:endParaRPr lang="en-US" b="0">
                <a:solidFill>
                  <a:schemeClr val="tx1"/>
                </a:solidFill>
                <a:latin typeface="Times New Roman" pitchFamily="18" charset="0"/>
              </a:endParaRPr>
            </a:p>
          </p:txBody>
        </p:sp>
        <p:sp>
          <p:nvSpPr>
            <p:cNvPr id="232472" name="Rectangle 24"/>
            <p:cNvSpPr>
              <a:spLocks noChangeArrowheads="1"/>
            </p:cNvSpPr>
            <p:nvPr/>
          </p:nvSpPr>
          <p:spPr bwMode="auto">
            <a:xfrm>
              <a:off x="637" y="0"/>
              <a:ext cx="610" cy="403"/>
            </a:xfrm>
            <a:prstGeom prst="rect">
              <a:avLst/>
            </a:prstGeom>
            <a:noFill/>
            <a:ln w="7">
              <a:solidFill>
                <a:srgbClr val="A0A0A0"/>
              </a:solidFill>
              <a:miter lim="800000"/>
              <a:headEnd/>
              <a:tailEnd/>
            </a:ln>
            <a:effectLst/>
          </p:spPr>
          <p:txBody>
            <a:bodyPr/>
            <a:lstStyle/>
            <a:p>
              <a:endParaRPr lang="en-US"/>
            </a:p>
          </p:txBody>
        </p:sp>
      </p:grpSp>
      <p:grpSp>
        <p:nvGrpSpPr>
          <p:cNvPr id="232475" name="Group 27"/>
          <p:cNvGrpSpPr>
            <a:grpSpLocks/>
          </p:cNvGrpSpPr>
          <p:nvPr/>
        </p:nvGrpSpPr>
        <p:grpSpPr bwMode="auto">
          <a:xfrm>
            <a:off x="8334375" y="3419475"/>
            <a:ext cx="657225" cy="319088"/>
            <a:chOff x="1247" y="0"/>
            <a:chExt cx="414" cy="403"/>
          </a:xfrm>
        </p:grpSpPr>
        <p:sp>
          <p:nvSpPr>
            <p:cNvPr id="232454" name="Rectangle 6"/>
            <p:cNvSpPr>
              <a:spLocks noChangeArrowheads="1"/>
            </p:cNvSpPr>
            <p:nvPr/>
          </p:nvSpPr>
          <p:spPr bwMode="auto">
            <a:xfrm>
              <a:off x="1290" y="0"/>
              <a:ext cx="328" cy="403"/>
            </a:xfrm>
            <a:prstGeom prst="rect">
              <a:avLst/>
            </a:prstGeom>
            <a:noFill/>
            <a:ln w="9525">
              <a:noFill/>
              <a:miter lim="800000"/>
              <a:headEnd/>
              <a:tailEnd/>
            </a:ln>
            <a:effectLst/>
          </p:spPr>
          <p:txBody>
            <a:bodyPr/>
            <a:lstStyle/>
            <a:p>
              <a:pPr algn="just">
                <a:spcBef>
                  <a:spcPct val="0"/>
                </a:spcBef>
              </a:pPr>
              <a:r>
                <a:rPr lang="en-US" sz="1200">
                  <a:solidFill>
                    <a:schemeClr val="tx1"/>
                  </a:solidFill>
                  <a:latin typeface="Arial Unicode MS" pitchFamily="34" charset="-128"/>
                  <a:ea typeface="Arial Unicode MS" pitchFamily="34" charset="-128"/>
                  <a:cs typeface="Arial Unicode MS" pitchFamily="34" charset="-128"/>
                </a:rPr>
                <a:t>Fee</a:t>
              </a:r>
            </a:p>
            <a:p>
              <a:pPr algn="just" eaLnBrk="0" hangingPunct="0">
                <a:spcBef>
                  <a:spcPct val="0"/>
                </a:spcBef>
              </a:pPr>
              <a:endParaRPr lang="en-US" b="0">
                <a:solidFill>
                  <a:schemeClr val="tx1"/>
                </a:solidFill>
                <a:latin typeface="Times New Roman" pitchFamily="18" charset="0"/>
              </a:endParaRPr>
            </a:p>
          </p:txBody>
        </p:sp>
        <p:sp>
          <p:nvSpPr>
            <p:cNvPr id="232474" name="Rectangle 26"/>
            <p:cNvSpPr>
              <a:spLocks noChangeArrowheads="1"/>
            </p:cNvSpPr>
            <p:nvPr/>
          </p:nvSpPr>
          <p:spPr bwMode="auto">
            <a:xfrm>
              <a:off x="1247" y="0"/>
              <a:ext cx="414" cy="403"/>
            </a:xfrm>
            <a:prstGeom prst="rect">
              <a:avLst/>
            </a:prstGeom>
            <a:noFill/>
            <a:ln w="7">
              <a:solidFill>
                <a:srgbClr val="A0A0A0"/>
              </a:solidFill>
              <a:miter lim="800000"/>
              <a:headEnd/>
              <a:tailEnd/>
            </a:ln>
            <a:effectLst/>
          </p:spPr>
          <p:txBody>
            <a:bodyPr/>
            <a:lstStyle/>
            <a:p>
              <a:endParaRPr lang="en-US"/>
            </a:p>
          </p:txBody>
        </p:sp>
      </p:grpSp>
      <p:grpSp>
        <p:nvGrpSpPr>
          <p:cNvPr id="232477" name="Group 29"/>
          <p:cNvGrpSpPr>
            <a:grpSpLocks/>
          </p:cNvGrpSpPr>
          <p:nvPr/>
        </p:nvGrpSpPr>
        <p:grpSpPr bwMode="auto">
          <a:xfrm>
            <a:off x="6354763" y="3744913"/>
            <a:ext cx="1011237" cy="288925"/>
            <a:chOff x="0" y="403"/>
            <a:chExt cx="637" cy="403"/>
          </a:xfrm>
        </p:grpSpPr>
        <p:sp>
          <p:nvSpPr>
            <p:cNvPr id="232455" name="Rectangle 7"/>
            <p:cNvSpPr>
              <a:spLocks noChangeArrowheads="1"/>
            </p:cNvSpPr>
            <p:nvPr/>
          </p:nvSpPr>
          <p:spPr bwMode="auto">
            <a:xfrm>
              <a:off x="43" y="403"/>
              <a:ext cx="551" cy="403"/>
            </a:xfrm>
            <a:prstGeom prst="rect">
              <a:avLst/>
            </a:prstGeom>
            <a:noFill/>
            <a:ln w="9525">
              <a:noFill/>
              <a:miter lim="800000"/>
              <a:headEnd/>
              <a:tailEnd/>
            </a:ln>
            <a:effectLst/>
          </p:spPr>
          <p:txBody>
            <a:bodyPr/>
            <a:lstStyle/>
            <a:p>
              <a:pPr algn="ctr">
                <a:spcBef>
                  <a:spcPct val="0"/>
                </a:spcBef>
              </a:pPr>
              <a:r>
                <a:rPr lang="en-US" sz="1200" b="0">
                  <a:solidFill>
                    <a:schemeClr val="tx1"/>
                  </a:solidFill>
                  <a:latin typeface="Arial Unicode MS" pitchFamily="34" charset="-128"/>
                  <a:ea typeface="Arial Unicode MS" pitchFamily="34" charset="-128"/>
                  <a:cs typeface="Arial Unicode MS" pitchFamily="34" charset="-128"/>
                </a:rPr>
                <a:t> 100</a:t>
              </a:r>
            </a:p>
            <a:p>
              <a:pPr algn="ctr" eaLnBrk="0" hangingPunct="0">
                <a:spcBef>
                  <a:spcPct val="0"/>
                </a:spcBef>
              </a:pPr>
              <a:endParaRPr lang="en-US" b="0">
                <a:solidFill>
                  <a:schemeClr val="tx1"/>
                </a:solidFill>
                <a:latin typeface="Times New Roman" pitchFamily="18" charset="0"/>
              </a:endParaRPr>
            </a:p>
          </p:txBody>
        </p:sp>
        <p:sp>
          <p:nvSpPr>
            <p:cNvPr id="232476" name="Rectangle 28"/>
            <p:cNvSpPr>
              <a:spLocks noChangeArrowheads="1"/>
            </p:cNvSpPr>
            <p:nvPr/>
          </p:nvSpPr>
          <p:spPr bwMode="auto">
            <a:xfrm>
              <a:off x="0" y="403"/>
              <a:ext cx="637" cy="403"/>
            </a:xfrm>
            <a:prstGeom prst="rect">
              <a:avLst/>
            </a:prstGeom>
            <a:noFill/>
            <a:ln w="7">
              <a:solidFill>
                <a:srgbClr val="A0A0A0"/>
              </a:solidFill>
              <a:miter lim="800000"/>
              <a:headEnd/>
              <a:tailEnd/>
            </a:ln>
            <a:effectLst/>
          </p:spPr>
          <p:txBody>
            <a:bodyPr/>
            <a:lstStyle/>
            <a:p>
              <a:endParaRPr lang="en-US"/>
            </a:p>
          </p:txBody>
        </p:sp>
      </p:grpSp>
      <p:grpSp>
        <p:nvGrpSpPr>
          <p:cNvPr id="232479" name="Group 31"/>
          <p:cNvGrpSpPr>
            <a:grpSpLocks/>
          </p:cNvGrpSpPr>
          <p:nvPr/>
        </p:nvGrpSpPr>
        <p:grpSpPr bwMode="auto">
          <a:xfrm>
            <a:off x="7366000" y="3744913"/>
            <a:ext cx="968375" cy="288925"/>
            <a:chOff x="637" y="403"/>
            <a:chExt cx="610" cy="403"/>
          </a:xfrm>
        </p:grpSpPr>
        <p:sp>
          <p:nvSpPr>
            <p:cNvPr id="232456" name="Rectangle 8"/>
            <p:cNvSpPr>
              <a:spLocks noChangeArrowheads="1"/>
            </p:cNvSpPr>
            <p:nvPr/>
          </p:nvSpPr>
          <p:spPr bwMode="auto">
            <a:xfrm>
              <a:off x="680" y="403"/>
              <a:ext cx="524" cy="403"/>
            </a:xfrm>
            <a:prstGeom prst="rect">
              <a:avLst/>
            </a:prstGeom>
            <a:noFill/>
            <a:ln w="9525">
              <a:noFill/>
              <a:miter lim="800000"/>
              <a:headEnd/>
              <a:tailEnd/>
            </a:ln>
            <a:effectLst/>
          </p:spPr>
          <p:txBody>
            <a:bodyPr/>
            <a:lstStyle/>
            <a:p>
              <a:pPr algn="ctr">
                <a:spcBef>
                  <a:spcPct val="0"/>
                </a:spcBef>
              </a:pPr>
              <a:r>
                <a:rPr lang="en-US" sz="1200" b="0">
                  <a:solidFill>
                    <a:schemeClr val="tx1"/>
                  </a:solidFill>
                  <a:latin typeface="Arial Unicode MS" pitchFamily="34" charset="-128"/>
                  <a:ea typeface="Arial Unicode MS" pitchFamily="34" charset="-128"/>
                  <a:cs typeface="Arial Unicode MS" pitchFamily="34" charset="-128"/>
                </a:rPr>
                <a:t>Randolph</a:t>
              </a:r>
            </a:p>
            <a:p>
              <a:pPr algn="ctr" eaLnBrk="0" hangingPunct="0">
                <a:spcBef>
                  <a:spcPct val="0"/>
                </a:spcBef>
              </a:pPr>
              <a:endParaRPr lang="en-US" b="0">
                <a:solidFill>
                  <a:schemeClr val="tx1"/>
                </a:solidFill>
                <a:latin typeface="Times New Roman" pitchFamily="18" charset="0"/>
              </a:endParaRPr>
            </a:p>
          </p:txBody>
        </p:sp>
        <p:sp>
          <p:nvSpPr>
            <p:cNvPr id="232478" name="Rectangle 30"/>
            <p:cNvSpPr>
              <a:spLocks noChangeArrowheads="1"/>
            </p:cNvSpPr>
            <p:nvPr/>
          </p:nvSpPr>
          <p:spPr bwMode="auto">
            <a:xfrm>
              <a:off x="637" y="403"/>
              <a:ext cx="610" cy="403"/>
            </a:xfrm>
            <a:prstGeom prst="rect">
              <a:avLst/>
            </a:prstGeom>
            <a:noFill/>
            <a:ln w="7">
              <a:solidFill>
                <a:srgbClr val="A0A0A0"/>
              </a:solidFill>
              <a:miter lim="800000"/>
              <a:headEnd/>
              <a:tailEnd/>
            </a:ln>
            <a:effectLst/>
          </p:spPr>
          <p:txBody>
            <a:bodyPr/>
            <a:lstStyle/>
            <a:p>
              <a:endParaRPr lang="en-US"/>
            </a:p>
          </p:txBody>
        </p:sp>
      </p:grpSp>
      <p:grpSp>
        <p:nvGrpSpPr>
          <p:cNvPr id="232481" name="Group 33"/>
          <p:cNvGrpSpPr>
            <a:grpSpLocks/>
          </p:cNvGrpSpPr>
          <p:nvPr/>
        </p:nvGrpSpPr>
        <p:grpSpPr bwMode="auto">
          <a:xfrm>
            <a:off x="8334375" y="3744913"/>
            <a:ext cx="657225" cy="288925"/>
            <a:chOff x="1247" y="403"/>
            <a:chExt cx="414" cy="403"/>
          </a:xfrm>
        </p:grpSpPr>
        <p:sp>
          <p:nvSpPr>
            <p:cNvPr id="232457" name="Rectangle 9"/>
            <p:cNvSpPr>
              <a:spLocks noChangeArrowheads="1"/>
            </p:cNvSpPr>
            <p:nvPr/>
          </p:nvSpPr>
          <p:spPr bwMode="auto">
            <a:xfrm>
              <a:off x="1290" y="403"/>
              <a:ext cx="328" cy="403"/>
            </a:xfrm>
            <a:prstGeom prst="rect">
              <a:avLst/>
            </a:prstGeom>
            <a:noFill/>
            <a:ln w="9525">
              <a:noFill/>
              <a:miter lim="800000"/>
              <a:headEnd/>
              <a:tailEnd/>
            </a:ln>
            <a:effectLst/>
          </p:spPr>
          <p:txBody>
            <a:bodyPr/>
            <a:lstStyle/>
            <a:p>
              <a:pPr algn="ctr">
                <a:spcBef>
                  <a:spcPct val="0"/>
                </a:spcBef>
              </a:pPr>
              <a:r>
                <a:rPr lang="en-US" sz="1200" b="0">
                  <a:solidFill>
                    <a:schemeClr val="tx1"/>
                  </a:solidFill>
                  <a:latin typeface="Arial Unicode MS" pitchFamily="34" charset="-128"/>
                  <a:ea typeface="Arial Unicode MS" pitchFamily="34" charset="-128"/>
                  <a:cs typeface="Arial Unicode MS" pitchFamily="34" charset="-128"/>
                </a:rPr>
                <a:t>1200</a:t>
              </a:r>
            </a:p>
            <a:p>
              <a:pPr algn="ctr" eaLnBrk="0" hangingPunct="0">
                <a:spcBef>
                  <a:spcPct val="0"/>
                </a:spcBef>
              </a:pPr>
              <a:endParaRPr lang="en-US" b="0">
                <a:solidFill>
                  <a:schemeClr val="tx1"/>
                </a:solidFill>
                <a:latin typeface="Times New Roman" pitchFamily="18" charset="0"/>
              </a:endParaRPr>
            </a:p>
          </p:txBody>
        </p:sp>
        <p:sp>
          <p:nvSpPr>
            <p:cNvPr id="232480" name="Rectangle 32"/>
            <p:cNvSpPr>
              <a:spLocks noChangeArrowheads="1"/>
            </p:cNvSpPr>
            <p:nvPr/>
          </p:nvSpPr>
          <p:spPr bwMode="auto">
            <a:xfrm>
              <a:off x="1247" y="403"/>
              <a:ext cx="414" cy="403"/>
            </a:xfrm>
            <a:prstGeom prst="rect">
              <a:avLst/>
            </a:prstGeom>
            <a:noFill/>
            <a:ln w="7">
              <a:solidFill>
                <a:srgbClr val="A0A0A0"/>
              </a:solidFill>
              <a:miter lim="800000"/>
              <a:headEnd/>
              <a:tailEnd/>
            </a:ln>
            <a:effectLst/>
          </p:spPr>
          <p:txBody>
            <a:bodyPr/>
            <a:lstStyle/>
            <a:p>
              <a:endParaRPr lang="en-US"/>
            </a:p>
          </p:txBody>
        </p:sp>
      </p:grpSp>
      <p:grpSp>
        <p:nvGrpSpPr>
          <p:cNvPr id="232483" name="Group 35"/>
          <p:cNvGrpSpPr>
            <a:grpSpLocks/>
          </p:cNvGrpSpPr>
          <p:nvPr/>
        </p:nvGrpSpPr>
        <p:grpSpPr bwMode="auto">
          <a:xfrm>
            <a:off x="6354763" y="4033838"/>
            <a:ext cx="1011237" cy="258762"/>
            <a:chOff x="0" y="806"/>
            <a:chExt cx="637" cy="403"/>
          </a:xfrm>
        </p:grpSpPr>
        <p:sp>
          <p:nvSpPr>
            <p:cNvPr id="232458" name="Rectangle 10"/>
            <p:cNvSpPr>
              <a:spLocks noChangeArrowheads="1"/>
            </p:cNvSpPr>
            <p:nvPr/>
          </p:nvSpPr>
          <p:spPr bwMode="auto">
            <a:xfrm>
              <a:off x="43" y="806"/>
              <a:ext cx="551" cy="403"/>
            </a:xfrm>
            <a:prstGeom prst="rect">
              <a:avLst/>
            </a:prstGeom>
            <a:noFill/>
            <a:ln w="9525">
              <a:noFill/>
              <a:miter lim="800000"/>
              <a:headEnd/>
              <a:tailEnd/>
            </a:ln>
            <a:effectLst/>
          </p:spPr>
          <p:txBody>
            <a:bodyPr/>
            <a:lstStyle/>
            <a:p>
              <a:pPr algn="ctr">
                <a:spcBef>
                  <a:spcPct val="0"/>
                </a:spcBef>
              </a:pPr>
              <a:r>
                <a:rPr lang="en-US" sz="1200" b="0">
                  <a:solidFill>
                    <a:schemeClr val="tx1"/>
                  </a:solidFill>
                  <a:latin typeface="Arial Unicode MS" pitchFamily="34" charset="-128"/>
                  <a:ea typeface="Arial Unicode MS" pitchFamily="34" charset="-128"/>
                  <a:cs typeface="Arial Unicode MS" pitchFamily="34" charset="-128"/>
                </a:rPr>
                <a:t>150</a:t>
              </a:r>
            </a:p>
            <a:p>
              <a:pPr algn="ctr" eaLnBrk="0" hangingPunct="0">
                <a:spcBef>
                  <a:spcPct val="0"/>
                </a:spcBef>
              </a:pPr>
              <a:endParaRPr lang="en-US" b="0">
                <a:solidFill>
                  <a:schemeClr val="tx1"/>
                </a:solidFill>
                <a:latin typeface="Times New Roman" pitchFamily="18" charset="0"/>
              </a:endParaRPr>
            </a:p>
          </p:txBody>
        </p:sp>
        <p:sp>
          <p:nvSpPr>
            <p:cNvPr id="232482" name="Rectangle 34"/>
            <p:cNvSpPr>
              <a:spLocks noChangeArrowheads="1"/>
            </p:cNvSpPr>
            <p:nvPr/>
          </p:nvSpPr>
          <p:spPr bwMode="auto">
            <a:xfrm>
              <a:off x="0" y="806"/>
              <a:ext cx="637" cy="403"/>
            </a:xfrm>
            <a:prstGeom prst="rect">
              <a:avLst/>
            </a:prstGeom>
            <a:noFill/>
            <a:ln w="7">
              <a:solidFill>
                <a:srgbClr val="A0A0A0"/>
              </a:solidFill>
              <a:miter lim="800000"/>
              <a:headEnd/>
              <a:tailEnd/>
            </a:ln>
            <a:effectLst/>
          </p:spPr>
          <p:txBody>
            <a:bodyPr/>
            <a:lstStyle/>
            <a:p>
              <a:endParaRPr lang="en-US"/>
            </a:p>
          </p:txBody>
        </p:sp>
      </p:grpSp>
      <p:grpSp>
        <p:nvGrpSpPr>
          <p:cNvPr id="232485" name="Group 37"/>
          <p:cNvGrpSpPr>
            <a:grpSpLocks/>
          </p:cNvGrpSpPr>
          <p:nvPr/>
        </p:nvGrpSpPr>
        <p:grpSpPr bwMode="auto">
          <a:xfrm>
            <a:off x="7366000" y="4033838"/>
            <a:ext cx="968375" cy="258762"/>
            <a:chOff x="637" y="806"/>
            <a:chExt cx="610" cy="403"/>
          </a:xfrm>
        </p:grpSpPr>
        <p:sp>
          <p:nvSpPr>
            <p:cNvPr id="232459" name="Rectangle 11"/>
            <p:cNvSpPr>
              <a:spLocks noChangeArrowheads="1"/>
            </p:cNvSpPr>
            <p:nvPr/>
          </p:nvSpPr>
          <p:spPr bwMode="auto">
            <a:xfrm>
              <a:off x="680" y="806"/>
              <a:ext cx="524" cy="403"/>
            </a:xfrm>
            <a:prstGeom prst="rect">
              <a:avLst/>
            </a:prstGeom>
            <a:noFill/>
            <a:ln w="9525">
              <a:noFill/>
              <a:miter lim="800000"/>
              <a:headEnd/>
              <a:tailEnd/>
            </a:ln>
            <a:effectLst/>
          </p:spPr>
          <p:txBody>
            <a:bodyPr/>
            <a:lstStyle/>
            <a:p>
              <a:pPr algn="ctr">
                <a:spcBef>
                  <a:spcPct val="0"/>
                </a:spcBef>
              </a:pPr>
              <a:r>
                <a:rPr lang="en-US" sz="1200" b="0">
                  <a:solidFill>
                    <a:schemeClr val="tx1"/>
                  </a:solidFill>
                  <a:latin typeface="Arial Unicode MS" pitchFamily="34" charset="-128"/>
                  <a:ea typeface="Arial Unicode MS" pitchFamily="34" charset="-128"/>
                  <a:cs typeface="Arial Unicode MS" pitchFamily="34" charset="-128"/>
                </a:rPr>
                <a:t>Ingersoll</a:t>
              </a:r>
            </a:p>
            <a:p>
              <a:pPr algn="ctr" eaLnBrk="0" hangingPunct="0">
                <a:spcBef>
                  <a:spcPct val="0"/>
                </a:spcBef>
              </a:pPr>
              <a:endParaRPr lang="en-US" b="0">
                <a:solidFill>
                  <a:schemeClr val="tx1"/>
                </a:solidFill>
                <a:latin typeface="Times New Roman" pitchFamily="18" charset="0"/>
              </a:endParaRPr>
            </a:p>
          </p:txBody>
        </p:sp>
        <p:sp>
          <p:nvSpPr>
            <p:cNvPr id="232484" name="Rectangle 36"/>
            <p:cNvSpPr>
              <a:spLocks noChangeArrowheads="1"/>
            </p:cNvSpPr>
            <p:nvPr/>
          </p:nvSpPr>
          <p:spPr bwMode="auto">
            <a:xfrm>
              <a:off x="637" y="806"/>
              <a:ext cx="610" cy="403"/>
            </a:xfrm>
            <a:prstGeom prst="rect">
              <a:avLst/>
            </a:prstGeom>
            <a:noFill/>
            <a:ln w="7">
              <a:solidFill>
                <a:srgbClr val="A0A0A0"/>
              </a:solidFill>
              <a:miter lim="800000"/>
              <a:headEnd/>
              <a:tailEnd/>
            </a:ln>
            <a:effectLst/>
          </p:spPr>
          <p:txBody>
            <a:bodyPr/>
            <a:lstStyle/>
            <a:p>
              <a:endParaRPr lang="en-US"/>
            </a:p>
          </p:txBody>
        </p:sp>
      </p:grpSp>
      <p:grpSp>
        <p:nvGrpSpPr>
          <p:cNvPr id="232487" name="Group 39"/>
          <p:cNvGrpSpPr>
            <a:grpSpLocks/>
          </p:cNvGrpSpPr>
          <p:nvPr/>
        </p:nvGrpSpPr>
        <p:grpSpPr bwMode="auto">
          <a:xfrm>
            <a:off x="8334375" y="4033838"/>
            <a:ext cx="657225" cy="258762"/>
            <a:chOff x="1247" y="806"/>
            <a:chExt cx="414" cy="403"/>
          </a:xfrm>
        </p:grpSpPr>
        <p:sp>
          <p:nvSpPr>
            <p:cNvPr id="232460" name="Rectangle 12"/>
            <p:cNvSpPr>
              <a:spLocks noChangeArrowheads="1"/>
            </p:cNvSpPr>
            <p:nvPr/>
          </p:nvSpPr>
          <p:spPr bwMode="auto">
            <a:xfrm>
              <a:off x="1290" y="806"/>
              <a:ext cx="328" cy="403"/>
            </a:xfrm>
            <a:prstGeom prst="rect">
              <a:avLst/>
            </a:prstGeom>
            <a:noFill/>
            <a:ln w="9525">
              <a:noFill/>
              <a:miter lim="800000"/>
              <a:headEnd/>
              <a:tailEnd/>
            </a:ln>
            <a:effectLst/>
          </p:spPr>
          <p:txBody>
            <a:bodyPr/>
            <a:lstStyle/>
            <a:p>
              <a:pPr algn="ctr">
                <a:spcBef>
                  <a:spcPct val="0"/>
                </a:spcBef>
              </a:pPr>
              <a:r>
                <a:rPr lang="en-US" sz="1200" b="0">
                  <a:solidFill>
                    <a:schemeClr val="tx1"/>
                  </a:solidFill>
                  <a:latin typeface="Arial Unicode MS" pitchFamily="34" charset="-128"/>
                  <a:ea typeface="Arial Unicode MS" pitchFamily="34" charset="-128"/>
                  <a:cs typeface="Arial Unicode MS" pitchFamily="34" charset="-128"/>
                </a:rPr>
                <a:t>1100</a:t>
              </a:r>
            </a:p>
            <a:p>
              <a:pPr algn="ctr" eaLnBrk="0" hangingPunct="0">
                <a:spcBef>
                  <a:spcPct val="0"/>
                </a:spcBef>
              </a:pPr>
              <a:endParaRPr lang="en-US" b="0">
                <a:solidFill>
                  <a:schemeClr val="tx1"/>
                </a:solidFill>
                <a:latin typeface="Times New Roman" pitchFamily="18" charset="0"/>
              </a:endParaRPr>
            </a:p>
          </p:txBody>
        </p:sp>
        <p:sp>
          <p:nvSpPr>
            <p:cNvPr id="232486" name="Rectangle 38"/>
            <p:cNvSpPr>
              <a:spLocks noChangeArrowheads="1"/>
            </p:cNvSpPr>
            <p:nvPr/>
          </p:nvSpPr>
          <p:spPr bwMode="auto">
            <a:xfrm>
              <a:off x="1247" y="806"/>
              <a:ext cx="414" cy="403"/>
            </a:xfrm>
            <a:prstGeom prst="rect">
              <a:avLst/>
            </a:prstGeom>
            <a:noFill/>
            <a:ln w="7">
              <a:solidFill>
                <a:srgbClr val="A0A0A0"/>
              </a:solidFill>
              <a:miter lim="800000"/>
              <a:headEnd/>
              <a:tailEnd/>
            </a:ln>
            <a:effectLst/>
          </p:spPr>
          <p:txBody>
            <a:bodyPr/>
            <a:lstStyle/>
            <a:p>
              <a:endParaRPr lang="en-US"/>
            </a:p>
          </p:txBody>
        </p:sp>
      </p:grpSp>
      <p:grpSp>
        <p:nvGrpSpPr>
          <p:cNvPr id="232489" name="Group 41"/>
          <p:cNvGrpSpPr>
            <a:grpSpLocks/>
          </p:cNvGrpSpPr>
          <p:nvPr/>
        </p:nvGrpSpPr>
        <p:grpSpPr bwMode="auto">
          <a:xfrm>
            <a:off x="6354763" y="4291013"/>
            <a:ext cx="1011237" cy="304800"/>
            <a:chOff x="0" y="1209"/>
            <a:chExt cx="637" cy="403"/>
          </a:xfrm>
        </p:grpSpPr>
        <p:sp>
          <p:nvSpPr>
            <p:cNvPr id="232461" name="Rectangle 13"/>
            <p:cNvSpPr>
              <a:spLocks noChangeArrowheads="1"/>
            </p:cNvSpPr>
            <p:nvPr/>
          </p:nvSpPr>
          <p:spPr bwMode="auto">
            <a:xfrm>
              <a:off x="43" y="1209"/>
              <a:ext cx="551" cy="403"/>
            </a:xfrm>
            <a:prstGeom prst="rect">
              <a:avLst/>
            </a:prstGeom>
            <a:noFill/>
            <a:ln w="9525">
              <a:noFill/>
              <a:miter lim="800000"/>
              <a:headEnd/>
              <a:tailEnd/>
            </a:ln>
            <a:effectLst/>
          </p:spPr>
          <p:txBody>
            <a:bodyPr/>
            <a:lstStyle/>
            <a:p>
              <a:pPr algn="ctr">
                <a:spcBef>
                  <a:spcPct val="0"/>
                </a:spcBef>
              </a:pPr>
              <a:r>
                <a:rPr lang="en-US" sz="1200" b="0">
                  <a:solidFill>
                    <a:schemeClr val="tx1"/>
                  </a:solidFill>
                  <a:latin typeface="Arial Unicode MS" pitchFamily="34" charset="-128"/>
                  <a:ea typeface="Arial Unicode MS" pitchFamily="34" charset="-128"/>
                  <a:cs typeface="Arial Unicode MS" pitchFamily="34" charset="-128"/>
                </a:rPr>
                <a:t>200</a:t>
              </a:r>
            </a:p>
            <a:p>
              <a:pPr algn="ctr" eaLnBrk="0" hangingPunct="0">
                <a:spcBef>
                  <a:spcPct val="0"/>
                </a:spcBef>
              </a:pPr>
              <a:endParaRPr lang="en-US" b="0">
                <a:solidFill>
                  <a:schemeClr val="tx1"/>
                </a:solidFill>
                <a:latin typeface="Times New Roman" pitchFamily="18" charset="0"/>
              </a:endParaRPr>
            </a:p>
          </p:txBody>
        </p:sp>
        <p:sp>
          <p:nvSpPr>
            <p:cNvPr id="232488" name="Rectangle 40"/>
            <p:cNvSpPr>
              <a:spLocks noChangeArrowheads="1"/>
            </p:cNvSpPr>
            <p:nvPr/>
          </p:nvSpPr>
          <p:spPr bwMode="auto">
            <a:xfrm>
              <a:off x="0" y="1209"/>
              <a:ext cx="637" cy="403"/>
            </a:xfrm>
            <a:prstGeom prst="rect">
              <a:avLst/>
            </a:prstGeom>
            <a:noFill/>
            <a:ln w="7">
              <a:solidFill>
                <a:srgbClr val="A0A0A0"/>
              </a:solidFill>
              <a:miter lim="800000"/>
              <a:headEnd/>
              <a:tailEnd/>
            </a:ln>
            <a:effectLst/>
          </p:spPr>
          <p:txBody>
            <a:bodyPr/>
            <a:lstStyle/>
            <a:p>
              <a:endParaRPr lang="en-US"/>
            </a:p>
          </p:txBody>
        </p:sp>
      </p:grpSp>
      <p:grpSp>
        <p:nvGrpSpPr>
          <p:cNvPr id="232491" name="Group 43"/>
          <p:cNvGrpSpPr>
            <a:grpSpLocks/>
          </p:cNvGrpSpPr>
          <p:nvPr/>
        </p:nvGrpSpPr>
        <p:grpSpPr bwMode="auto">
          <a:xfrm>
            <a:off x="7366000" y="4291013"/>
            <a:ext cx="968375" cy="304800"/>
            <a:chOff x="637" y="1209"/>
            <a:chExt cx="610" cy="403"/>
          </a:xfrm>
        </p:grpSpPr>
        <p:sp>
          <p:nvSpPr>
            <p:cNvPr id="232462" name="Rectangle 14"/>
            <p:cNvSpPr>
              <a:spLocks noChangeArrowheads="1"/>
            </p:cNvSpPr>
            <p:nvPr/>
          </p:nvSpPr>
          <p:spPr bwMode="auto">
            <a:xfrm>
              <a:off x="680" y="1209"/>
              <a:ext cx="524" cy="403"/>
            </a:xfrm>
            <a:prstGeom prst="rect">
              <a:avLst/>
            </a:prstGeom>
            <a:noFill/>
            <a:ln w="9525">
              <a:noFill/>
              <a:miter lim="800000"/>
              <a:headEnd/>
              <a:tailEnd/>
            </a:ln>
            <a:effectLst/>
          </p:spPr>
          <p:txBody>
            <a:bodyPr/>
            <a:lstStyle/>
            <a:p>
              <a:pPr algn="ctr">
                <a:spcBef>
                  <a:spcPct val="0"/>
                </a:spcBef>
              </a:pPr>
              <a:r>
                <a:rPr lang="en-US" sz="1200" b="0">
                  <a:solidFill>
                    <a:schemeClr val="tx1"/>
                  </a:solidFill>
                  <a:latin typeface="Arial Unicode MS" pitchFamily="34" charset="-128"/>
                  <a:ea typeface="Arial Unicode MS" pitchFamily="34" charset="-128"/>
                  <a:cs typeface="Arial Unicode MS" pitchFamily="34" charset="-128"/>
                </a:rPr>
                <a:t>Randolph</a:t>
              </a:r>
            </a:p>
            <a:p>
              <a:pPr algn="ctr" eaLnBrk="0" hangingPunct="0">
                <a:spcBef>
                  <a:spcPct val="0"/>
                </a:spcBef>
              </a:pPr>
              <a:endParaRPr lang="en-US" b="0">
                <a:solidFill>
                  <a:schemeClr val="tx1"/>
                </a:solidFill>
                <a:latin typeface="Times New Roman" pitchFamily="18" charset="0"/>
              </a:endParaRPr>
            </a:p>
          </p:txBody>
        </p:sp>
        <p:sp>
          <p:nvSpPr>
            <p:cNvPr id="232490" name="Rectangle 42"/>
            <p:cNvSpPr>
              <a:spLocks noChangeArrowheads="1"/>
            </p:cNvSpPr>
            <p:nvPr/>
          </p:nvSpPr>
          <p:spPr bwMode="auto">
            <a:xfrm>
              <a:off x="637" y="1209"/>
              <a:ext cx="610" cy="403"/>
            </a:xfrm>
            <a:prstGeom prst="rect">
              <a:avLst/>
            </a:prstGeom>
            <a:noFill/>
            <a:ln w="7">
              <a:solidFill>
                <a:srgbClr val="A0A0A0"/>
              </a:solidFill>
              <a:miter lim="800000"/>
              <a:headEnd/>
              <a:tailEnd/>
            </a:ln>
            <a:effectLst/>
          </p:spPr>
          <p:txBody>
            <a:bodyPr/>
            <a:lstStyle/>
            <a:p>
              <a:endParaRPr lang="en-US"/>
            </a:p>
          </p:txBody>
        </p:sp>
      </p:grpSp>
      <p:grpSp>
        <p:nvGrpSpPr>
          <p:cNvPr id="232493" name="Group 45"/>
          <p:cNvGrpSpPr>
            <a:grpSpLocks/>
          </p:cNvGrpSpPr>
          <p:nvPr/>
        </p:nvGrpSpPr>
        <p:grpSpPr bwMode="auto">
          <a:xfrm>
            <a:off x="8334375" y="4291013"/>
            <a:ext cx="657225" cy="304800"/>
            <a:chOff x="1247" y="1209"/>
            <a:chExt cx="414" cy="403"/>
          </a:xfrm>
        </p:grpSpPr>
        <p:sp>
          <p:nvSpPr>
            <p:cNvPr id="232463" name="Rectangle 15"/>
            <p:cNvSpPr>
              <a:spLocks noChangeArrowheads="1"/>
            </p:cNvSpPr>
            <p:nvPr/>
          </p:nvSpPr>
          <p:spPr bwMode="auto">
            <a:xfrm>
              <a:off x="1290" y="1209"/>
              <a:ext cx="328" cy="403"/>
            </a:xfrm>
            <a:prstGeom prst="rect">
              <a:avLst/>
            </a:prstGeom>
            <a:noFill/>
            <a:ln w="9525">
              <a:noFill/>
              <a:miter lim="800000"/>
              <a:headEnd/>
              <a:tailEnd/>
            </a:ln>
            <a:effectLst/>
          </p:spPr>
          <p:txBody>
            <a:bodyPr/>
            <a:lstStyle/>
            <a:p>
              <a:pPr algn="ctr">
                <a:spcBef>
                  <a:spcPct val="0"/>
                </a:spcBef>
              </a:pPr>
              <a:r>
                <a:rPr lang="en-US" sz="1200" b="0">
                  <a:solidFill>
                    <a:schemeClr val="tx1"/>
                  </a:solidFill>
                  <a:latin typeface="Arial Unicode MS" pitchFamily="34" charset="-128"/>
                  <a:ea typeface="Arial Unicode MS" pitchFamily="34" charset="-128"/>
                  <a:cs typeface="Arial Unicode MS" pitchFamily="34" charset="-128"/>
                </a:rPr>
                <a:t>1200</a:t>
              </a:r>
            </a:p>
            <a:p>
              <a:pPr algn="ctr" eaLnBrk="0" hangingPunct="0">
                <a:spcBef>
                  <a:spcPct val="0"/>
                </a:spcBef>
              </a:pPr>
              <a:endParaRPr lang="en-US" b="0">
                <a:solidFill>
                  <a:schemeClr val="tx1"/>
                </a:solidFill>
                <a:latin typeface="Times New Roman" pitchFamily="18" charset="0"/>
              </a:endParaRPr>
            </a:p>
          </p:txBody>
        </p:sp>
        <p:sp>
          <p:nvSpPr>
            <p:cNvPr id="232492" name="Rectangle 44"/>
            <p:cNvSpPr>
              <a:spLocks noChangeArrowheads="1"/>
            </p:cNvSpPr>
            <p:nvPr/>
          </p:nvSpPr>
          <p:spPr bwMode="auto">
            <a:xfrm>
              <a:off x="1247" y="1209"/>
              <a:ext cx="414" cy="403"/>
            </a:xfrm>
            <a:prstGeom prst="rect">
              <a:avLst/>
            </a:prstGeom>
            <a:noFill/>
            <a:ln w="7">
              <a:solidFill>
                <a:srgbClr val="A0A0A0"/>
              </a:solidFill>
              <a:miter lim="800000"/>
              <a:headEnd/>
              <a:tailEnd/>
            </a:ln>
            <a:effectLst/>
          </p:spPr>
          <p:txBody>
            <a:bodyPr/>
            <a:lstStyle/>
            <a:p>
              <a:endParaRPr lang="en-US"/>
            </a:p>
          </p:txBody>
        </p:sp>
      </p:grpSp>
      <p:grpSp>
        <p:nvGrpSpPr>
          <p:cNvPr id="232495" name="Group 47"/>
          <p:cNvGrpSpPr>
            <a:grpSpLocks/>
          </p:cNvGrpSpPr>
          <p:nvPr/>
        </p:nvGrpSpPr>
        <p:grpSpPr bwMode="auto">
          <a:xfrm>
            <a:off x="6354763" y="4597400"/>
            <a:ext cx="1011237" cy="274638"/>
            <a:chOff x="0" y="1612"/>
            <a:chExt cx="637" cy="403"/>
          </a:xfrm>
        </p:grpSpPr>
        <p:sp>
          <p:nvSpPr>
            <p:cNvPr id="232464" name="Rectangle 16"/>
            <p:cNvSpPr>
              <a:spLocks noChangeArrowheads="1"/>
            </p:cNvSpPr>
            <p:nvPr/>
          </p:nvSpPr>
          <p:spPr bwMode="auto">
            <a:xfrm>
              <a:off x="43" y="1612"/>
              <a:ext cx="551" cy="403"/>
            </a:xfrm>
            <a:prstGeom prst="rect">
              <a:avLst/>
            </a:prstGeom>
            <a:noFill/>
            <a:ln w="9525">
              <a:noFill/>
              <a:miter lim="800000"/>
              <a:headEnd/>
              <a:tailEnd/>
            </a:ln>
            <a:effectLst/>
          </p:spPr>
          <p:txBody>
            <a:bodyPr/>
            <a:lstStyle/>
            <a:p>
              <a:pPr algn="ctr">
                <a:spcBef>
                  <a:spcPct val="0"/>
                </a:spcBef>
              </a:pPr>
              <a:r>
                <a:rPr lang="en-US" sz="1200" b="0">
                  <a:solidFill>
                    <a:schemeClr val="tx1"/>
                  </a:solidFill>
                  <a:latin typeface="Arial Unicode MS" pitchFamily="34" charset="-128"/>
                  <a:ea typeface="Arial Unicode MS" pitchFamily="34" charset="-128"/>
                  <a:cs typeface="Arial Unicode MS" pitchFamily="34" charset="-128"/>
                </a:rPr>
                <a:t>250</a:t>
              </a:r>
            </a:p>
            <a:p>
              <a:pPr algn="ctr" eaLnBrk="0" hangingPunct="0">
                <a:spcBef>
                  <a:spcPct val="0"/>
                </a:spcBef>
              </a:pPr>
              <a:endParaRPr lang="en-US" b="0">
                <a:solidFill>
                  <a:schemeClr val="tx1"/>
                </a:solidFill>
                <a:latin typeface="Times New Roman" pitchFamily="18" charset="0"/>
              </a:endParaRPr>
            </a:p>
          </p:txBody>
        </p:sp>
        <p:sp>
          <p:nvSpPr>
            <p:cNvPr id="232494" name="Rectangle 46"/>
            <p:cNvSpPr>
              <a:spLocks noChangeArrowheads="1"/>
            </p:cNvSpPr>
            <p:nvPr/>
          </p:nvSpPr>
          <p:spPr bwMode="auto">
            <a:xfrm>
              <a:off x="0" y="1612"/>
              <a:ext cx="637" cy="403"/>
            </a:xfrm>
            <a:prstGeom prst="rect">
              <a:avLst/>
            </a:prstGeom>
            <a:noFill/>
            <a:ln w="7">
              <a:solidFill>
                <a:srgbClr val="A0A0A0"/>
              </a:solidFill>
              <a:miter lim="800000"/>
              <a:headEnd/>
              <a:tailEnd/>
            </a:ln>
            <a:effectLst/>
          </p:spPr>
          <p:txBody>
            <a:bodyPr/>
            <a:lstStyle/>
            <a:p>
              <a:endParaRPr lang="en-US"/>
            </a:p>
          </p:txBody>
        </p:sp>
      </p:grpSp>
      <p:grpSp>
        <p:nvGrpSpPr>
          <p:cNvPr id="232497" name="Group 49"/>
          <p:cNvGrpSpPr>
            <a:grpSpLocks/>
          </p:cNvGrpSpPr>
          <p:nvPr/>
        </p:nvGrpSpPr>
        <p:grpSpPr bwMode="auto">
          <a:xfrm>
            <a:off x="7366000" y="4597400"/>
            <a:ext cx="968375" cy="274638"/>
            <a:chOff x="637" y="1612"/>
            <a:chExt cx="610" cy="403"/>
          </a:xfrm>
        </p:grpSpPr>
        <p:sp>
          <p:nvSpPr>
            <p:cNvPr id="232465" name="Rectangle 17"/>
            <p:cNvSpPr>
              <a:spLocks noChangeArrowheads="1"/>
            </p:cNvSpPr>
            <p:nvPr/>
          </p:nvSpPr>
          <p:spPr bwMode="auto">
            <a:xfrm>
              <a:off x="680" y="1612"/>
              <a:ext cx="524" cy="403"/>
            </a:xfrm>
            <a:prstGeom prst="rect">
              <a:avLst/>
            </a:prstGeom>
            <a:noFill/>
            <a:ln w="9525">
              <a:noFill/>
              <a:miter lim="800000"/>
              <a:headEnd/>
              <a:tailEnd/>
            </a:ln>
            <a:effectLst/>
          </p:spPr>
          <p:txBody>
            <a:bodyPr/>
            <a:lstStyle/>
            <a:p>
              <a:pPr algn="ctr">
                <a:spcBef>
                  <a:spcPct val="0"/>
                </a:spcBef>
              </a:pPr>
              <a:r>
                <a:rPr lang="en-US" sz="1200" b="0">
                  <a:solidFill>
                    <a:schemeClr val="tx1"/>
                  </a:solidFill>
                  <a:latin typeface="Arial Unicode MS" pitchFamily="34" charset="-128"/>
                  <a:ea typeface="Arial Unicode MS" pitchFamily="34" charset="-128"/>
                  <a:cs typeface="Arial Unicode MS" pitchFamily="34" charset="-128"/>
                </a:rPr>
                <a:t>Pitkin</a:t>
              </a:r>
            </a:p>
            <a:p>
              <a:pPr algn="ctr" eaLnBrk="0" hangingPunct="0">
                <a:spcBef>
                  <a:spcPct val="0"/>
                </a:spcBef>
              </a:pPr>
              <a:endParaRPr lang="en-US" b="0">
                <a:solidFill>
                  <a:schemeClr val="tx1"/>
                </a:solidFill>
                <a:latin typeface="Times New Roman" pitchFamily="18" charset="0"/>
              </a:endParaRPr>
            </a:p>
          </p:txBody>
        </p:sp>
        <p:sp>
          <p:nvSpPr>
            <p:cNvPr id="232496" name="Rectangle 48"/>
            <p:cNvSpPr>
              <a:spLocks noChangeArrowheads="1"/>
            </p:cNvSpPr>
            <p:nvPr/>
          </p:nvSpPr>
          <p:spPr bwMode="auto">
            <a:xfrm>
              <a:off x="637" y="1612"/>
              <a:ext cx="610" cy="403"/>
            </a:xfrm>
            <a:prstGeom prst="rect">
              <a:avLst/>
            </a:prstGeom>
            <a:noFill/>
            <a:ln w="7">
              <a:solidFill>
                <a:srgbClr val="A0A0A0"/>
              </a:solidFill>
              <a:miter lim="800000"/>
              <a:headEnd/>
              <a:tailEnd/>
            </a:ln>
            <a:effectLst/>
          </p:spPr>
          <p:txBody>
            <a:bodyPr/>
            <a:lstStyle/>
            <a:p>
              <a:endParaRPr lang="en-US"/>
            </a:p>
          </p:txBody>
        </p:sp>
      </p:grpSp>
      <p:grpSp>
        <p:nvGrpSpPr>
          <p:cNvPr id="232499" name="Group 51"/>
          <p:cNvGrpSpPr>
            <a:grpSpLocks/>
          </p:cNvGrpSpPr>
          <p:nvPr/>
        </p:nvGrpSpPr>
        <p:grpSpPr bwMode="auto">
          <a:xfrm>
            <a:off x="8334375" y="4597400"/>
            <a:ext cx="657225" cy="274638"/>
            <a:chOff x="1247" y="1612"/>
            <a:chExt cx="414" cy="403"/>
          </a:xfrm>
        </p:grpSpPr>
        <p:sp>
          <p:nvSpPr>
            <p:cNvPr id="232466" name="Rectangle 18"/>
            <p:cNvSpPr>
              <a:spLocks noChangeArrowheads="1"/>
            </p:cNvSpPr>
            <p:nvPr/>
          </p:nvSpPr>
          <p:spPr bwMode="auto">
            <a:xfrm>
              <a:off x="1290" y="1612"/>
              <a:ext cx="328" cy="403"/>
            </a:xfrm>
            <a:prstGeom prst="rect">
              <a:avLst/>
            </a:prstGeom>
            <a:noFill/>
            <a:ln w="9525">
              <a:noFill/>
              <a:miter lim="800000"/>
              <a:headEnd/>
              <a:tailEnd/>
            </a:ln>
            <a:effectLst/>
          </p:spPr>
          <p:txBody>
            <a:bodyPr/>
            <a:lstStyle/>
            <a:p>
              <a:pPr algn="ctr">
                <a:spcBef>
                  <a:spcPct val="0"/>
                </a:spcBef>
              </a:pPr>
              <a:r>
                <a:rPr lang="en-US" sz="1200" b="0">
                  <a:solidFill>
                    <a:schemeClr val="tx1"/>
                  </a:solidFill>
                  <a:latin typeface="Arial Unicode MS" pitchFamily="34" charset="-128"/>
                  <a:ea typeface="Arial Unicode MS" pitchFamily="34" charset="-128"/>
                  <a:cs typeface="Arial Unicode MS" pitchFamily="34" charset="-128"/>
                </a:rPr>
                <a:t>1100</a:t>
              </a:r>
            </a:p>
            <a:p>
              <a:pPr algn="ctr" eaLnBrk="0" hangingPunct="0">
                <a:spcBef>
                  <a:spcPct val="0"/>
                </a:spcBef>
              </a:pPr>
              <a:endParaRPr lang="en-US" b="0">
                <a:solidFill>
                  <a:schemeClr val="tx1"/>
                </a:solidFill>
                <a:latin typeface="Times New Roman" pitchFamily="18" charset="0"/>
              </a:endParaRPr>
            </a:p>
          </p:txBody>
        </p:sp>
        <p:sp>
          <p:nvSpPr>
            <p:cNvPr id="232498" name="Rectangle 50"/>
            <p:cNvSpPr>
              <a:spLocks noChangeArrowheads="1"/>
            </p:cNvSpPr>
            <p:nvPr/>
          </p:nvSpPr>
          <p:spPr bwMode="auto">
            <a:xfrm>
              <a:off x="1247" y="1612"/>
              <a:ext cx="414" cy="403"/>
            </a:xfrm>
            <a:prstGeom prst="rect">
              <a:avLst/>
            </a:prstGeom>
            <a:noFill/>
            <a:ln w="7">
              <a:solidFill>
                <a:srgbClr val="A0A0A0"/>
              </a:solidFill>
              <a:miter lim="800000"/>
              <a:headEnd/>
              <a:tailEnd/>
            </a:ln>
            <a:effectLst/>
          </p:spPr>
          <p:txBody>
            <a:bodyPr/>
            <a:lstStyle/>
            <a:p>
              <a:endParaRPr lang="en-US"/>
            </a:p>
          </p:txBody>
        </p:sp>
      </p:grpSp>
      <p:grpSp>
        <p:nvGrpSpPr>
          <p:cNvPr id="232501" name="Group 53"/>
          <p:cNvGrpSpPr>
            <a:grpSpLocks/>
          </p:cNvGrpSpPr>
          <p:nvPr/>
        </p:nvGrpSpPr>
        <p:grpSpPr bwMode="auto">
          <a:xfrm>
            <a:off x="6354763" y="4872038"/>
            <a:ext cx="1011237" cy="320675"/>
            <a:chOff x="0" y="2015"/>
            <a:chExt cx="637" cy="403"/>
          </a:xfrm>
        </p:grpSpPr>
        <p:sp>
          <p:nvSpPr>
            <p:cNvPr id="232467" name="Rectangle 19"/>
            <p:cNvSpPr>
              <a:spLocks noChangeArrowheads="1"/>
            </p:cNvSpPr>
            <p:nvPr/>
          </p:nvSpPr>
          <p:spPr bwMode="auto">
            <a:xfrm>
              <a:off x="43" y="2015"/>
              <a:ext cx="551" cy="403"/>
            </a:xfrm>
            <a:prstGeom prst="rect">
              <a:avLst/>
            </a:prstGeom>
            <a:noFill/>
            <a:ln w="9525">
              <a:noFill/>
              <a:miter lim="800000"/>
              <a:headEnd/>
              <a:tailEnd/>
            </a:ln>
            <a:effectLst/>
          </p:spPr>
          <p:txBody>
            <a:bodyPr/>
            <a:lstStyle/>
            <a:p>
              <a:pPr algn="ctr">
                <a:spcBef>
                  <a:spcPct val="0"/>
                </a:spcBef>
              </a:pPr>
              <a:r>
                <a:rPr lang="en-US" sz="1200" b="0">
                  <a:solidFill>
                    <a:schemeClr val="tx1"/>
                  </a:solidFill>
                  <a:latin typeface="Arial Unicode MS" pitchFamily="34" charset="-128"/>
                  <a:ea typeface="Arial Unicode MS" pitchFamily="34" charset="-128"/>
                  <a:cs typeface="Arial Unicode MS" pitchFamily="34" charset="-128"/>
                </a:rPr>
                <a:t>300</a:t>
              </a:r>
            </a:p>
            <a:p>
              <a:pPr algn="ctr" eaLnBrk="0" hangingPunct="0">
                <a:spcBef>
                  <a:spcPct val="0"/>
                </a:spcBef>
              </a:pPr>
              <a:endParaRPr lang="en-US" b="0">
                <a:solidFill>
                  <a:schemeClr val="tx1"/>
                </a:solidFill>
                <a:latin typeface="Times New Roman" pitchFamily="18" charset="0"/>
              </a:endParaRPr>
            </a:p>
          </p:txBody>
        </p:sp>
        <p:sp>
          <p:nvSpPr>
            <p:cNvPr id="232500" name="Rectangle 52"/>
            <p:cNvSpPr>
              <a:spLocks noChangeArrowheads="1"/>
            </p:cNvSpPr>
            <p:nvPr/>
          </p:nvSpPr>
          <p:spPr bwMode="auto">
            <a:xfrm>
              <a:off x="0" y="2015"/>
              <a:ext cx="637" cy="403"/>
            </a:xfrm>
            <a:prstGeom prst="rect">
              <a:avLst/>
            </a:prstGeom>
            <a:noFill/>
            <a:ln w="7">
              <a:solidFill>
                <a:srgbClr val="A0A0A0"/>
              </a:solidFill>
              <a:miter lim="800000"/>
              <a:headEnd/>
              <a:tailEnd/>
            </a:ln>
            <a:effectLst/>
          </p:spPr>
          <p:txBody>
            <a:bodyPr/>
            <a:lstStyle/>
            <a:p>
              <a:endParaRPr lang="en-US"/>
            </a:p>
          </p:txBody>
        </p:sp>
      </p:grpSp>
      <p:grpSp>
        <p:nvGrpSpPr>
          <p:cNvPr id="232503" name="Group 55"/>
          <p:cNvGrpSpPr>
            <a:grpSpLocks/>
          </p:cNvGrpSpPr>
          <p:nvPr/>
        </p:nvGrpSpPr>
        <p:grpSpPr bwMode="auto">
          <a:xfrm>
            <a:off x="7366000" y="4872038"/>
            <a:ext cx="968375" cy="320675"/>
            <a:chOff x="637" y="2015"/>
            <a:chExt cx="610" cy="403"/>
          </a:xfrm>
        </p:grpSpPr>
        <p:sp>
          <p:nvSpPr>
            <p:cNvPr id="232468" name="Rectangle 20"/>
            <p:cNvSpPr>
              <a:spLocks noChangeArrowheads="1"/>
            </p:cNvSpPr>
            <p:nvPr/>
          </p:nvSpPr>
          <p:spPr bwMode="auto">
            <a:xfrm>
              <a:off x="680" y="2015"/>
              <a:ext cx="524" cy="403"/>
            </a:xfrm>
            <a:prstGeom prst="rect">
              <a:avLst/>
            </a:prstGeom>
            <a:noFill/>
            <a:ln w="9525">
              <a:noFill/>
              <a:miter lim="800000"/>
              <a:headEnd/>
              <a:tailEnd/>
            </a:ln>
            <a:effectLst/>
          </p:spPr>
          <p:txBody>
            <a:bodyPr/>
            <a:lstStyle/>
            <a:p>
              <a:pPr algn="ctr">
                <a:spcBef>
                  <a:spcPct val="0"/>
                </a:spcBef>
              </a:pPr>
              <a:r>
                <a:rPr lang="en-US" sz="1200" b="0">
                  <a:solidFill>
                    <a:schemeClr val="tx1"/>
                  </a:solidFill>
                  <a:latin typeface="Arial Unicode MS" pitchFamily="34" charset="-128"/>
                  <a:ea typeface="Arial Unicode MS" pitchFamily="34" charset="-128"/>
                  <a:cs typeface="Arial Unicode MS" pitchFamily="34" charset="-128"/>
                </a:rPr>
                <a:t>Randolph</a:t>
              </a:r>
            </a:p>
            <a:p>
              <a:pPr algn="ctr" eaLnBrk="0" hangingPunct="0">
                <a:spcBef>
                  <a:spcPct val="0"/>
                </a:spcBef>
              </a:pPr>
              <a:endParaRPr lang="en-US" b="0">
                <a:solidFill>
                  <a:schemeClr val="tx1"/>
                </a:solidFill>
                <a:latin typeface="Times New Roman" pitchFamily="18" charset="0"/>
              </a:endParaRPr>
            </a:p>
          </p:txBody>
        </p:sp>
        <p:sp>
          <p:nvSpPr>
            <p:cNvPr id="232502" name="Rectangle 54"/>
            <p:cNvSpPr>
              <a:spLocks noChangeArrowheads="1"/>
            </p:cNvSpPr>
            <p:nvPr/>
          </p:nvSpPr>
          <p:spPr bwMode="auto">
            <a:xfrm>
              <a:off x="637" y="2015"/>
              <a:ext cx="610" cy="403"/>
            </a:xfrm>
            <a:prstGeom prst="rect">
              <a:avLst/>
            </a:prstGeom>
            <a:noFill/>
            <a:ln w="7">
              <a:solidFill>
                <a:srgbClr val="A0A0A0"/>
              </a:solidFill>
              <a:miter lim="800000"/>
              <a:headEnd/>
              <a:tailEnd/>
            </a:ln>
            <a:effectLst/>
          </p:spPr>
          <p:txBody>
            <a:bodyPr/>
            <a:lstStyle/>
            <a:p>
              <a:endParaRPr lang="en-US"/>
            </a:p>
          </p:txBody>
        </p:sp>
      </p:grpSp>
      <p:grpSp>
        <p:nvGrpSpPr>
          <p:cNvPr id="232505" name="Group 57"/>
          <p:cNvGrpSpPr>
            <a:grpSpLocks/>
          </p:cNvGrpSpPr>
          <p:nvPr/>
        </p:nvGrpSpPr>
        <p:grpSpPr bwMode="auto">
          <a:xfrm>
            <a:off x="8334375" y="4872038"/>
            <a:ext cx="657225" cy="320675"/>
            <a:chOff x="1247" y="2015"/>
            <a:chExt cx="414" cy="403"/>
          </a:xfrm>
        </p:grpSpPr>
        <p:sp>
          <p:nvSpPr>
            <p:cNvPr id="232469" name="Rectangle 21"/>
            <p:cNvSpPr>
              <a:spLocks noChangeArrowheads="1"/>
            </p:cNvSpPr>
            <p:nvPr/>
          </p:nvSpPr>
          <p:spPr bwMode="auto">
            <a:xfrm>
              <a:off x="1290" y="2015"/>
              <a:ext cx="328" cy="403"/>
            </a:xfrm>
            <a:prstGeom prst="rect">
              <a:avLst/>
            </a:prstGeom>
            <a:noFill/>
            <a:ln w="9525">
              <a:noFill/>
              <a:miter lim="800000"/>
              <a:headEnd/>
              <a:tailEnd/>
            </a:ln>
            <a:effectLst/>
          </p:spPr>
          <p:txBody>
            <a:bodyPr/>
            <a:lstStyle/>
            <a:p>
              <a:pPr algn="ctr">
                <a:spcBef>
                  <a:spcPct val="0"/>
                </a:spcBef>
              </a:pPr>
              <a:r>
                <a:rPr lang="en-US" sz="1200" b="0">
                  <a:solidFill>
                    <a:schemeClr val="tx1"/>
                  </a:solidFill>
                  <a:latin typeface="Arial Unicode MS" pitchFamily="34" charset="-128"/>
                  <a:ea typeface="Arial Unicode MS" pitchFamily="34" charset="-128"/>
                  <a:cs typeface="Arial Unicode MS" pitchFamily="34" charset="-128"/>
                </a:rPr>
                <a:t>1200</a:t>
              </a:r>
            </a:p>
            <a:p>
              <a:pPr algn="ctr" eaLnBrk="0" hangingPunct="0">
                <a:spcBef>
                  <a:spcPct val="0"/>
                </a:spcBef>
              </a:pPr>
              <a:endParaRPr lang="en-US" b="0">
                <a:solidFill>
                  <a:schemeClr val="tx1"/>
                </a:solidFill>
                <a:latin typeface="Times New Roman" pitchFamily="18" charset="0"/>
              </a:endParaRPr>
            </a:p>
          </p:txBody>
        </p:sp>
        <p:sp>
          <p:nvSpPr>
            <p:cNvPr id="232504" name="Rectangle 56"/>
            <p:cNvSpPr>
              <a:spLocks noChangeArrowheads="1"/>
            </p:cNvSpPr>
            <p:nvPr/>
          </p:nvSpPr>
          <p:spPr bwMode="auto">
            <a:xfrm>
              <a:off x="1247" y="2015"/>
              <a:ext cx="414" cy="403"/>
            </a:xfrm>
            <a:prstGeom prst="rect">
              <a:avLst/>
            </a:prstGeom>
            <a:noFill/>
            <a:ln w="7">
              <a:solidFill>
                <a:srgbClr val="A0A0A0"/>
              </a:solidFill>
              <a:miter lim="800000"/>
              <a:headEnd/>
              <a:tailEnd/>
            </a:ln>
            <a:effectLst/>
          </p:spPr>
          <p:txBody>
            <a:bodyPr/>
            <a:lstStyle/>
            <a:p>
              <a:endParaRPr lang="en-US"/>
            </a:p>
          </p:txBody>
        </p:sp>
      </p:grpSp>
    </p:spTree>
  </p:cSld>
  <p:clrMapOvr>
    <a:masterClrMapping/>
  </p:clrMapOvr>
  <p:transition>
    <p:dissolv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Rectangle 2"/>
          <p:cNvSpPr>
            <a:spLocks noGrp="1" noChangeArrowheads="1"/>
          </p:cNvSpPr>
          <p:nvPr>
            <p:ph type="body" idx="1"/>
          </p:nvPr>
        </p:nvSpPr>
        <p:spPr>
          <a:xfrm>
            <a:off x="304800" y="1143000"/>
            <a:ext cx="8001000" cy="5181600"/>
          </a:xfrm>
        </p:spPr>
        <p:txBody>
          <a:bodyPr/>
          <a:lstStyle/>
          <a:p>
            <a:pPr marL="609600" indent="-609600" algn="just">
              <a:buFontTx/>
              <a:buAutoNum type="arabicPeriod"/>
            </a:pPr>
            <a:r>
              <a:rPr lang="en-US" sz="2000">
                <a:latin typeface="Arial Unicode MS" pitchFamily="34" charset="-128"/>
                <a:ea typeface="Arial Unicode MS" pitchFamily="34" charset="-128"/>
                <a:cs typeface="Arial Unicode MS" pitchFamily="34" charset="-128"/>
              </a:rPr>
              <a:t>Move all items involved in transitive dependencies to a new entity.</a:t>
            </a:r>
          </a:p>
          <a:p>
            <a:pPr marL="609600" indent="-609600" algn="just">
              <a:buFontTx/>
              <a:buAutoNum type="arabicPeriod"/>
            </a:pPr>
            <a:r>
              <a:rPr lang="en-US" sz="2000">
                <a:latin typeface="Arial Unicode MS" pitchFamily="34" charset="-128"/>
                <a:ea typeface="Arial Unicode MS" pitchFamily="34" charset="-128"/>
                <a:cs typeface="Arial Unicode MS" pitchFamily="34" charset="-128"/>
              </a:rPr>
              <a:t>Identify a primary key for the new entity.</a:t>
            </a:r>
          </a:p>
          <a:p>
            <a:pPr marL="609600" indent="-609600" algn="just">
              <a:buFontTx/>
              <a:buAutoNum type="arabicPeriod"/>
            </a:pPr>
            <a:r>
              <a:rPr lang="en-US" sz="2000">
                <a:latin typeface="Arial Unicode MS" pitchFamily="34" charset="-128"/>
                <a:ea typeface="Arial Unicode MS" pitchFamily="34" charset="-128"/>
                <a:cs typeface="Arial Unicode MS" pitchFamily="34" charset="-128"/>
              </a:rPr>
              <a:t>Place the primary key for the new entity as a foreign key on the original entity. </a:t>
            </a:r>
          </a:p>
          <a:p>
            <a:pPr marL="609600" indent="-609600">
              <a:spcBef>
                <a:spcPct val="50000"/>
              </a:spcBef>
              <a:buFontTx/>
              <a:buNone/>
            </a:pPr>
            <a:r>
              <a:rPr lang="en-US" sz="2400" b="1">
                <a:solidFill>
                  <a:srgbClr val="CC0000"/>
                </a:solidFill>
                <a:latin typeface="Arial Unicode MS" pitchFamily="34" charset="-128"/>
                <a:cs typeface="Times New Roman" pitchFamily="18" charset="0"/>
              </a:rPr>
              <a:t>Example 1 (Convert to 3NF) </a:t>
            </a:r>
          </a:p>
          <a:p>
            <a:pPr marL="1100138" lvl="1" indent="-533400">
              <a:spcBef>
                <a:spcPct val="50000"/>
              </a:spcBef>
              <a:buFontTx/>
              <a:buNone/>
            </a:pPr>
            <a:r>
              <a:rPr lang="en-US" sz="2000" b="1">
                <a:latin typeface="Arial Unicode MS" pitchFamily="34" charset="-128"/>
                <a:ea typeface="Arial Unicode MS" pitchFamily="34" charset="-128"/>
                <a:cs typeface="Arial Unicode MS" pitchFamily="34" charset="-128"/>
              </a:rPr>
              <a:t>Old Scheme </a:t>
            </a:r>
            <a:r>
              <a:rPr lang="en-US" sz="2000" b="1">
                <a:ea typeface="Arial Unicode MS" pitchFamily="34" charset="-128"/>
                <a:cs typeface="Arial Unicode MS" pitchFamily="34" charset="-128"/>
                <a:sym typeface="Wingdings" pitchFamily="2" charset="2"/>
              </a:rPr>
              <a:t></a:t>
            </a:r>
            <a:r>
              <a:rPr lang="en-US" sz="2000" b="1">
                <a:latin typeface="Arial Unicode MS" pitchFamily="34" charset="-128"/>
                <a:ea typeface="Arial Unicode MS" pitchFamily="34" charset="-128"/>
                <a:cs typeface="Arial Unicode MS" pitchFamily="34" charset="-128"/>
              </a:rPr>
              <a:t> {</a:t>
            </a:r>
            <a:r>
              <a:rPr lang="en-US" sz="2000" b="1">
                <a:latin typeface="Arial Unicode MS" pitchFamily="34" charset="-128"/>
                <a:cs typeface="Times New Roman" pitchFamily="18" charset="0"/>
              </a:rPr>
              <a:t>Title, PubID, PageCount, Price</a:t>
            </a:r>
            <a:r>
              <a:rPr lang="en-US" sz="2000" b="1">
                <a:latin typeface="Arial Unicode MS" pitchFamily="34" charset="-128"/>
                <a:ea typeface="Arial Unicode MS" pitchFamily="34" charset="-128"/>
                <a:cs typeface="Arial Unicode MS" pitchFamily="34" charset="-128"/>
              </a:rPr>
              <a:t> }</a:t>
            </a:r>
          </a:p>
          <a:p>
            <a:pPr marL="1100138" lvl="1" indent="-533400">
              <a:spcBef>
                <a:spcPct val="50000"/>
              </a:spcBef>
              <a:buFontTx/>
              <a:buNone/>
            </a:pPr>
            <a:r>
              <a:rPr lang="en-US" sz="2000" b="1">
                <a:latin typeface="Arial Unicode MS" pitchFamily="34" charset="-128"/>
                <a:ea typeface="Arial Unicode MS" pitchFamily="34" charset="-128"/>
                <a:cs typeface="Arial Unicode MS" pitchFamily="34" charset="-128"/>
              </a:rPr>
              <a:t>New Scheme </a:t>
            </a:r>
            <a:r>
              <a:rPr lang="en-US" sz="2000" b="1">
                <a:ea typeface="Arial Unicode MS" pitchFamily="34" charset="-128"/>
                <a:cs typeface="Arial Unicode MS" pitchFamily="34" charset="-128"/>
                <a:sym typeface="Wingdings" pitchFamily="2" charset="2"/>
              </a:rPr>
              <a:t></a:t>
            </a:r>
            <a:r>
              <a:rPr lang="en-US" sz="2000" b="1">
                <a:latin typeface="Arial Unicode MS" pitchFamily="34" charset="-128"/>
                <a:ea typeface="Arial Unicode MS" pitchFamily="34" charset="-128"/>
                <a:cs typeface="Arial Unicode MS" pitchFamily="34" charset="-128"/>
              </a:rPr>
              <a:t> {</a:t>
            </a:r>
            <a:r>
              <a:rPr lang="en-US" sz="2000" b="1">
                <a:latin typeface="Arial Unicode MS" pitchFamily="34" charset="-128"/>
                <a:cs typeface="Times New Roman" pitchFamily="18" charset="0"/>
              </a:rPr>
              <a:t>PubID, PageCount, Price</a:t>
            </a:r>
            <a:r>
              <a:rPr lang="en-US" sz="2000" b="1">
                <a:latin typeface="Arial Unicode MS" pitchFamily="34" charset="-128"/>
                <a:ea typeface="Arial Unicode MS" pitchFamily="34" charset="-128"/>
                <a:cs typeface="Arial Unicode MS" pitchFamily="34" charset="-128"/>
              </a:rPr>
              <a:t>}</a:t>
            </a:r>
          </a:p>
          <a:p>
            <a:pPr marL="1100138" lvl="1" indent="-533400">
              <a:spcBef>
                <a:spcPct val="50000"/>
              </a:spcBef>
              <a:buFontTx/>
              <a:buNone/>
            </a:pPr>
            <a:r>
              <a:rPr lang="en-US" sz="2000" b="1">
                <a:latin typeface="Arial Unicode MS" pitchFamily="34" charset="-128"/>
                <a:ea typeface="Arial Unicode MS" pitchFamily="34" charset="-128"/>
                <a:cs typeface="Arial Unicode MS" pitchFamily="34" charset="-128"/>
              </a:rPr>
              <a:t>New Scheme </a:t>
            </a:r>
            <a:r>
              <a:rPr lang="en-US" sz="2000" b="1">
                <a:ea typeface="Arial Unicode MS" pitchFamily="34" charset="-128"/>
                <a:cs typeface="Arial Unicode MS" pitchFamily="34" charset="-128"/>
                <a:sym typeface="Wingdings" pitchFamily="2" charset="2"/>
              </a:rPr>
              <a:t></a:t>
            </a:r>
            <a:r>
              <a:rPr lang="en-US" sz="2000" b="1">
                <a:latin typeface="Arial Unicode MS" pitchFamily="34" charset="-128"/>
                <a:ea typeface="Arial Unicode MS" pitchFamily="34" charset="-128"/>
                <a:cs typeface="Arial Unicode MS" pitchFamily="34" charset="-128"/>
              </a:rPr>
              <a:t> {</a:t>
            </a:r>
            <a:r>
              <a:rPr lang="en-US" sz="2000" b="1">
                <a:latin typeface="Arial Unicode MS" pitchFamily="34" charset="-128"/>
                <a:cs typeface="Times New Roman" pitchFamily="18" charset="0"/>
              </a:rPr>
              <a:t>Title, PubID, PageCount</a:t>
            </a:r>
            <a:r>
              <a:rPr lang="en-US" sz="2000" b="1">
                <a:latin typeface="Arial Unicode MS" pitchFamily="34" charset="-128"/>
                <a:ea typeface="Arial Unicode MS" pitchFamily="34" charset="-128"/>
                <a:cs typeface="Arial Unicode MS" pitchFamily="34" charset="-128"/>
              </a:rPr>
              <a:t>}</a:t>
            </a:r>
          </a:p>
        </p:txBody>
      </p:sp>
      <p:sp>
        <p:nvSpPr>
          <p:cNvPr id="234499" name="Rectangle 3"/>
          <p:cNvSpPr>
            <a:spLocks noChangeArrowheads="1"/>
          </p:cNvSpPr>
          <p:nvPr/>
        </p:nvSpPr>
        <p:spPr bwMode="auto">
          <a:xfrm>
            <a:off x="685800" y="76200"/>
            <a:ext cx="7772400" cy="1143000"/>
          </a:xfrm>
          <a:prstGeom prst="rect">
            <a:avLst/>
          </a:prstGeom>
          <a:noFill/>
          <a:ln w="9525">
            <a:noFill/>
            <a:miter lim="800000"/>
            <a:headEnd/>
            <a:tailEnd/>
          </a:ln>
          <a:effectLst/>
        </p:spPr>
        <p:txBody>
          <a:bodyPr anchor="ctr"/>
          <a:lstStyle/>
          <a:p>
            <a:pPr algn="ctr">
              <a:spcBef>
                <a:spcPct val="0"/>
              </a:spcBef>
            </a:pPr>
            <a:r>
              <a:rPr lang="en-US" sz="4400">
                <a:solidFill>
                  <a:srgbClr val="CC0000"/>
                </a:solidFill>
                <a:latin typeface="Arial-BoldMT"/>
              </a:rPr>
              <a:t>3NF - Decomposition</a:t>
            </a:r>
          </a:p>
        </p:txBody>
      </p:sp>
    </p:spTree>
  </p:cSld>
  <p:clrMapOvr>
    <a:masterClrMapping/>
  </p:clrMapOvr>
  <p:transition>
    <p:dissolv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2"/>
          <p:cNvSpPr>
            <a:spLocks noGrp="1" noChangeArrowheads="1"/>
          </p:cNvSpPr>
          <p:nvPr>
            <p:ph type="body" idx="1"/>
          </p:nvPr>
        </p:nvSpPr>
        <p:spPr>
          <a:xfrm>
            <a:off x="304800" y="1143000"/>
            <a:ext cx="8610600" cy="5181600"/>
          </a:xfrm>
        </p:spPr>
        <p:txBody>
          <a:bodyPr/>
          <a:lstStyle/>
          <a:p>
            <a:pPr marL="609600" indent="-609600">
              <a:spcBef>
                <a:spcPct val="50000"/>
              </a:spcBef>
              <a:buFontTx/>
              <a:buNone/>
            </a:pPr>
            <a:r>
              <a:rPr lang="en-US" sz="2000" b="1">
                <a:solidFill>
                  <a:srgbClr val="CC0000"/>
                </a:solidFill>
                <a:latin typeface="Arial Unicode MS" pitchFamily="34" charset="-128"/>
                <a:cs typeface="Times New Roman" pitchFamily="18" charset="0"/>
              </a:rPr>
              <a:t>Example 2 (Convert to  3NF) </a:t>
            </a:r>
          </a:p>
          <a:p>
            <a:pPr marL="1100138" lvl="1" indent="-533400">
              <a:spcBef>
                <a:spcPct val="50000"/>
              </a:spcBef>
              <a:buFontTx/>
              <a:buNone/>
            </a:pPr>
            <a:r>
              <a:rPr lang="en-US" sz="1600" b="1">
                <a:latin typeface="Arial Unicode MS" pitchFamily="34" charset="-128"/>
                <a:ea typeface="Arial Unicode MS" pitchFamily="34" charset="-128"/>
                <a:cs typeface="Arial Unicode MS" pitchFamily="34" charset="-128"/>
              </a:rPr>
              <a:t>Old Scheme </a:t>
            </a:r>
            <a:r>
              <a:rPr lang="en-US" sz="1600" b="1">
                <a:ea typeface="Arial Unicode MS" pitchFamily="34" charset="-128"/>
                <a:cs typeface="Arial Unicode MS" pitchFamily="34" charset="-128"/>
                <a:sym typeface="Wingdings" pitchFamily="2" charset="2"/>
              </a:rPr>
              <a:t></a:t>
            </a:r>
            <a:r>
              <a:rPr lang="en-US" sz="1600" b="1">
                <a:latin typeface="Arial Unicode MS" pitchFamily="34" charset="-128"/>
                <a:ea typeface="Arial Unicode MS" pitchFamily="34" charset="-128"/>
                <a:cs typeface="Arial Unicode MS" pitchFamily="34" charset="-128"/>
              </a:rPr>
              <a:t> {</a:t>
            </a:r>
            <a:r>
              <a:rPr lang="en-US" sz="1600" b="1" u="sng">
                <a:latin typeface="Arial Unicode MS" pitchFamily="34" charset="-128"/>
                <a:ea typeface="Arial Unicode MS" pitchFamily="34" charset="-128"/>
                <a:cs typeface="Arial Unicode MS" pitchFamily="34" charset="-128"/>
              </a:rPr>
              <a:t>Studio</a:t>
            </a:r>
            <a:r>
              <a:rPr lang="en-US" sz="1600" b="1">
                <a:latin typeface="Arial Unicode MS" pitchFamily="34" charset="-128"/>
                <a:ea typeface="Arial Unicode MS" pitchFamily="34" charset="-128"/>
                <a:cs typeface="Arial Unicode MS" pitchFamily="34" charset="-128"/>
              </a:rPr>
              <a:t>, StudioCity, CityTemp}</a:t>
            </a:r>
          </a:p>
          <a:p>
            <a:pPr marL="1100138" lvl="1" indent="-533400">
              <a:spcBef>
                <a:spcPct val="50000"/>
              </a:spcBef>
              <a:buFontTx/>
              <a:buNone/>
            </a:pPr>
            <a:r>
              <a:rPr lang="en-US" sz="1600" b="1">
                <a:latin typeface="Arial Unicode MS" pitchFamily="34" charset="-128"/>
                <a:ea typeface="Arial Unicode MS" pitchFamily="34" charset="-128"/>
                <a:cs typeface="Arial Unicode MS" pitchFamily="34" charset="-128"/>
              </a:rPr>
              <a:t>New Scheme </a:t>
            </a:r>
            <a:r>
              <a:rPr lang="en-US" sz="1600" b="1">
                <a:ea typeface="Arial Unicode MS" pitchFamily="34" charset="-128"/>
                <a:cs typeface="Arial Unicode MS" pitchFamily="34" charset="-128"/>
                <a:sym typeface="Wingdings" pitchFamily="2" charset="2"/>
              </a:rPr>
              <a:t></a:t>
            </a:r>
            <a:r>
              <a:rPr lang="en-US" sz="1600" b="1">
                <a:latin typeface="Arial Unicode MS" pitchFamily="34" charset="-128"/>
                <a:ea typeface="Arial Unicode MS" pitchFamily="34" charset="-128"/>
                <a:cs typeface="Arial Unicode MS" pitchFamily="34" charset="-128"/>
              </a:rPr>
              <a:t> {</a:t>
            </a:r>
            <a:r>
              <a:rPr lang="en-US" sz="1600" b="1" u="sng">
                <a:latin typeface="Arial Unicode MS" pitchFamily="34" charset="-128"/>
                <a:cs typeface="Times New Roman" pitchFamily="18" charset="0"/>
              </a:rPr>
              <a:t>Studio</a:t>
            </a:r>
            <a:r>
              <a:rPr lang="en-US" sz="1600" b="1">
                <a:latin typeface="Arial Unicode MS" pitchFamily="34" charset="-128"/>
                <a:cs typeface="Times New Roman" pitchFamily="18" charset="0"/>
              </a:rPr>
              <a:t>, StudioCity</a:t>
            </a:r>
            <a:r>
              <a:rPr lang="en-US" sz="1600" b="1">
                <a:latin typeface="Arial Unicode MS" pitchFamily="34" charset="-128"/>
                <a:ea typeface="Arial Unicode MS" pitchFamily="34" charset="-128"/>
                <a:cs typeface="Arial Unicode MS" pitchFamily="34" charset="-128"/>
              </a:rPr>
              <a:t>}</a:t>
            </a:r>
          </a:p>
          <a:p>
            <a:pPr marL="1100138" lvl="1" indent="-533400">
              <a:spcBef>
                <a:spcPct val="50000"/>
              </a:spcBef>
              <a:buFontTx/>
              <a:buNone/>
            </a:pPr>
            <a:r>
              <a:rPr lang="en-US" sz="1600" b="1">
                <a:latin typeface="Arial Unicode MS" pitchFamily="34" charset="-128"/>
                <a:ea typeface="Arial Unicode MS" pitchFamily="34" charset="-128"/>
                <a:cs typeface="Arial Unicode MS" pitchFamily="34" charset="-128"/>
              </a:rPr>
              <a:t>New Scheme </a:t>
            </a:r>
            <a:r>
              <a:rPr lang="en-US" sz="1600" b="1">
                <a:ea typeface="Arial Unicode MS" pitchFamily="34" charset="-128"/>
                <a:cs typeface="Arial Unicode MS" pitchFamily="34" charset="-128"/>
                <a:sym typeface="Wingdings" pitchFamily="2" charset="2"/>
              </a:rPr>
              <a:t></a:t>
            </a:r>
            <a:r>
              <a:rPr lang="en-US" sz="1600" b="1">
                <a:latin typeface="Arial Unicode MS" pitchFamily="34" charset="-128"/>
                <a:ea typeface="Arial Unicode MS" pitchFamily="34" charset="-128"/>
                <a:cs typeface="Arial Unicode MS" pitchFamily="34" charset="-128"/>
              </a:rPr>
              <a:t> {</a:t>
            </a:r>
            <a:r>
              <a:rPr lang="en-US" sz="1600" b="1" u="sng">
                <a:latin typeface="Arial Unicode MS" pitchFamily="34" charset="-128"/>
                <a:ea typeface="Arial Unicode MS" pitchFamily="34" charset="-128"/>
                <a:cs typeface="Arial Unicode MS" pitchFamily="34" charset="-128"/>
              </a:rPr>
              <a:t>StudioCity</a:t>
            </a:r>
            <a:r>
              <a:rPr lang="en-US" sz="1600" b="1">
                <a:latin typeface="Arial Unicode MS" pitchFamily="34" charset="-128"/>
                <a:ea typeface="Arial Unicode MS" pitchFamily="34" charset="-128"/>
                <a:cs typeface="Arial Unicode MS" pitchFamily="34" charset="-128"/>
              </a:rPr>
              <a:t>, CityTemp}</a:t>
            </a:r>
          </a:p>
          <a:p>
            <a:pPr marL="1100138" lvl="1" indent="-533400">
              <a:spcBef>
                <a:spcPct val="50000"/>
              </a:spcBef>
              <a:buFontTx/>
              <a:buNone/>
            </a:pPr>
            <a:endParaRPr lang="en-US" sz="1600" b="1">
              <a:latin typeface="Arial Unicode MS" pitchFamily="34" charset="-128"/>
              <a:ea typeface="Arial Unicode MS" pitchFamily="34" charset="-128"/>
              <a:cs typeface="Arial Unicode MS" pitchFamily="34" charset="-128"/>
            </a:endParaRPr>
          </a:p>
          <a:p>
            <a:pPr marL="1100138" lvl="1" indent="-533400">
              <a:spcBef>
                <a:spcPct val="50000"/>
              </a:spcBef>
              <a:buFontTx/>
              <a:buNone/>
            </a:pPr>
            <a:endParaRPr lang="en-US" sz="1600" b="1">
              <a:latin typeface="Arial Unicode MS" pitchFamily="34" charset="-128"/>
              <a:ea typeface="Arial Unicode MS" pitchFamily="34" charset="-128"/>
              <a:cs typeface="Arial Unicode MS" pitchFamily="34" charset="-128"/>
            </a:endParaRPr>
          </a:p>
          <a:p>
            <a:pPr marL="609600" indent="-609600">
              <a:spcBef>
                <a:spcPct val="50000"/>
              </a:spcBef>
              <a:buFontTx/>
              <a:buNone/>
            </a:pPr>
            <a:r>
              <a:rPr lang="en-US" sz="2000" b="1">
                <a:solidFill>
                  <a:srgbClr val="CC0000"/>
                </a:solidFill>
                <a:latin typeface="Arial Unicode MS" pitchFamily="34" charset="-128"/>
                <a:cs typeface="Times New Roman" pitchFamily="18" charset="0"/>
              </a:rPr>
              <a:t>Example 3 (Convert to  3NF) </a:t>
            </a:r>
          </a:p>
          <a:p>
            <a:pPr marL="1100138" lvl="1" indent="-533400">
              <a:spcBef>
                <a:spcPct val="50000"/>
              </a:spcBef>
              <a:buFontTx/>
              <a:buNone/>
            </a:pPr>
            <a:r>
              <a:rPr lang="en-US" sz="1600" b="1">
                <a:latin typeface="Arial Unicode MS" pitchFamily="34" charset="-128"/>
                <a:ea typeface="Arial Unicode MS" pitchFamily="34" charset="-128"/>
                <a:cs typeface="Arial Unicode MS" pitchFamily="34" charset="-128"/>
              </a:rPr>
              <a:t>Old Scheme </a:t>
            </a:r>
            <a:r>
              <a:rPr lang="en-US" sz="1600" b="1">
                <a:ea typeface="Arial Unicode MS" pitchFamily="34" charset="-128"/>
                <a:cs typeface="Arial Unicode MS" pitchFamily="34" charset="-128"/>
                <a:sym typeface="Wingdings" pitchFamily="2" charset="2"/>
              </a:rPr>
              <a:t></a:t>
            </a:r>
            <a:r>
              <a:rPr lang="en-US" sz="1600" b="1">
                <a:latin typeface="Arial Unicode MS" pitchFamily="34" charset="-128"/>
                <a:ea typeface="Arial Unicode MS" pitchFamily="34" charset="-128"/>
                <a:cs typeface="Arial Unicode MS" pitchFamily="34" charset="-128"/>
              </a:rPr>
              <a:t> {BuildingID, Contractor, Fee}</a:t>
            </a:r>
          </a:p>
          <a:p>
            <a:pPr marL="1100138" lvl="1" indent="-533400">
              <a:spcBef>
                <a:spcPct val="50000"/>
              </a:spcBef>
              <a:buFontTx/>
              <a:buNone/>
            </a:pPr>
            <a:r>
              <a:rPr lang="en-US" sz="1600" b="1">
                <a:latin typeface="Arial Unicode MS" pitchFamily="34" charset="-128"/>
                <a:ea typeface="Arial Unicode MS" pitchFamily="34" charset="-128"/>
                <a:cs typeface="Arial Unicode MS" pitchFamily="34" charset="-128"/>
              </a:rPr>
              <a:t>New Scheme </a:t>
            </a:r>
            <a:r>
              <a:rPr lang="en-US" sz="1600" b="1">
                <a:ea typeface="Arial Unicode MS" pitchFamily="34" charset="-128"/>
                <a:cs typeface="Arial Unicode MS" pitchFamily="34" charset="-128"/>
                <a:sym typeface="Wingdings" pitchFamily="2" charset="2"/>
              </a:rPr>
              <a:t></a:t>
            </a:r>
            <a:r>
              <a:rPr lang="en-US" sz="1600" b="1">
                <a:latin typeface="Arial Unicode MS" pitchFamily="34" charset="-128"/>
                <a:ea typeface="Arial Unicode MS" pitchFamily="34" charset="-128"/>
                <a:cs typeface="Arial Unicode MS" pitchFamily="34" charset="-128"/>
              </a:rPr>
              <a:t> {BuildingID, Contractor}</a:t>
            </a:r>
          </a:p>
          <a:p>
            <a:pPr marL="1100138" lvl="1" indent="-533400">
              <a:spcBef>
                <a:spcPct val="50000"/>
              </a:spcBef>
              <a:buFontTx/>
              <a:buNone/>
            </a:pPr>
            <a:r>
              <a:rPr lang="en-US" sz="1600" b="1">
                <a:latin typeface="Arial Unicode MS" pitchFamily="34" charset="-128"/>
                <a:ea typeface="Arial Unicode MS" pitchFamily="34" charset="-128"/>
                <a:cs typeface="Arial Unicode MS" pitchFamily="34" charset="-128"/>
              </a:rPr>
              <a:t>New Scheme </a:t>
            </a:r>
            <a:r>
              <a:rPr lang="en-US" sz="1600" b="1">
                <a:ea typeface="Arial Unicode MS" pitchFamily="34" charset="-128"/>
                <a:cs typeface="Arial Unicode MS" pitchFamily="34" charset="-128"/>
                <a:sym typeface="Wingdings" pitchFamily="2" charset="2"/>
              </a:rPr>
              <a:t></a:t>
            </a:r>
            <a:r>
              <a:rPr lang="en-US" sz="1600" b="1">
                <a:latin typeface="Arial Unicode MS" pitchFamily="34" charset="-128"/>
                <a:ea typeface="Arial Unicode MS" pitchFamily="34" charset="-128"/>
                <a:cs typeface="Arial Unicode MS" pitchFamily="34" charset="-128"/>
              </a:rPr>
              <a:t> {Contractor, Fee}</a:t>
            </a:r>
            <a:endParaRPr lang="en-US" sz="1600" b="1">
              <a:latin typeface="Arial Unicode MS" pitchFamily="34" charset="-128"/>
              <a:cs typeface="Times New Roman" pitchFamily="18" charset="0"/>
            </a:endParaRPr>
          </a:p>
          <a:p>
            <a:pPr marL="1100138" lvl="1" indent="-533400">
              <a:spcBef>
                <a:spcPct val="50000"/>
              </a:spcBef>
              <a:buFontTx/>
              <a:buNone/>
            </a:pPr>
            <a:endParaRPr lang="en-US" sz="1600" b="1">
              <a:latin typeface="Arial Unicode MS" pitchFamily="34" charset="-128"/>
              <a:cs typeface="Times New Roman" pitchFamily="18" charset="0"/>
            </a:endParaRPr>
          </a:p>
        </p:txBody>
      </p:sp>
      <p:sp>
        <p:nvSpPr>
          <p:cNvPr id="236547" name="Rectangle 3"/>
          <p:cNvSpPr>
            <a:spLocks noChangeArrowheads="1"/>
          </p:cNvSpPr>
          <p:nvPr/>
        </p:nvSpPr>
        <p:spPr bwMode="auto">
          <a:xfrm>
            <a:off x="685800" y="76200"/>
            <a:ext cx="7772400" cy="1143000"/>
          </a:xfrm>
          <a:prstGeom prst="rect">
            <a:avLst/>
          </a:prstGeom>
          <a:noFill/>
          <a:ln w="9525">
            <a:noFill/>
            <a:miter lim="800000"/>
            <a:headEnd/>
            <a:tailEnd/>
          </a:ln>
          <a:effectLst/>
        </p:spPr>
        <p:txBody>
          <a:bodyPr anchor="ctr"/>
          <a:lstStyle/>
          <a:p>
            <a:pPr algn="ctr">
              <a:spcBef>
                <a:spcPct val="0"/>
              </a:spcBef>
            </a:pPr>
            <a:r>
              <a:rPr lang="en-US" sz="4400">
                <a:solidFill>
                  <a:srgbClr val="CC0000"/>
                </a:solidFill>
                <a:latin typeface="Arial-BoldMT"/>
              </a:rPr>
              <a:t>3NF - Decomposition</a:t>
            </a:r>
          </a:p>
        </p:txBody>
      </p:sp>
      <p:grpSp>
        <p:nvGrpSpPr>
          <p:cNvPr id="236548" name="Group 4"/>
          <p:cNvGrpSpPr>
            <a:grpSpLocks/>
          </p:cNvGrpSpPr>
          <p:nvPr/>
        </p:nvGrpSpPr>
        <p:grpSpPr bwMode="auto">
          <a:xfrm>
            <a:off x="5157788" y="3505200"/>
            <a:ext cx="1011237" cy="319088"/>
            <a:chOff x="0" y="0"/>
            <a:chExt cx="637" cy="403"/>
          </a:xfrm>
        </p:grpSpPr>
        <p:sp>
          <p:nvSpPr>
            <p:cNvPr id="236549" name="Rectangle 5"/>
            <p:cNvSpPr>
              <a:spLocks noChangeArrowheads="1"/>
            </p:cNvSpPr>
            <p:nvPr/>
          </p:nvSpPr>
          <p:spPr bwMode="auto">
            <a:xfrm>
              <a:off x="43" y="0"/>
              <a:ext cx="551" cy="403"/>
            </a:xfrm>
            <a:prstGeom prst="rect">
              <a:avLst/>
            </a:prstGeom>
            <a:noFill/>
            <a:ln w="9525">
              <a:noFill/>
              <a:miter lim="800000"/>
              <a:headEnd/>
              <a:tailEnd/>
            </a:ln>
            <a:effectLst/>
          </p:spPr>
          <p:txBody>
            <a:bodyPr/>
            <a:lstStyle/>
            <a:p>
              <a:pPr algn="just">
                <a:spcBef>
                  <a:spcPct val="0"/>
                </a:spcBef>
              </a:pPr>
              <a:r>
                <a:rPr lang="en-US" sz="1200">
                  <a:solidFill>
                    <a:schemeClr val="tx1"/>
                  </a:solidFill>
                  <a:latin typeface="Arial Unicode MS" pitchFamily="34" charset="-128"/>
                  <a:ea typeface="Arial Unicode MS" pitchFamily="34" charset="-128"/>
                  <a:cs typeface="Arial Unicode MS" pitchFamily="34" charset="-128"/>
                </a:rPr>
                <a:t>BuildingID</a:t>
              </a:r>
            </a:p>
            <a:p>
              <a:pPr algn="just" eaLnBrk="0" hangingPunct="0">
                <a:spcBef>
                  <a:spcPct val="0"/>
                </a:spcBef>
              </a:pPr>
              <a:endParaRPr lang="en-US" b="0">
                <a:solidFill>
                  <a:schemeClr val="tx1"/>
                </a:solidFill>
                <a:latin typeface="Times New Roman" pitchFamily="18" charset="0"/>
              </a:endParaRPr>
            </a:p>
          </p:txBody>
        </p:sp>
        <p:sp>
          <p:nvSpPr>
            <p:cNvPr id="236550" name="Rectangle 6"/>
            <p:cNvSpPr>
              <a:spLocks noChangeArrowheads="1"/>
            </p:cNvSpPr>
            <p:nvPr/>
          </p:nvSpPr>
          <p:spPr bwMode="auto">
            <a:xfrm>
              <a:off x="0" y="0"/>
              <a:ext cx="637" cy="403"/>
            </a:xfrm>
            <a:prstGeom prst="rect">
              <a:avLst/>
            </a:prstGeom>
            <a:noFill/>
            <a:ln w="7">
              <a:solidFill>
                <a:srgbClr val="A0A0A0"/>
              </a:solidFill>
              <a:miter lim="800000"/>
              <a:headEnd/>
              <a:tailEnd/>
            </a:ln>
            <a:effectLst/>
          </p:spPr>
          <p:txBody>
            <a:bodyPr/>
            <a:lstStyle/>
            <a:p>
              <a:endParaRPr lang="en-US"/>
            </a:p>
          </p:txBody>
        </p:sp>
      </p:grpSp>
      <p:grpSp>
        <p:nvGrpSpPr>
          <p:cNvPr id="236551" name="Group 7"/>
          <p:cNvGrpSpPr>
            <a:grpSpLocks/>
          </p:cNvGrpSpPr>
          <p:nvPr/>
        </p:nvGrpSpPr>
        <p:grpSpPr bwMode="auto">
          <a:xfrm>
            <a:off x="6169025" y="3505200"/>
            <a:ext cx="968375" cy="319088"/>
            <a:chOff x="637" y="0"/>
            <a:chExt cx="610" cy="403"/>
          </a:xfrm>
        </p:grpSpPr>
        <p:sp>
          <p:nvSpPr>
            <p:cNvPr id="236552" name="Rectangle 8"/>
            <p:cNvSpPr>
              <a:spLocks noChangeArrowheads="1"/>
            </p:cNvSpPr>
            <p:nvPr/>
          </p:nvSpPr>
          <p:spPr bwMode="auto">
            <a:xfrm>
              <a:off x="680" y="0"/>
              <a:ext cx="524" cy="403"/>
            </a:xfrm>
            <a:prstGeom prst="rect">
              <a:avLst/>
            </a:prstGeom>
            <a:noFill/>
            <a:ln w="9525">
              <a:noFill/>
              <a:miter lim="800000"/>
              <a:headEnd/>
              <a:tailEnd/>
            </a:ln>
            <a:effectLst/>
          </p:spPr>
          <p:txBody>
            <a:bodyPr lIns="0" tIns="0" rIns="0" bIns="0"/>
            <a:lstStyle/>
            <a:p>
              <a:pPr algn="just">
                <a:spcBef>
                  <a:spcPct val="0"/>
                </a:spcBef>
              </a:pPr>
              <a:r>
                <a:rPr lang="en-US" sz="1200">
                  <a:solidFill>
                    <a:schemeClr val="tx1"/>
                  </a:solidFill>
                  <a:cs typeface="Times New Roman" pitchFamily="18" charset="0"/>
                </a:rPr>
                <a:t>Contractor</a:t>
              </a:r>
              <a:endParaRPr lang="en-US" sz="1200">
                <a:solidFill>
                  <a:schemeClr val="tx1"/>
                </a:solidFill>
                <a:latin typeface="Times New Roman" pitchFamily="18" charset="0"/>
                <a:cs typeface="Times New Roman" pitchFamily="18" charset="0"/>
              </a:endParaRPr>
            </a:p>
            <a:p>
              <a:pPr algn="just" eaLnBrk="0" hangingPunct="0">
                <a:spcBef>
                  <a:spcPct val="0"/>
                </a:spcBef>
              </a:pPr>
              <a:endParaRPr lang="en-US" b="0">
                <a:solidFill>
                  <a:schemeClr val="tx1"/>
                </a:solidFill>
                <a:latin typeface="Times New Roman" pitchFamily="18" charset="0"/>
              </a:endParaRPr>
            </a:p>
          </p:txBody>
        </p:sp>
        <p:sp>
          <p:nvSpPr>
            <p:cNvPr id="236553" name="Rectangle 9"/>
            <p:cNvSpPr>
              <a:spLocks noChangeArrowheads="1"/>
            </p:cNvSpPr>
            <p:nvPr/>
          </p:nvSpPr>
          <p:spPr bwMode="auto">
            <a:xfrm>
              <a:off x="637" y="0"/>
              <a:ext cx="610" cy="403"/>
            </a:xfrm>
            <a:prstGeom prst="rect">
              <a:avLst/>
            </a:prstGeom>
            <a:noFill/>
            <a:ln w="7">
              <a:solidFill>
                <a:srgbClr val="A0A0A0"/>
              </a:solidFill>
              <a:miter lim="800000"/>
              <a:headEnd/>
              <a:tailEnd/>
            </a:ln>
            <a:effectLst/>
          </p:spPr>
          <p:txBody>
            <a:bodyPr/>
            <a:lstStyle/>
            <a:p>
              <a:endParaRPr lang="en-US"/>
            </a:p>
          </p:txBody>
        </p:sp>
      </p:grpSp>
      <p:grpSp>
        <p:nvGrpSpPr>
          <p:cNvPr id="236557" name="Group 13"/>
          <p:cNvGrpSpPr>
            <a:grpSpLocks/>
          </p:cNvGrpSpPr>
          <p:nvPr/>
        </p:nvGrpSpPr>
        <p:grpSpPr bwMode="auto">
          <a:xfrm>
            <a:off x="5157788" y="3830638"/>
            <a:ext cx="1011237" cy="288925"/>
            <a:chOff x="0" y="403"/>
            <a:chExt cx="637" cy="403"/>
          </a:xfrm>
        </p:grpSpPr>
        <p:sp>
          <p:nvSpPr>
            <p:cNvPr id="236558" name="Rectangle 14"/>
            <p:cNvSpPr>
              <a:spLocks noChangeArrowheads="1"/>
            </p:cNvSpPr>
            <p:nvPr/>
          </p:nvSpPr>
          <p:spPr bwMode="auto">
            <a:xfrm>
              <a:off x="43" y="403"/>
              <a:ext cx="551" cy="403"/>
            </a:xfrm>
            <a:prstGeom prst="rect">
              <a:avLst/>
            </a:prstGeom>
            <a:noFill/>
            <a:ln w="9525">
              <a:noFill/>
              <a:miter lim="800000"/>
              <a:headEnd/>
              <a:tailEnd/>
            </a:ln>
            <a:effectLst/>
          </p:spPr>
          <p:txBody>
            <a:bodyPr/>
            <a:lstStyle/>
            <a:p>
              <a:pPr algn="ctr">
                <a:spcBef>
                  <a:spcPct val="0"/>
                </a:spcBef>
              </a:pPr>
              <a:r>
                <a:rPr lang="en-US" sz="1200" b="0">
                  <a:solidFill>
                    <a:schemeClr val="tx1"/>
                  </a:solidFill>
                  <a:latin typeface="Arial Unicode MS" pitchFamily="34" charset="-128"/>
                  <a:ea typeface="Arial Unicode MS" pitchFamily="34" charset="-128"/>
                  <a:cs typeface="Arial Unicode MS" pitchFamily="34" charset="-128"/>
                </a:rPr>
                <a:t> 100</a:t>
              </a:r>
            </a:p>
            <a:p>
              <a:pPr algn="ctr" eaLnBrk="0" hangingPunct="0">
                <a:spcBef>
                  <a:spcPct val="0"/>
                </a:spcBef>
              </a:pPr>
              <a:endParaRPr lang="en-US" b="0">
                <a:solidFill>
                  <a:schemeClr val="tx1"/>
                </a:solidFill>
                <a:latin typeface="Times New Roman" pitchFamily="18" charset="0"/>
              </a:endParaRPr>
            </a:p>
          </p:txBody>
        </p:sp>
        <p:sp>
          <p:nvSpPr>
            <p:cNvPr id="236559" name="Rectangle 15"/>
            <p:cNvSpPr>
              <a:spLocks noChangeArrowheads="1"/>
            </p:cNvSpPr>
            <p:nvPr/>
          </p:nvSpPr>
          <p:spPr bwMode="auto">
            <a:xfrm>
              <a:off x="0" y="403"/>
              <a:ext cx="637" cy="403"/>
            </a:xfrm>
            <a:prstGeom prst="rect">
              <a:avLst/>
            </a:prstGeom>
            <a:noFill/>
            <a:ln w="7">
              <a:solidFill>
                <a:srgbClr val="A0A0A0"/>
              </a:solidFill>
              <a:miter lim="800000"/>
              <a:headEnd/>
              <a:tailEnd/>
            </a:ln>
            <a:effectLst/>
          </p:spPr>
          <p:txBody>
            <a:bodyPr/>
            <a:lstStyle/>
            <a:p>
              <a:endParaRPr lang="en-US"/>
            </a:p>
          </p:txBody>
        </p:sp>
      </p:grpSp>
      <p:grpSp>
        <p:nvGrpSpPr>
          <p:cNvPr id="236560" name="Group 16"/>
          <p:cNvGrpSpPr>
            <a:grpSpLocks/>
          </p:cNvGrpSpPr>
          <p:nvPr/>
        </p:nvGrpSpPr>
        <p:grpSpPr bwMode="auto">
          <a:xfrm>
            <a:off x="6169025" y="3830638"/>
            <a:ext cx="968375" cy="288925"/>
            <a:chOff x="637" y="403"/>
            <a:chExt cx="610" cy="403"/>
          </a:xfrm>
        </p:grpSpPr>
        <p:sp>
          <p:nvSpPr>
            <p:cNvPr id="236561" name="Rectangle 17"/>
            <p:cNvSpPr>
              <a:spLocks noChangeArrowheads="1"/>
            </p:cNvSpPr>
            <p:nvPr/>
          </p:nvSpPr>
          <p:spPr bwMode="auto">
            <a:xfrm>
              <a:off x="680" y="403"/>
              <a:ext cx="524" cy="403"/>
            </a:xfrm>
            <a:prstGeom prst="rect">
              <a:avLst/>
            </a:prstGeom>
            <a:noFill/>
            <a:ln w="9525">
              <a:noFill/>
              <a:miter lim="800000"/>
              <a:headEnd/>
              <a:tailEnd/>
            </a:ln>
            <a:effectLst/>
          </p:spPr>
          <p:txBody>
            <a:bodyPr/>
            <a:lstStyle/>
            <a:p>
              <a:pPr algn="ctr">
                <a:spcBef>
                  <a:spcPct val="0"/>
                </a:spcBef>
              </a:pPr>
              <a:r>
                <a:rPr lang="en-US" sz="1200" b="0">
                  <a:solidFill>
                    <a:schemeClr val="tx1"/>
                  </a:solidFill>
                  <a:latin typeface="Arial Unicode MS" pitchFamily="34" charset="-128"/>
                  <a:ea typeface="Arial Unicode MS" pitchFamily="34" charset="-128"/>
                  <a:cs typeface="Arial Unicode MS" pitchFamily="34" charset="-128"/>
                </a:rPr>
                <a:t>Randolph</a:t>
              </a:r>
            </a:p>
            <a:p>
              <a:pPr algn="ctr" eaLnBrk="0" hangingPunct="0">
                <a:spcBef>
                  <a:spcPct val="0"/>
                </a:spcBef>
              </a:pPr>
              <a:endParaRPr lang="en-US" b="0">
                <a:solidFill>
                  <a:schemeClr val="tx1"/>
                </a:solidFill>
                <a:latin typeface="Times New Roman" pitchFamily="18" charset="0"/>
              </a:endParaRPr>
            </a:p>
          </p:txBody>
        </p:sp>
        <p:sp>
          <p:nvSpPr>
            <p:cNvPr id="236562" name="Rectangle 18"/>
            <p:cNvSpPr>
              <a:spLocks noChangeArrowheads="1"/>
            </p:cNvSpPr>
            <p:nvPr/>
          </p:nvSpPr>
          <p:spPr bwMode="auto">
            <a:xfrm>
              <a:off x="637" y="403"/>
              <a:ext cx="610" cy="403"/>
            </a:xfrm>
            <a:prstGeom prst="rect">
              <a:avLst/>
            </a:prstGeom>
            <a:noFill/>
            <a:ln w="7">
              <a:solidFill>
                <a:srgbClr val="A0A0A0"/>
              </a:solidFill>
              <a:miter lim="800000"/>
              <a:headEnd/>
              <a:tailEnd/>
            </a:ln>
            <a:effectLst/>
          </p:spPr>
          <p:txBody>
            <a:bodyPr/>
            <a:lstStyle/>
            <a:p>
              <a:endParaRPr lang="en-US"/>
            </a:p>
          </p:txBody>
        </p:sp>
      </p:grpSp>
      <p:grpSp>
        <p:nvGrpSpPr>
          <p:cNvPr id="236566" name="Group 22"/>
          <p:cNvGrpSpPr>
            <a:grpSpLocks/>
          </p:cNvGrpSpPr>
          <p:nvPr/>
        </p:nvGrpSpPr>
        <p:grpSpPr bwMode="auto">
          <a:xfrm>
            <a:off x="5157788" y="4119563"/>
            <a:ext cx="1011237" cy="258762"/>
            <a:chOff x="0" y="806"/>
            <a:chExt cx="637" cy="403"/>
          </a:xfrm>
        </p:grpSpPr>
        <p:sp>
          <p:nvSpPr>
            <p:cNvPr id="236567" name="Rectangle 23"/>
            <p:cNvSpPr>
              <a:spLocks noChangeArrowheads="1"/>
            </p:cNvSpPr>
            <p:nvPr/>
          </p:nvSpPr>
          <p:spPr bwMode="auto">
            <a:xfrm>
              <a:off x="43" y="806"/>
              <a:ext cx="551" cy="403"/>
            </a:xfrm>
            <a:prstGeom prst="rect">
              <a:avLst/>
            </a:prstGeom>
            <a:noFill/>
            <a:ln w="9525">
              <a:noFill/>
              <a:miter lim="800000"/>
              <a:headEnd/>
              <a:tailEnd/>
            </a:ln>
            <a:effectLst/>
          </p:spPr>
          <p:txBody>
            <a:bodyPr/>
            <a:lstStyle/>
            <a:p>
              <a:pPr algn="ctr">
                <a:spcBef>
                  <a:spcPct val="0"/>
                </a:spcBef>
              </a:pPr>
              <a:r>
                <a:rPr lang="en-US" sz="1200" b="0">
                  <a:solidFill>
                    <a:schemeClr val="tx1"/>
                  </a:solidFill>
                  <a:latin typeface="Arial Unicode MS" pitchFamily="34" charset="-128"/>
                  <a:ea typeface="Arial Unicode MS" pitchFamily="34" charset="-128"/>
                  <a:cs typeface="Arial Unicode MS" pitchFamily="34" charset="-128"/>
                </a:rPr>
                <a:t>150</a:t>
              </a:r>
            </a:p>
            <a:p>
              <a:pPr algn="ctr" eaLnBrk="0" hangingPunct="0">
                <a:spcBef>
                  <a:spcPct val="0"/>
                </a:spcBef>
              </a:pPr>
              <a:endParaRPr lang="en-US" b="0">
                <a:solidFill>
                  <a:schemeClr val="tx1"/>
                </a:solidFill>
                <a:latin typeface="Times New Roman" pitchFamily="18" charset="0"/>
              </a:endParaRPr>
            </a:p>
          </p:txBody>
        </p:sp>
        <p:sp>
          <p:nvSpPr>
            <p:cNvPr id="236568" name="Rectangle 24"/>
            <p:cNvSpPr>
              <a:spLocks noChangeArrowheads="1"/>
            </p:cNvSpPr>
            <p:nvPr/>
          </p:nvSpPr>
          <p:spPr bwMode="auto">
            <a:xfrm>
              <a:off x="0" y="806"/>
              <a:ext cx="637" cy="403"/>
            </a:xfrm>
            <a:prstGeom prst="rect">
              <a:avLst/>
            </a:prstGeom>
            <a:noFill/>
            <a:ln w="7">
              <a:solidFill>
                <a:srgbClr val="A0A0A0"/>
              </a:solidFill>
              <a:miter lim="800000"/>
              <a:headEnd/>
              <a:tailEnd/>
            </a:ln>
            <a:effectLst/>
          </p:spPr>
          <p:txBody>
            <a:bodyPr/>
            <a:lstStyle/>
            <a:p>
              <a:endParaRPr lang="en-US"/>
            </a:p>
          </p:txBody>
        </p:sp>
      </p:grpSp>
      <p:grpSp>
        <p:nvGrpSpPr>
          <p:cNvPr id="236569" name="Group 25"/>
          <p:cNvGrpSpPr>
            <a:grpSpLocks/>
          </p:cNvGrpSpPr>
          <p:nvPr/>
        </p:nvGrpSpPr>
        <p:grpSpPr bwMode="auto">
          <a:xfrm>
            <a:off x="6169025" y="4119563"/>
            <a:ext cx="968375" cy="258762"/>
            <a:chOff x="637" y="806"/>
            <a:chExt cx="610" cy="403"/>
          </a:xfrm>
        </p:grpSpPr>
        <p:sp>
          <p:nvSpPr>
            <p:cNvPr id="236570" name="Rectangle 26"/>
            <p:cNvSpPr>
              <a:spLocks noChangeArrowheads="1"/>
            </p:cNvSpPr>
            <p:nvPr/>
          </p:nvSpPr>
          <p:spPr bwMode="auto">
            <a:xfrm>
              <a:off x="680" y="806"/>
              <a:ext cx="524" cy="403"/>
            </a:xfrm>
            <a:prstGeom prst="rect">
              <a:avLst/>
            </a:prstGeom>
            <a:noFill/>
            <a:ln w="9525">
              <a:noFill/>
              <a:miter lim="800000"/>
              <a:headEnd/>
              <a:tailEnd/>
            </a:ln>
            <a:effectLst/>
          </p:spPr>
          <p:txBody>
            <a:bodyPr/>
            <a:lstStyle/>
            <a:p>
              <a:pPr algn="ctr">
                <a:spcBef>
                  <a:spcPct val="0"/>
                </a:spcBef>
              </a:pPr>
              <a:r>
                <a:rPr lang="en-US" sz="1200" b="0">
                  <a:solidFill>
                    <a:schemeClr val="tx1"/>
                  </a:solidFill>
                  <a:latin typeface="Arial Unicode MS" pitchFamily="34" charset="-128"/>
                  <a:ea typeface="Arial Unicode MS" pitchFamily="34" charset="-128"/>
                  <a:cs typeface="Arial Unicode MS" pitchFamily="34" charset="-128"/>
                </a:rPr>
                <a:t>Ingersoll</a:t>
              </a:r>
            </a:p>
            <a:p>
              <a:pPr algn="ctr" eaLnBrk="0" hangingPunct="0">
                <a:spcBef>
                  <a:spcPct val="0"/>
                </a:spcBef>
              </a:pPr>
              <a:endParaRPr lang="en-US" b="0">
                <a:solidFill>
                  <a:schemeClr val="tx1"/>
                </a:solidFill>
                <a:latin typeface="Times New Roman" pitchFamily="18" charset="0"/>
              </a:endParaRPr>
            </a:p>
          </p:txBody>
        </p:sp>
        <p:sp>
          <p:nvSpPr>
            <p:cNvPr id="236571" name="Rectangle 27"/>
            <p:cNvSpPr>
              <a:spLocks noChangeArrowheads="1"/>
            </p:cNvSpPr>
            <p:nvPr/>
          </p:nvSpPr>
          <p:spPr bwMode="auto">
            <a:xfrm>
              <a:off x="637" y="806"/>
              <a:ext cx="610" cy="403"/>
            </a:xfrm>
            <a:prstGeom prst="rect">
              <a:avLst/>
            </a:prstGeom>
            <a:noFill/>
            <a:ln w="7">
              <a:solidFill>
                <a:srgbClr val="A0A0A0"/>
              </a:solidFill>
              <a:miter lim="800000"/>
              <a:headEnd/>
              <a:tailEnd/>
            </a:ln>
            <a:effectLst/>
          </p:spPr>
          <p:txBody>
            <a:bodyPr/>
            <a:lstStyle/>
            <a:p>
              <a:endParaRPr lang="en-US"/>
            </a:p>
          </p:txBody>
        </p:sp>
      </p:grpSp>
      <p:grpSp>
        <p:nvGrpSpPr>
          <p:cNvPr id="236575" name="Group 31"/>
          <p:cNvGrpSpPr>
            <a:grpSpLocks/>
          </p:cNvGrpSpPr>
          <p:nvPr/>
        </p:nvGrpSpPr>
        <p:grpSpPr bwMode="auto">
          <a:xfrm>
            <a:off x="5157788" y="4376738"/>
            <a:ext cx="1011237" cy="304800"/>
            <a:chOff x="0" y="1209"/>
            <a:chExt cx="637" cy="403"/>
          </a:xfrm>
        </p:grpSpPr>
        <p:sp>
          <p:nvSpPr>
            <p:cNvPr id="236576" name="Rectangle 32"/>
            <p:cNvSpPr>
              <a:spLocks noChangeArrowheads="1"/>
            </p:cNvSpPr>
            <p:nvPr/>
          </p:nvSpPr>
          <p:spPr bwMode="auto">
            <a:xfrm>
              <a:off x="43" y="1209"/>
              <a:ext cx="551" cy="403"/>
            </a:xfrm>
            <a:prstGeom prst="rect">
              <a:avLst/>
            </a:prstGeom>
            <a:noFill/>
            <a:ln w="9525">
              <a:noFill/>
              <a:miter lim="800000"/>
              <a:headEnd/>
              <a:tailEnd/>
            </a:ln>
            <a:effectLst/>
          </p:spPr>
          <p:txBody>
            <a:bodyPr/>
            <a:lstStyle/>
            <a:p>
              <a:pPr algn="ctr">
                <a:spcBef>
                  <a:spcPct val="0"/>
                </a:spcBef>
              </a:pPr>
              <a:r>
                <a:rPr lang="en-US" sz="1200" b="0">
                  <a:solidFill>
                    <a:schemeClr val="tx1"/>
                  </a:solidFill>
                  <a:latin typeface="Arial Unicode MS" pitchFamily="34" charset="-128"/>
                  <a:ea typeface="Arial Unicode MS" pitchFamily="34" charset="-128"/>
                  <a:cs typeface="Arial Unicode MS" pitchFamily="34" charset="-128"/>
                </a:rPr>
                <a:t>200</a:t>
              </a:r>
            </a:p>
            <a:p>
              <a:pPr algn="ctr" eaLnBrk="0" hangingPunct="0">
                <a:spcBef>
                  <a:spcPct val="0"/>
                </a:spcBef>
              </a:pPr>
              <a:endParaRPr lang="en-US" b="0">
                <a:solidFill>
                  <a:schemeClr val="tx1"/>
                </a:solidFill>
                <a:latin typeface="Times New Roman" pitchFamily="18" charset="0"/>
              </a:endParaRPr>
            </a:p>
          </p:txBody>
        </p:sp>
        <p:sp>
          <p:nvSpPr>
            <p:cNvPr id="236577" name="Rectangle 33"/>
            <p:cNvSpPr>
              <a:spLocks noChangeArrowheads="1"/>
            </p:cNvSpPr>
            <p:nvPr/>
          </p:nvSpPr>
          <p:spPr bwMode="auto">
            <a:xfrm>
              <a:off x="0" y="1209"/>
              <a:ext cx="637" cy="403"/>
            </a:xfrm>
            <a:prstGeom prst="rect">
              <a:avLst/>
            </a:prstGeom>
            <a:noFill/>
            <a:ln w="7">
              <a:solidFill>
                <a:srgbClr val="A0A0A0"/>
              </a:solidFill>
              <a:miter lim="800000"/>
              <a:headEnd/>
              <a:tailEnd/>
            </a:ln>
            <a:effectLst/>
          </p:spPr>
          <p:txBody>
            <a:bodyPr/>
            <a:lstStyle/>
            <a:p>
              <a:endParaRPr lang="en-US"/>
            </a:p>
          </p:txBody>
        </p:sp>
      </p:grpSp>
      <p:grpSp>
        <p:nvGrpSpPr>
          <p:cNvPr id="236578" name="Group 34"/>
          <p:cNvGrpSpPr>
            <a:grpSpLocks/>
          </p:cNvGrpSpPr>
          <p:nvPr/>
        </p:nvGrpSpPr>
        <p:grpSpPr bwMode="auto">
          <a:xfrm>
            <a:off x="6169025" y="4376738"/>
            <a:ext cx="968375" cy="304800"/>
            <a:chOff x="637" y="1209"/>
            <a:chExt cx="610" cy="403"/>
          </a:xfrm>
        </p:grpSpPr>
        <p:sp>
          <p:nvSpPr>
            <p:cNvPr id="236579" name="Rectangle 35"/>
            <p:cNvSpPr>
              <a:spLocks noChangeArrowheads="1"/>
            </p:cNvSpPr>
            <p:nvPr/>
          </p:nvSpPr>
          <p:spPr bwMode="auto">
            <a:xfrm>
              <a:off x="680" y="1209"/>
              <a:ext cx="524" cy="403"/>
            </a:xfrm>
            <a:prstGeom prst="rect">
              <a:avLst/>
            </a:prstGeom>
            <a:noFill/>
            <a:ln w="9525">
              <a:noFill/>
              <a:miter lim="800000"/>
              <a:headEnd/>
              <a:tailEnd/>
            </a:ln>
            <a:effectLst/>
          </p:spPr>
          <p:txBody>
            <a:bodyPr/>
            <a:lstStyle/>
            <a:p>
              <a:pPr algn="ctr">
                <a:spcBef>
                  <a:spcPct val="0"/>
                </a:spcBef>
              </a:pPr>
              <a:r>
                <a:rPr lang="en-US" sz="1200" b="0">
                  <a:solidFill>
                    <a:schemeClr val="tx1"/>
                  </a:solidFill>
                  <a:latin typeface="Arial Unicode MS" pitchFamily="34" charset="-128"/>
                  <a:ea typeface="Arial Unicode MS" pitchFamily="34" charset="-128"/>
                  <a:cs typeface="Arial Unicode MS" pitchFamily="34" charset="-128"/>
                </a:rPr>
                <a:t>Randolph</a:t>
              </a:r>
            </a:p>
            <a:p>
              <a:pPr algn="ctr" eaLnBrk="0" hangingPunct="0">
                <a:spcBef>
                  <a:spcPct val="0"/>
                </a:spcBef>
              </a:pPr>
              <a:endParaRPr lang="en-US" b="0">
                <a:solidFill>
                  <a:schemeClr val="tx1"/>
                </a:solidFill>
                <a:latin typeface="Times New Roman" pitchFamily="18" charset="0"/>
              </a:endParaRPr>
            </a:p>
          </p:txBody>
        </p:sp>
        <p:sp>
          <p:nvSpPr>
            <p:cNvPr id="236580" name="Rectangle 36"/>
            <p:cNvSpPr>
              <a:spLocks noChangeArrowheads="1"/>
            </p:cNvSpPr>
            <p:nvPr/>
          </p:nvSpPr>
          <p:spPr bwMode="auto">
            <a:xfrm>
              <a:off x="637" y="1209"/>
              <a:ext cx="610" cy="403"/>
            </a:xfrm>
            <a:prstGeom prst="rect">
              <a:avLst/>
            </a:prstGeom>
            <a:noFill/>
            <a:ln w="7">
              <a:solidFill>
                <a:srgbClr val="A0A0A0"/>
              </a:solidFill>
              <a:miter lim="800000"/>
              <a:headEnd/>
              <a:tailEnd/>
            </a:ln>
            <a:effectLst/>
          </p:spPr>
          <p:txBody>
            <a:bodyPr/>
            <a:lstStyle/>
            <a:p>
              <a:endParaRPr lang="en-US"/>
            </a:p>
          </p:txBody>
        </p:sp>
      </p:grpSp>
      <p:grpSp>
        <p:nvGrpSpPr>
          <p:cNvPr id="236584" name="Group 40"/>
          <p:cNvGrpSpPr>
            <a:grpSpLocks/>
          </p:cNvGrpSpPr>
          <p:nvPr/>
        </p:nvGrpSpPr>
        <p:grpSpPr bwMode="auto">
          <a:xfrm>
            <a:off x="5157788" y="4683125"/>
            <a:ext cx="1011237" cy="274638"/>
            <a:chOff x="0" y="1612"/>
            <a:chExt cx="637" cy="403"/>
          </a:xfrm>
        </p:grpSpPr>
        <p:sp>
          <p:nvSpPr>
            <p:cNvPr id="236585" name="Rectangle 41"/>
            <p:cNvSpPr>
              <a:spLocks noChangeArrowheads="1"/>
            </p:cNvSpPr>
            <p:nvPr/>
          </p:nvSpPr>
          <p:spPr bwMode="auto">
            <a:xfrm>
              <a:off x="43" y="1612"/>
              <a:ext cx="551" cy="403"/>
            </a:xfrm>
            <a:prstGeom prst="rect">
              <a:avLst/>
            </a:prstGeom>
            <a:noFill/>
            <a:ln w="9525">
              <a:noFill/>
              <a:miter lim="800000"/>
              <a:headEnd/>
              <a:tailEnd/>
            </a:ln>
            <a:effectLst/>
          </p:spPr>
          <p:txBody>
            <a:bodyPr/>
            <a:lstStyle/>
            <a:p>
              <a:pPr algn="ctr">
                <a:spcBef>
                  <a:spcPct val="0"/>
                </a:spcBef>
              </a:pPr>
              <a:r>
                <a:rPr lang="en-US" sz="1200" b="0">
                  <a:solidFill>
                    <a:schemeClr val="tx1"/>
                  </a:solidFill>
                  <a:latin typeface="Arial Unicode MS" pitchFamily="34" charset="-128"/>
                  <a:ea typeface="Arial Unicode MS" pitchFamily="34" charset="-128"/>
                  <a:cs typeface="Arial Unicode MS" pitchFamily="34" charset="-128"/>
                </a:rPr>
                <a:t>250</a:t>
              </a:r>
            </a:p>
            <a:p>
              <a:pPr algn="ctr" eaLnBrk="0" hangingPunct="0">
                <a:spcBef>
                  <a:spcPct val="0"/>
                </a:spcBef>
              </a:pPr>
              <a:endParaRPr lang="en-US" b="0">
                <a:solidFill>
                  <a:schemeClr val="tx1"/>
                </a:solidFill>
                <a:latin typeface="Times New Roman" pitchFamily="18" charset="0"/>
              </a:endParaRPr>
            </a:p>
          </p:txBody>
        </p:sp>
        <p:sp>
          <p:nvSpPr>
            <p:cNvPr id="236586" name="Rectangle 42"/>
            <p:cNvSpPr>
              <a:spLocks noChangeArrowheads="1"/>
            </p:cNvSpPr>
            <p:nvPr/>
          </p:nvSpPr>
          <p:spPr bwMode="auto">
            <a:xfrm>
              <a:off x="0" y="1612"/>
              <a:ext cx="637" cy="403"/>
            </a:xfrm>
            <a:prstGeom prst="rect">
              <a:avLst/>
            </a:prstGeom>
            <a:noFill/>
            <a:ln w="7">
              <a:solidFill>
                <a:srgbClr val="A0A0A0"/>
              </a:solidFill>
              <a:miter lim="800000"/>
              <a:headEnd/>
              <a:tailEnd/>
            </a:ln>
            <a:effectLst/>
          </p:spPr>
          <p:txBody>
            <a:bodyPr/>
            <a:lstStyle/>
            <a:p>
              <a:endParaRPr lang="en-US"/>
            </a:p>
          </p:txBody>
        </p:sp>
      </p:grpSp>
      <p:grpSp>
        <p:nvGrpSpPr>
          <p:cNvPr id="236587" name="Group 43"/>
          <p:cNvGrpSpPr>
            <a:grpSpLocks/>
          </p:cNvGrpSpPr>
          <p:nvPr/>
        </p:nvGrpSpPr>
        <p:grpSpPr bwMode="auto">
          <a:xfrm>
            <a:off x="6169025" y="4683125"/>
            <a:ext cx="968375" cy="274638"/>
            <a:chOff x="637" y="1612"/>
            <a:chExt cx="610" cy="403"/>
          </a:xfrm>
        </p:grpSpPr>
        <p:sp>
          <p:nvSpPr>
            <p:cNvPr id="236588" name="Rectangle 44"/>
            <p:cNvSpPr>
              <a:spLocks noChangeArrowheads="1"/>
            </p:cNvSpPr>
            <p:nvPr/>
          </p:nvSpPr>
          <p:spPr bwMode="auto">
            <a:xfrm>
              <a:off x="680" y="1612"/>
              <a:ext cx="524" cy="403"/>
            </a:xfrm>
            <a:prstGeom prst="rect">
              <a:avLst/>
            </a:prstGeom>
            <a:noFill/>
            <a:ln w="9525">
              <a:noFill/>
              <a:miter lim="800000"/>
              <a:headEnd/>
              <a:tailEnd/>
            </a:ln>
            <a:effectLst/>
          </p:spPr>
          <p:txBody>
            <a:bodyPr/>
            <a:lstStyle/>
            <a:p>
              <a:pPr algn="ctr">
                <a:spcBef>
                  <a:spcPct val="0"/>
                </a:spcBef>
              </a:pPr>
              <a:r>
                <a:rPr lang="en-US" sz="1200" b="0">
                  <a:solidFill>
                    <a:schemeClr val="tx1"/>
                  </a:solidFill>
                  <a:latin typeface="Arial Unicode MS" pitchFamily="34" charset="-128"/>
                  <a:ea typeface="Arial Unicode MS" pitchFamily="34" charset="-128"/>
                  <a:cs typeface="Arial Unicode MS" pitchFamily="34" charset="-128"/>
                </a:rPr>
                <a:t>Pitkin</a:t>
              </a:r>
            </a:p>
            <a:p>
              <a:pPr algn="ctr" eaLnBrk="0" hangingPunct="0">
                <a:spcBef>
                  <a:spcPct val="0"/>
                </a:spcBef>
              </a:pPr>
              <a:endParaRPr lang="en-US" b="0">
                <a:solidFill>
                  <a:schemeClr val="tx1"/>
                </a:solidFill>
                <a:latin typeface="Times New Roman" pitchFamily="18" charset="0"/>
              </a:endParaRPr>
            </a:p>
          </p:txBody>
        </p:sp>
        <p:sp>
          <p:nvSpPr>
            <p:cNvPr id="236589" name="Rectangle 45"/>
            <p:cNvSpPr>
              <a:spLocks noChangeArrowheads="1"/>
            </p:cNvSpPr>
            <p:nvPr/>
          </p:nvSpPr>
          <p:spPr bwMode="auto">
            <a:xfrm>
              <a:off x="637" y="1612"/>
              <a:ext cx="610" cy="403"/>
            </a:xfrm>
            <a:prstGeom prst="rect">
              <a:avLst/>
            </a:prstGeom>
            <a:noFill/>
            <a:ln w="7">
              <a:solidFill>
                <a:srgbClr val="A0A0A0"/>
              </a:solidFill>
              <a:miter lim="800000"/>
              <a:headEnd/>
              <a:tailEnd/>
            </a:ln>
            <a:effectLst/>
          </p:spPr>
          <p:txBody>
            <a:bodyPr/>
            <a:lstStyle/>
            <a:p>
              <a:endParaRPr lang="en-US"/>
            </a:p>
          </p:txBody>
        </p:sp>
      </p:grpSp>
      <p:grpSp>
        <p:nvGrpSpPr>
          <p:cNvPr id="236593" name="Group 49"/>
          <p:cNvGrpSpPr>
            <a:grpSpLocks/>
          </p:cNvGrpSpPr>
          <p:nvPr/>
        </p:nvGrpSpPr>
        <p:grpSpPr bwMode="auto">
          <a:xfrm>
            <a:off x="5157788" y="4957763"/>
            <a:ext cx="1011237" cy="320675"/>
            <a:chOff x="0" y="2015"/>
            <a:chExt cx="637" cy="403"/>
          </a:xfrm>
        </p:grpSpPr>
        <p:sp>
          <p:nvSpPr>
            <p:cNvPr id="236594" name="Rectangle 50"/>
            <p:cNvSpPr>
              <a:spLocks noChangeArrowheads="1"/>
            </p:cNvSpPr>
            <p:nvPr/>
          </p:nvSpPr>
          <p:spPr bwMode="auto">
            <a:xfrm>
              <a:off x="43" y="2015"/>
              <a:ext cx="551" cy="403"/>
            </a:xfrm>
            <a:prstGeom prst="rect">
              <a:avLst/>
            </a:prstGeom>
            <a:noFill/>
            <a:ln w="9525">
              <a:noFill/>
              <a:miter lim="800000"/>
              <a:headEnd/>
              <a:tailEnd/>
            </a:ln>
            <a:effectLst/>
          </p:spPr>
          <p:txBody>
            <a:bodyPr/>
            <a:lstStyle/>
            <a:p>
              <a:pPr algn="ctr">
                <a:spcBef>
                  <a:spcPct val="0"/>
                </a:spcBef>
              </a:pPr>
              <a:r>
                <a:rPr lang="en-US" sz="1200" b="0">
                  <a:solidFill>
                    <a:schemeClr val="tx1"/>
                  </a:solidFill>
                  <a:latin typeface="Arial Unicode MS" pitchFamily="34" charset="-128"/>
                  <a:ea typeface="Arial Unicode MS" pitchFamily="34" charset="-128"/>
                  <a:cs typeface="Arial Unicode MS" pitchFamily="34" charset="-128"/>
                </a:rPr>
                <a:t>300</a:t>
              </a:r>
            </a:p>
            <a:p>
              <a:pPr algn="ctr" eaLnBrk="0" hangingPunct="0">
                <a:spcBef>
                  <a:spcPct val="0"/>
                </a:spcBef>
              </a:pPr>
              <a:endParaRPr lang="en-US" b="0">
                <a:solidFill>
                  <a:schemeClr val="tx1"/>
                </a:solidFill>
                <a:latin typeface="Times New Roman" pitchFamily="18" charset="0"/>
              </a:endParaRPr>
            </a:p>
          </p:txBody>
        </p:sp>
        <p:sp>
          <p:nvSpPr>
            <p:cNvPr id="236595" name="Rectangle 51"/>
            <p:cNvSpPr>
              <a:spLocks noChangeArrowheads="1"/>
            </p:cNvSpPr>
            <p:nvPr/>
          </p:nvSpPr>
          <p:spPr bwMode="auto">
            <a:xfrm>
              <a:off x="0" y="2015"/>
              <a:ext cx="637" cy="403"/>
            </a:xfrm>
            <a:prstGeom prst="rect">
              <a:avLst/>
            </a:prstGeom>
            <a:noFill/>
            <a:ln w="7">
              <a:solidFill>
                <a:srgbClr val="A0A0A0"/>
              </a:solidFill>
              <a:miter lim="800000"/>
              <a:headEnd/>
              <a:tailEnd/>
            </a:ln>
            <a:effectLst/>
          </p:spPr>
          <p:txBody>
            <a:bodyPr/>
            <a:lstStyle/>
            <a:p>
              <a:endParaRPr lang="en-US"/>
            </a:p>
          </p:txBody>
        </p:sp>
      </p:grpSp>
      <p:grpSp>
        <p:nvGrpSpPr>
          <p:cNvPr id="236596" name="Group 52"/>
          <p:cNvGrpSpPr>
            <a:grpSpLocks/>
          </p:cNvGrpSpPr>
          <p:nvPr/>
        </p:nvGrpSpPr>
        <p:grpSpPr bwMode="auto">
          <a:xfrm>
            <a:off x="6169025" y="4957763"/>
            <a:ext cx="968375" cy="320675"/>
            <a:chOff x="637" y="2015"/>
            <a:chExt cx="610" cy="403"/>
          </a:xfrm>
        </p:grpSpPr>
        <p:sp>
          <p:nvSpPr>
            <p:cNvPr id="236597" name="Rectangle 53"/>
            <p:cNvSpPr>
              <a:spLocks noChangeArrowheads="1"/>
            </p:cNvSpPr>
            <p:nvPr/>
          </p:nvSpPr>
          <p:spPr bwMode="auto">
            <a:xfrm>
              <a:off x="680" y="2015"/>
              <a:ext cx="524" cy="403"/>
            </a:xfrm>
            <a:prstGeom prst="rect">
              <a:avLst/>
            </a:prstGeom>
            <a:noFill/>
            <a:ln w="9525">
              <a:noFill/>
              <a:miter lim="800000"/>
              <a:headEnd/>
              <a:tailEnd/>
            </a:ln>
            <a:effectLst/>
          </p:spPr>
          <p:txBody>
            <a:bodyPr/>
            <a:lstStyle/>
            <a:p>
              <a:pPr algn="ctr">
                <a:spcBef>
                  <a:spcPct val="0"/>
                </a:spcBef>
              </a:pPr>
              <a:r>
                <a:rPr lang="en-US" sz="1200" b="0">
                  <a:solidFill>
                    <a:schemeClr val="tx1"/>
                  </a:solidFill>
                  <a:latin typeface="Arial Unicode MS" pitchFamily="34" charset="-128"/>
                  <a:ea typeface="Arial Unicode MS" pitchFamily="34" charset="-128"/>
                  <a:cs typeface="Arial Unicode MS" pitchFamily="34" charset="-128"/>
                </a:rPr>
                <a:t>Randolph</a:t>
              </a:r>
            </a:p>
            <a:p>
              <a:pPr algn="ctr" eaLnBrk="0" hangingPunct="0">
                <a:spcBef>
                  <a:spcPct val="0"/>
                </a:spcBef>
              </a:pPr>
              <a:endParaRPr lang="en-US" b="0">
                <a:solidFill>
                  <a:schemeClr val="tx1"/>
                </a:solidFill>
                <a:latin typeface="Times New Roman" pitchFamily="18" charset="0"/>
              </a:endParaRPr>
            </a:p>
          </p:txBody>
        </p:sp>
        <p:sp>
          <p:nvSpPr>
            <p:cNvPr id="236598" name="Rectangle 54"/>
            <p:cNvSpPr>
              <a:spLocks noChangeArrowheads="1"/>
            </p:cNvSpPr>
            <p:nvPr/>
          </p:nvSpPr>
          <p:spPr bwMode="auto">
            <a:xfrm>
              <a:off x="637" y="2015"/>
              <a:ext cx="610" cy="403"/>
            </a:xfrm>
            <a:prstGeom prst="rect">
              <a:avLst/>
            </a:prstGeom>
            <a:noFill/>
            <a:ln w="7">
              <a:solidFill>
                <a:srgbClr val="A0A0A0"/>
              </a:solidFill>
              <a:miter lim="800000"/>
              <a:headEnd/>
              <a:tailEnd/>
            </a:ln>
            <a:effectLst/>
          </p:spPr>
          <p:txBody>
            <a:bodyPr/>
            <a:lstStyle/>
            <a:p>
              <a:endParaRPr lang="en-US"/>
            </a:p>
          </p:txBody>
        </p:sp>
      </p:grpSp>
      <p:grpSp>
        <p:nvGrpSpPr>
          <p:cNvPr id="236605" name="Group 61"/>
          <p:cNvGrpSpPr>
            <a:grpSpLocks/>
          </p:cNvGrpSpPr>
          <p:nvPr/>
        </p:nvGrpSpPr>
        <p:grpSpPr bwMode="auto">
          <a:xfrm>
            <a:off x="7315200" y="3505200"/>
            <a:ext cx="968375" cy="319088"/>
            <a:chOff x="637" y="0"/>
            <a:chExt cx="610" cy="403"/>
          </a:xfrm>
        </p:grpSpPr>
        <p:sp>
          <p:nvSpPr>
            <p:cNvPr id="236606" name="Rectangle 62"/>
            <p:cNvSpPr>
              <a:spLocks noChangeArrowheads="1"/>
            </p:cNvSpPr>
            <p:nvPr/>
          </p:nvSpPr>
          <p:spPr bwMode="auto">
            <a:xfrm>
              <a:off x="680" y="0"/>
              <a:ext cx="524" cy="403"/>
            </a:xfrm>
            <a:prstGeom prst="rect">
              <a:avLst/>
            </a:prstGeom>
            <a:noFill/>
            <a:ln w="9525">
              <a:noFill/>
              <a:miter lim="800000"/>
              <a:headEnd/>
              <a:tailEnd/>
            </a:ln>
            <a:effectLst/>
          </p:spPr>
          <p:txBody>
            <a:bodyPr lIns="0" tIns="0" rIns="0" bIns="0"/>
            <a:lstStyle/>
            <a:p>
              <a:pPr algn="just">
                <a:spcBef>
                  <a:spcPct val="0"/>
                </a:spcBef>
              </a:pPr>
              <a:r>
                <a:rPr lang="en-US" sz="1200">
                  <a:solidFill>
                    <a:schemeClr val="tx1"/>
                  </a:solidFill>
                  <a:cs typeface="Times New Roman" pitchFamily="18" charset="0"/>
                </a:rPr>
                <a:t>Contractor</a:t>
              </a:r>
              <a:endParaRPr lang="en-US" sz="1200">
                <a:solidFill>
                  <a:schemeClr val="tx1"/>
                </a:solidFill>
                <a:latin typeface="Times New Roman" pitchFamily="18" charset="0"/>
                <a:cs typeface="Times New Roman" pitchFamily="18" charset="0"/>
              </a:endParaRPr>
            </a:p>
            <a:p>
              <a:pPr algn="just" eaLnBrk="0" hangingPunct="0">
                <a:spcBef>
                  <a:spcPct val="0"/>
                </a:spcBef>
              </a:pPr>
              <a:endParaRPr lang="en-US" b="0">
                <a:solidFill>
                  <a:schemeClr val="tx1"/>
                </a:solidFill>
                <a:latin typeface="Times New Roman" pitchFamily="18" charset="0"/>
              </a:endParaRPr>
            </a:p>
          </p:txBody>
        </p:sp>
        <p:sp>
          <p:nvSpPr>
            <p:cNvPr id="236607" name="Rectangle 63"/>
            <p:cNvSpPr>
              <a:spLocks noChangeArrowheads="1"/>
            </p:cNvSpPr>
            <p:nvPr/>
          </p:nvSpPr>
          <p:spPr bwMode="auto">
            <a:xfrm>
              <a:off x="637" y="0"/>
              <a:ext cx="610" cy="403"/>
            </a:xfrm>
            <a:prstGeom prst="rect">
              <a:avLst/>
            </a:prstGeom>
            <a:noFill/>
            <a:ln w="7">
              <a:solidFill>
                <a:srgbClr val="A0A0A0"/>
              </a:solidFill>
              <a:miter lim="800000"/>
              <a:headEnd/>
              <a:tailEnd/>
            </a:ln>
            <a:effectLst/>
          </p:spPr>
          <p:txBody>
            <a:bodyPr/>
            <a:lstStyle/>
            <a:p>
              <a:endParaRPr lang="en-US"/>
            </a:p>
          </p:txBody>
        </p:sp>
      </p:grpSp>
      <p:grpSp>
        <p:nvGrpSpPr>
          <p:cNvPr id="236608" name="Group 64"/>
          <p:cNvGrpSpPr>
            <a:grpSpLocks/>
          </p:cNvGrpSpPr>
          <p:nvPr/>
        </p:nvGrpSpPr>
        <p:grpSpPr bwMode="auto">
          <a:xfrm>
            <a:off x="8283575" y="3505200"/>
            <a:ext cx="657225" cy="319088"/>
            <a:chOff x="1247" y="0"/>
            <a:chExt cx="414" cy="403"/>
          </a:xfrm>
        </p:grpSpPr>
        <p:sp>
          <p:nvSpPr>
            <p:cNvPr id="236609" name="Rectangle 65"/>
            <p:cNvSpPr>
              <a:spLocks noChangeArrowheads="1"/>
            </p:cNvSpPr>
            <p:nvPr/>
          </p:nvSpPr>
          <p:spPr bwMode="auto">
            <a:xfrm>
              <a:off x="1290" y="0"/>
              <a:ext cx="328" cy="403"/>
            </a:xfrm>
            <a:prstGeom prst="rect">
              <a:avLst/>
            </a:prstGeom>
            <a:noFill/>
            <a:ln w="9525">
              <a:noFill/>
              <a:miter lim="800000"/>
              <a:headEnd/>
              <a:tailEnd/>
            </a:ln>
            <a:effectLst/>
          </p:spPr>
          <p:txBody>
            <a:bodyPr/>
            <a:lstStyle/>
            <a:p>
              <a:pPr algn="just">
                <a:spcBef>
                  <a:spcPct val="0"/>
                </a:spcBef>
              </a:pPr>
              <a:r>
                <a:rPr lang="en-US" sz="1200">
                  <a:solidFill>
                    <a:schemeClr val="tx1"/>
                  </a:solidFill>
                  <a:latin typeface="Arial Unicode MS" pitchFamily="34" charset="-128"/>
                  <a:ea typeface="Arial Unicode MS" pitchFamily="34" charset="-128"/>
                  <a:cs typeface="Arial Unicode MS" pitchFamily="34" charset="-128"/>
                </a:rPr>
                <a:t>Fee</a:t>
              </a:r>
            </a:p>
            <a:p>
              <a:pPr algn="just" eaLnBrk="0" hangingPunct="0">
                <a:spcBef>
                  <a:spcPct val="0"/>
                </a:spcBef>
              </a:pPr>
              <a:endParaRPr lang="en-US" b="0">
                <a:solidFill>
                  <a:schemeClr val="tx1"/>
                </a:solidFill>
                <a:latin typeface="Times New Roman" pitchFamily="18" charset="0"/>
              </a:endParaRPr>
            </a:p>
          </p:txBody>
        </p:sp>
        <p:sp>
          <p:nvSpPr>
            <p:cNvPr id="236610" name="Rectangle 66"/>
            <p:cNvSpPr>
              <a:spLocks noChangeArrowheads="1"/>
            </p:cNvSpPr>
            <p:nvPr/>
          </p:nvSpPr>
          <p:spPr bwMode="auto">
            <a:xfrm>
              <a:off x="1247" y="0"/>
              <a:ext cx="414" cy="403"/>
            </a:xfrm>
            <a:prstGeom prst="rect">
              <a:avLst/>
            </a:prstGeom>
            <a:noFill/>
            <a:ln w="7">
              <a:solidFill>
                <a:srgbClr val="A0A0A0"/>
              </a:solidFill>
              <a:miter lim="800000"/>
              <a:headEnd/>
              <a:tailEnd/>
            </a:ln>
            <a:effectLst/>
          </p:spPr>
          <p:txBody>
            <a:bodyPr/>
            <a:lstStyle/>
            <a:p>
              <a:endParaRPr lang="en-US"/>
            </a:p>
          </p:txBody>
        </p:sp>
      </p:grpSp>
      <p:grpSp>
        <p:nvGrpSpPr>
          <p:cNvPr id="236614" name="Group 70"/>
          <p:cNvGrpSpPr>
            <a:grpSpLocks/>
          </p:cNvGrpSpPr>
          <p:nvPr/>
        </p:nvGrpSpPr>
        <p:grpSpPr bwMode="auto">
          <a:xfrm>
            <a:off x="7315200" y="3830638"/>
            <a:ext cx="968375" cy="288925"/>
            <a:chOff x="637" y="403"/>
            <a:chExt cx="610" cy="403"/>
          </a:xfrm>
        </p:grpSpPr>
        <p:sp>
          <p:nvSpPr>
            <p:cNvPr id="236615" name="Rectangle 71"/>
            <p:cNvSpPr>
              <a:spLocks noChangeArrowheads="1"/>
            </p:cNvSpPr>
            <p:nvPr/>
          </p:nvSpPr>
          <p:spPr bwMode="auto">
            <a:xfrm>
              <a:off x="680" y="403"/>
              <a:ext cx="524" cy="403"/>
            </a:xfrm>
            <a:prstGeom prst="rect">
              <a:avLst/>
            </a:prstGeom>
            <a:noFill/>
            <a:ln w="9525">
              <a:noFill/>
              <a:miter lim="800000"/>
              <a:headEnd/>
              <a:tailEnd/>
            </a:ln>
            <a:effectLst/>
          </p:spPr>
          <p:txBody>
            <a:bodyPr/>
            <a:lstStyle/>
            <a:p>
              <a:pPr algn="ctr">
                <a:spcBef>
                  <a:spcPct val="0"/>
                </a:spcBef>
              </a:pPr>
              <a:r>
                <a:rPr lang="en-US" sz="1200" b="0">
                  <a:solidFill>
                    <a:schemeClr val="tx1"/>
                  </a:solidFill>
                  <a:latin typeface="Arial Unicode MS" pitchFamily="34" charset="-128"/>
                  <a:ea typeface="Arial Unicode MS" pitchFamily="34" charset="-128"/>
                  <a:cs typeface="Arial Unicode MS" pitchFamily="34" charset="-128"/>
                </a:rPr>
                <a:t>Randolph</a:t>
              </a:r>
            </a:p>
            <a:p>
              <a:pPr algn="ctr" eaLnBrk="0" hangingPunct="0">
                <a:spcBef>
                  <a:spcPct val="0"/>
                </a:spcBef>
              </a:pPr>
              <a:endParaRPr lang="en-US" b="0">
                <a:solidFill>
                  <a:schemeClr val="tx1"/>
                </a:solidFill>
                <a:latin typeface="Times New Roman" pitchFamily="18" charset="0"/>
              </a:endParaRPr>
            </a:p>
          </p:txBody>
        </p:sp>
        <p:sp>
          <p:nvSpPr>
            <p:cNvPr id="236616" name="Rectangle 72"/>
            <p:cNvSpPr>
              <a:spLocks noChangeArrowheads="1"/>
            </p:cNvSpPr>
            <p:nvPr/>
          </p:nvSpPr>
          <p:spPr bwMode="auto">
            <a:xfrm>
              <a:off x="637" y="403"/>
              <a:ext cx="610" cy="403"/>
            </a:xfrm>
            <a:prstGeom prst="rect">
              <a:avLst/>
            </a:prstGeom>
            <a:noFill/>
            <a:ln w="7">
              <a:solidFill>
                <a:srgbClr val="A0A0A0"/>
              </a:solidFill>
              <a:miter lim="800000"/>
              <a:headEnd/>
              <a:tailEnd/>
            </a:ln>
            <a:effectLst/>
          </p:spPr>
          <p:txBody>
            <a:bodyPr/>
            <a:lstStyle/>
            <a:p>
              <a:endParaRPr lang="en-US"/>
            </a:p>
          </p:txBody>
        </p:sp>
      </p:grpSp>
      <p:grpSp>
        <p:nvGrpSpPr>
          <p:cNvPr id="236617" name="Group 73"/>
          <p:cNvGrpSpPr>
            <a:grpSpLocks/>
          </p:cNvGrpSpPr>
          <p:nvPr/>
        </p:nvGrpSpPr>
        <p:grpSpPr bwMode="auto">
          <a:xfrm>
            <a:off x="8283575" y="3830638"/>
            <a:ext cx="657225" cy="288925"/>
            <a:chOff x="1247" y="403"/>
            <a:chExt cx="414" cy="403"/>
          </a:xfrm>
        </p:grpSpPr>
        <p:sp>
          <p:nvSpPr>
            <p:cNvPr id="236618" name="Rectangle 74"/>
            <p:cNvSpPr>
              <a:spLocks noChangeArrowheads="1"/>
            </p:cNvSpPr>
            <p:nvPr/>
          </p:nvSpPr>
          <p:spPr bwMode="auto">
            <a:xfrm>
              <a:off x="1290" y="403"/>
              <a:ext cx="328" cy="403"/>
            </a:xfrm>
            <a:prstGeom prst="rect">
              <a:avLst/>
            </a:prstGeom>
            <a:noFill/>
            <a:ln w="9525">
              <a:noFill/>
              <a:miter lim="800000"/>
              <a:headEnd/>
              <a:tailEnd/>
            </a:ln>
            <a:effectLst/>
          </p:spPr>
          <p:txBody>
            <a:bodyPr/>
            <a:lstStyle/>
            <a:p>
              <a:pPr algn="ctr">
                <a:spcBef>
                  <a:spcPct val="0"/>
                </a:spcBef>
              </a:pPr>
              <a:r>
                <a:rPr lang="en-US" sz="1200" b="0">
                  <a:solidFill>
                    <a:schemeClr val="tx1"/>
                  </a:solidFill>
                  <a:latin typeface="Arial Unicode MS" pitchFamily="34" charset="-128"/>
                  <a:ea typeface="Arial Unicode MS" pitchFamily="34" charset="-128"/>
                  <a:cs typeface="Arial Unicode MS" pitchFamily="34" charset="-128"/>
                </a:rPr>
                <a:t>1200</a:t>
              </a:r>
            </a:p>
            <a:p>
              <a:pPr algn="ctr" eaLnBrk="0" hangingPunct="0">
                <a:spcBef>
                  <a:spcPct val="0"/>
                </a:spcBef>
              </a:pPr>
              <a:endParaRPr lang="en-US" b="0">
                <a:solidFill>
                  <a:schemeClr val="tx1"/>
                </a:solidFill>
                <a:latin typeface="Times New Roman" pitchFamily="18" charset="0"/>
              </a:endParaRPr>
            </a:p>
          </p:txBody>
        </p:sp>
        <p:sp>
          <p:nvSpPr>
            <p:cNvPr id="236619" name="Rectangle 75"/>
            <p:cNvSpPr>
              <a:spLocks noChangeArrowheads="1"/>
            </p:cNvSpPr>
            <p:nvPr/>
          </p:nvSpPr>
          <p:spPr bwMode="auto">
            <a:xfrm>
              <a:off x="1247" y="403"/>
              <a:ext cx="414" cy="403"/>
            </a:xfrm>
            <a:prstGeom prst="rect">
              <a:avLst/>
            </a:prstGeom>
            <a:noFill/>
            <a:ln w="7">
              <a:solidFill>
                <a:srgbClr val="A0A0A0"/>
              </a:solidFill>
              <a:miter lim="800000"/>
              <a:headEnd/>
              <a:tailEnd/>
            </a:ln>
            <a:effectLst/>
          </p:spPr>
          <p:txBody>
            <a:bodyPr/>
            <a:lstStyle/>
            <a:p>
              <a:endParaRPr lang="en-US"/>
            </a:p>
          </p:txBody>
        </p:sp>
      </p:grpSp>
      <p:grpSp>
        <p:nvGrpSpPr>
          <p:cNvPr id="236623" name="Group 79"/>
          <p:cNvGrpSpPr>
            <a:grpSpLocks/>
          </p:cNvGrpSpPr>
          <p:nvPr/>
        </p:nvGrpSpPr>
        <p:grpSpPr bwMode="auto">
          <a:xfrm>
            <a:off x="7315200" y="4119563"/>
            <a:ext cx="968375" cy="258762"/>
            <a:chOff x="637" y="806"/>
            <a:chExt cx="610" cy="403"/>
          </a:xfrm>
        </p:grpSpPr>
        <p:sp>
          <p:nvSpPr>
            <p:cNvPr id="236624" name="Rectangle 80"/>
            <p:cNvSpPr>
              <a:spLocks noChangeArrowheads="1"/>
            </p:cNvSpPr>
            <p:nvPr/>
          </p:nvSpPr>
          <p:spPr bwMode="auto">
            <a:xfrm>
              <a:off x="680" y="806"/>
              <a:ext cx="524" cy="403"/>
            </a:xfrm>
            <a:prstGeom prst="rect">
              <a:avLst/>
            </a:prstGeom>
            <a:noFill/>
            <a:ln w="9525">
              <a:noFill/>
              <a:miter lim="800000"/>
              <a:headEnd/>
              <a:tailEnd/>
            </a:ln>
            <a:effectLst/>
          </p:spPr>
          <p:txBody>
            <a:bodyPr/>
            <a:lstStyle/>
            <a:p>
              <a:pPr algn="ctr">
                <a:spcBef>
                  <a:spcPct val="0"/>
                </a:spcBef>
              </a:pPr>
              <a:r>
                <a:rPr lang="en-US" sz="1200" b="0">
                  <a:solidFill>
                    <a:schemeClr val="tx1"/>
                  </a:solidFill>
                  <a:latin typeface="Arial Unicode MS" pitchFamily="34" charset="-128"/>
                  <a:ea typeface="Arial Unicode MS" pitchFamily="34" charset="-128"/>
                  <a:cs typeface="Arial Unicode MS" pitchFamily="34" charset="-128"/>
                </a:rPr>
                <a:t>Ingersoll</a:t>
              </a:r>
            </a:p>
            <a:p>
              <a:pPr algn="ctr" eaLnBrk="0" hangingPunct="0">
                <a:spcBef>
                  <a:spcPct val="0"/>
                </a:spcBef>
              </a:pPr>
              <a:endParaRPr lang="en-US" b="0">
                <a:solidFill>
                  <a:schemeClr val="tx1"/>
                </a:solidFill>
                <a:latin typeface="Times New Roman" pitchFamily="18" charset="0"/>
              </a:endParaRPr>
            </a:p>
          </p:txBody>
        </p:sp>
        <p:sp>
          <p:nvSpPr>
            <p:cNvPr id="236625" name="Rectangle 81"/>
            <p:cNvSpPr>
              <a:spLocks noChangeArrowheads="1"/>
            </p:cNvSpPr>
            <p:nvPr/>
          </p:nvSpPr>
          <p:spPr bwMode="auto">
            <a:xfrm>
              <a:off x="637" y="806"/>
              <a:ext cx="610" cy="403"/>
            </a:xfrm>
            <a:prstGeom prst="rect">
              <a:avLst/>
            </a:prstGeom>
            <a:noFill/>
            <a:ln w="7">
              <a:solidFill>
                <a:srgbClr val="A0A0A0"/>
              </a:solidFill>
              <a:miter lim="800000"/>
              <a:headEnd/>
              <a:tailEnd/>
            </a:ln>
            <a:effectLst/>
          </p:spPr>
          <p:txBody>
            <a:bodyPr/>
            <a:lstStyle/>
            <a:p>
              <a:endParaRPr lang="en-US"/>
            </a:p>
          </p:txBody>
        </p:sp>
      </p:grpSp>
      <p:grpSp>
        <p:nvGrpSpPr>
          <p:cNvPr id="236626" name="Group 82"/>
          <p:cNvGrpSpPr>
            <a:grpSpLocks/>
          </p:cNvGrpSpPr>
          <p:nvPr/>
        </p:nvGrpSpPr>
        <p:grpSpPr bwMode="auto">
          <a:xfrm>
            <a:off x="8283575" y="4119563"/>
            <a:ext cx="657225" cy="258762"/>
            <a:chOff x="1247" y="806"/>
            <a:chExt cx="414" cy="403"/>
          </a:xfrm>
        </p:grpSpPr>
        <p:sp>
          <p:nvSpPr>
            <p:cNvPr id="236627" name="Rectangle 83"/>
            <p:cNvSpPr>
              <a:spLocks noChangeArrowheads="1"/>
            </p:cNvSpPr>
            <p:nvPr/>
          </p:nvSpPr>
          <p:spPr bwMode="auto">
            <a:xfrm>
              <a:off x="1290" y="806"/>
              <a:ext cx="328" cy="403"/>
            </a:xfrm>
            <a:prstGeom prst="rect">
              <a:avLst/>
            </a:prstGeom>
            <a:noFill/>
            <a:ln w="9525">
              <a:noFill/>
              <a:miter lim="800000"/>
              <a:headEnd/>
              <a:tailEnd/>
            </a:ln>
            <a:effectLst/>
          </p:spPr>
          <p:txBody>
            <a:bodyPr/>
            <a:lstStyle/>
            <a:p>
              <a:pPr algn="ctr">
                <a:spcBef>
                  <a:spcPct val="0"/>
                </a:spcBef>
              </a:pPr>
              <a:r>
                <a:rPr lang="en-US" sz="1200" b="0">
                  <a:solidFill>
                    <a:schemeClr val="tx1"/>
                  </a:solidFill>
                  <a:latin typeface="Arial Unicode MS" pitchFamily="34" charset="-128"/>
                  <a:ea typeface="Arial Unicode MS" pitchFamily="34" charset="-128"/>
                  <a:cs typeface="Arial Unicode MS" pitchFamily="34" charset="-128"/>
                </a:rPr>
                <a:t>1100</a:t>
              </a:r>
            </a:p>
            <a:p>
              <a:pPr algn="ctr" eaLnBrk="0" hangingPunct="0">
                <a:spcBef>
                  <a:spcPct val="0"/>
                </a:spcBef>
              </a:pPr>
              <a:endParaRPr lang="en-US" b="0">
                <a:solidFill>
                  <a:schemeClr val="tx1"/>
                </a:solidFill>
                <a:latin typeface="Times New Roman" pitchFamily="18" charset="0"/>
              </a:endParaRPr>
            </a:p>
          </p:txBody>
        </p:sp>
        <p:sp>
          <p:nvSpPr>
            <p:cNvPr id="236628" name="Rectangle 84"/>
            <p:cNvSpPr>
              <a:spLocks noChangeArrowheads="1"/>
            </p:cNvSpPr>
            <p:nvPr/>
          </p:nvSpPr>
          <p:spPr bwMode="auto">
            <a:xfrm>
              <a:off x="1247" y="806"/>
              <a:ext cx="414" cy="403"/>
            </a:xfrm>
            <a:prstGeom prst="rect">
              <a:avLst/>
            </a:prstGeom>
            <a:noFill/>
            <a:ln w="7">
              <a:solidFill>
                <a:srgbClr val="A0A0A0"/>
              </a:solidFill>
              <a:miter lim="800000"/>
              <a:headEnd/>
              <a:tailEnd/>
            </a:ln>
            <a:effectLst/>
          </p:spPr>
          <p:txBody>
            <a:bodyPr/>
            <a:lstStyle/>
            <a:p>
              <a:endParaRPr lang="en-US"/>
            </a:p>
          </p:txBody>
        </p:sp>
      </p:grpSp>
      <p:grpSp>
        <p:nvGrpSpPr>
          <p:cNvPr id="236641" name="Group 97"/>
          <p:cNvGrpSpPr>
            <a:grpSpLocks/>
          </p:cNvGrpSpPr>
          <p:nvPr/>
        </p:nvGrpSpPr>
        <p:grpSpPr bwMode="auto">
          <a:xfrm>
            <a:off x="7315200" y="4381500"/>
            <a:ext cx="968375" cy="274638"/>
            <a:chOff x="637" y="1612"/>
            <a:chExt cx="610" cy="403"/>
          </a:xfrm>
        </p:grpSpPr>
        <p:sp>
          <p:nvSpPr>
            <p:cNvPr id="236642" name="Rectangle 98"/>
            <p:cNvSpPr>
              <a:spLocks noChangeArrowheads="1"/>
            </p:cNvSpPr>
            <p:nvPr/>
          </p:nvSpPr>
          <p:spPr bwMode="auto">
            <a:xfrm>
              <a:off x="680" y="1612"/>
              <a:ext cx="524" cy="403"/>
            </a:xfrm>
            <a:prstGeom prst="rect">
              <a:avLst/>
            </a:prstGeom>
            <a:noFill/>
            <a:ln w="9525">
              <a:noFill/>
              <a:miter lim="800000"/>
              <a:headEnd/>
              <a:tailEnd/>
            </a:ln>
            <a:effectLst/>
          </p:spPr>
          <p:txBody>
            <a:bodyPr/>
            <a:lstStyle/>
            <a:p>
              <a:pPr algn="ctr">
                <a:spcBef>
                  <a:spcPct val="0"/>
                </a:spcBef>
              </a:pPr>
              <a:r>
                <a:rPr lang="en-US" sz="1200" b="0">
                  <a:solidFill>
                    <a:schemeClr val="tx1"/>
                  </a:solidFill>
                  <a:latin typeface="Arial Unicode MS" pitchFamily="34" charset="-128"/>
                  <a:ea typeface="Arial Unicode MS" pitchFamily="34" charset="-128"/>
                  <a:cs typeface="Arial Unicode MS" pitchFamily="34" charset="-128"/>
                </a:rPr>
                <a:t>Pitkin</a:t>
              </a:r>
            </a:p>
            <a:p>
              <a:pPr algn="ctr" eaLnBrk="0" hangingPunct="0">
                <a:spcBef>
                  <a:spcPct val="0"/>
                </a:spcBef>
              </a:pPr>
              <a:endParaRPr lang="en-US" b="0">
                <a:solidFill>
                  <a:schemeClr val="tx1"/>
                </a:solidFill>
                <a:latin typeface="Times New Roman" pitchFamily="18" charset="0"/>
              </a:endParaRPr>
            </a:p>
          </p:txBody>
        </p:sp>
        <p:sp>
          <p:nvSpPr>
            <p:cNvPr id="236643" name="Rectangle 99"/>
            <p:cNvSpPr>
              <a:spLocks noChangeArrowheads="1"/>
            </p:cNvSpPr>
            <p:nvPr/>
          </p:nvSpPr>
          <p:spPr bwMode="auto">
            <a:xfrm>
              <a:off x="637" y="1612"/>
              <a:ext cx="610" cy="403"/>
            </a:xfrm>
            <a:prstGeom prst="rect">
              <a:avLst/>
            </a:prstGeom>
            <a:noFill/>
            <a:ln w="7">
              <a:solidFill>
                <a:srgbClr val="A0A0A0"/>
              </a:solidFill>
              <a:miter lim="800000"/>
              <a:headEnd/>
              <a:tailEnd/>
            </a:ln>
            <a:effectLst/>
          </p:spPr>
          <p:txBody>
            <a:bodyPr/>
            <a:lstStyle/>
            <a:p>
              <a:endParaRPr lang="en-US"/>
            </a:p>
          </p:txBody>
        </p:sp>
      </p:grpSp>
      <p:grpSp>
        <p:nvGrpSpPr>
          <p:cNvPr id="236644" name="Group 100"/>
          <p:cNvGrpSpPr>
            <a:grpSpLocks/>
          </p:cNvGrpSpPr>
          <p:nvPr/>
        </p:nvGrpSpPr>
        <p:grpSpPr bwMode="auto">
          <a:xfrm>
            <a:off x="8283575" y="4381500"/>
            <a:ext cx="657225" cy="274638"/>
            <a:chOff x="1247" y="1612"/>
            <a:chExt cx="414" cy="403"/>
          </a:xfrm>
        </p:grpSpPr>
        <p:sp>
          <p:nvSpPr>
            <p:cNvPr id="236645" name="Rectangle 101"/>
            <p:cNvSpPr>
              <a:spLocks noChangeArrowheads="1"/>
            </p:cNvSpPr>
            <p:nvPr/>
          </p:nvSpPr>
          <p:spPr bwMode="auto">
            <a:xfrm>
              <a:off x="1290" y="1612"/>
              <a:ext cx="328" cy="403"/>
            </a:xfrm>
            <a:prstGeom prst="rect">
              <a:avLst/>
            </a:prstGeom>
            <a:noFill/>
            <a:ln w="9525">
              <a:noFill/>
              <a:miter lim="800000"/>
              <a:headEnd/>
              <a:tailEnd/>
            </a:ln>
            <a:effectLst/>
          </p:spPr>
          <p:txBody>
            <a:bodyPr/>
            <a:lstStyle/>
            <a:p>
              <a:pPr algn="ctr">
                <a:spcBef>
                  <a:spcPct val="0"/>
                </a:spcBef>
              </a:pPr>
              <a:r>
                <a:rPr lang="en-US" sz="1200" b="0">
                  <a:solidFill>
                    <a:schemeClr val="tx1"/>
                  </a:solidFill>
                  <a:latin typeface="Arial Unicode MS" pitchFamily="34" charset="-128"/>
                  <a:ea typeface="Arial Unicode MS" pitchFamily="34" charset="-128"/>
                  <a:cs typeface="Arial Unicode MS" pitchFamily="34" charset="-128"/>
                </a:rPr>
                <a:t>1100</a:t>
              </a:r>
            </a:p>
            <a:p>
              <a:pPr algn="ctr" eaLnBrk="0" hangingPunct="0">
                <a:spcBef>
                  <a:spcPct val="0"/>
                </a:spcBef>
              </a:pPr>
              <a:endParaRPr lang="en-US" b="0">
                <a:solidFill>
                  <a:schemeClr val="tx1"/>
                </a:solidFill>
                <a:latin typeface="Times New Roman" pitchFamily="18" charset="0"/>
              </a:endParaRPr>
            </a:p>
          </p:txBody>
        </p:sp>
        <p:sp>
          <p:nvSpPr>
            <p:cNvPr id="236646" name="Rectangle 102"/>
            <p:cNvSpPr>
              <a:spLocks noChangeArrowheads="1"/>
            </p:cNvSpPr>
            <p:nvPr/>
          </p:nvSpPr>
          <p:spPr bwMode="auto">
            <a:xfrm>
              <a:off x="1247" y="1612"/>
              <a:ext cx="414" cy="403"/>
            </a:xfrm>
            <a:prstGeom prst="rect">
              <a:avLst/>
            </a:prstGeom>
            <a:noFill/>
            <a:ln w="7">
              <a:solidFill>
                <a:srgbClr val="A0A0A0"/>
              </a:solidFill>
              <a:miter lim="800000"/>
              <a:headEnd/>
              <a:tailEnd/>
            </a:ln>
            <a:effectLst/>
          </p:spPr>
          <p:txBody>
            <a:bodyPr/>
            <a:lstStyle/>
            <a:p>
              <a:endParaRPr lang="en-US"/>
            </a:p>
          </p:txBody>
        </p:sp>
      </p:grpSp>
    </p:spTree>
  </p:cSld>
  <p:clrMapOvr>
    <a:masterClrMapping/>
  </p:clrMapOvr>
  <p:transition>
    <p:dissolv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Rectangle 2"/>
          <p:cNvSpPr>
            <a:spLocks noGrp="1" noChangeArrowheads="1"/>
          </p:cNvSpPr>
          <p:nvPr>
            <p:ph type="body" idx="1"/>
          </p:nvPr>
        </p:nvSpPr>
        <p:spPr>
          <a:xfrm>
            <a:off x="304800" y="1143000"/>
            <a:ext cx="8610600" cy="4724400"/>
          </a:xfrm>
        </p:spPr>
        <p:txBody>
          <a:bodyPr/>
          <a:lstStyle/>
          <a:p>
            <a:pPr marL="609600" indent="-609600" algn="just"/>
            <a:r>
              <a:rPr lang="en-US" sz="1600">
                <a:latin typeface="Arial Unicode MS" pitchFamily="34" charset="-128"/>
                <a:ea typeface="Arial Unicode MS" pitchFamily="34" charset="-128"/>
                <a:cs typeface="Arial Unicode MS" pitchFamily="34" charset="-128"/>
              </a:rPr>
              <a:t>BCNF does not allow dependencies between attributes that belong to candidate keys.</a:t>
            </a:r>
          </a:p>
          <a:p>
            <a:pPr marL="609600" indent="-609600" algn="just"/>
            <a:r>
              <a:rPr lang="en-US" sz="1600">
                <a:latin typeface="Arial Unicode MS" pitchFamily="34" charset="-128"/>
                <a:ea typeface="Arial Unicode MS" pitchFamily="34" charset="-128"/>
                <a:cs typeface="Arial Unicode MS" pitchFamily="34" charset="-128"/>
              </a:rPr>
              <a:t>BCNF is a refinement of the third normal form in which it drops the restriction of a non-key attribute from the 3rd normal form.</a:t>
            </a:r>
            <a:r>
              <a:rPr lang="en-US" sz="1600" b="1">
                <a:solidFill>
                  <a:srgbClr val="CC0000"/>
                </a:solidFill>
                <a:latin typeface="Arial Unicode MS" pitchFamily="34" charset="-128"/>
                <a:cs typeface="Times New Roman" pitchFamily="18" charset="0"/>
              </a:rPr>
              <a:t> </a:t>
            </a:r>
          </a:p>
          <a:p>
            <a:pPr marL="609600" indent="-609600" algn="just"/>
            <a:r>
              <a:rPr lang="en-US" sz="1600">
                <a:latin typeface="Arial Unicode MS" pitchFamily="34" charset="-128"/>
                <a:ea typeface="Arial Unicode MS" pitchFamily="34" charset="-128"/>
                <a:cs typeface="Arial Unicode MS" pitchFamily="34" charset="-128"/>
              </a:rPr>
              <a:t>Third normal form and BCNF are not same if the following conditions are true:</a:t>
            </a:r>
          </a:p>
          <a:p>
            <a:pPr marL="1100138" lvl="1" indent="-533400" algn="just"/>
            <a:r>
              <a:rPr lang="en-US" sz="1400">
                <a:latin typeface="Arial Unicode MS" pitchFamily="34" charset="-128"/>
                <a:ea typeface="Arial Unicode MS" pitchFamily="34" charset="-128"/>
                <a:cs typeface="Arial Unicode MS" pitchFamily="34" charset="-128"/>
              </a:rPr>
              <a:t>The table has two or more candidate keys</a:t>
            </a:r>
          </a:p>
          <a:p>
            <a:pPr marL="1100138" lvl="1" indent="-533400" algn="just"/>
            <a:r>
              <a:rPr lang="en-US" sz="1400">
                <a:latin typeface="Arial Unicode MS" pitchFamily="34" charset="-128"/>
                <a:ea typeface="Arial Unicode MS" pitchFamily="34" charset="-128"/>
                <a:cs typeface="Arial Unicode MS" pitchFamily="34" charset="-128"/>
              </a:rPr>
              <a:t>At least two of the candidate keys are composed of more than one attribute</a:t>
            </a:r>
          </a:p>
          <a:p>
            <a:pPr marL="1100138" lvl="1" indent="-533400" algn="just"/>
            <a:r>
              <a:rPr lang="en-US" sz="1400">
                <a:latin typeface="Arial Unicode MS" pitchFamily="34" charset="-128"/>
                <a:ea typeface="Arial Unicode MS" pitchFamily="34" charset="-128"/>
                <a:cs typeface="Arial Unicode MS" pitchFamily="34" charset="-128"/>
              </a:rPr>
              <a:t>The keys are not disjoint i.e. The composite candidate keys share some attributes</a:t>
            </a:r>
          </a:p>
          <a:p>
            <a:pPr marL="609600" indent="-609600" algn="just">
              <a:buFontTx/>
              <a:buNone/>
            </a:pPr>
            <a:endParaRPr lang="en-US" sz="1600" b="1">
              <a:solidFill>
                <a:srgbClr val="CC0000"/>
              </a:solidFill>
              <a:latin typeface="Arial Unicode MS" pitchFamily="34" charset="-128"/>
              <a:ea typeface="Arial Unicode MS" pitchFamily="34" charset="-128"/>
              <a:cs typeface="Arial Unicode MS" pitchFamily="34" charset="-128"/>
            </a:endParaRPr>
          </a:p>
          <a:p>
            <a:pPr marL="609600" indent="-609600" algn="just">
              <a:buFontTx/>
              <a:buNone/>
            </a:pPr>
            <a:r>
              <a:rPr lang="en-US" sz="1600" b="1">
                <a:solidFill>
                  <a:srgbClr val="CC0000"/>
                </a:solidFill>
                <a:latin typeface="Arial Unicode MS" pitchFamily="34" charset="-128"/>
                <a:ea typeface="Arial Unicode MS" pitchFamily="34" charset="-128"/>
                <a:cs typeface="Arial Unicode MS" pitchFamily="34" charset="-128"/>
              </a:rPr>
              <a:t>Example 1 - Address (Not in BCNF)</a:t>
            </a:r>
          </a:p>
          <a:p>
            <a:pPr marL="609600" indent="-609600" algn="just">
              <a:buFontTx/>
              <a:buNone/>
            </a:pPr>
            <a:r>
              <a:rPr lang="en-US" sz="1600" b="1">
                <a:latin typeface="Arial Unicode MS" pitchFamily="34" charset="-128"/>
                <a:ea typeface="Arial Unicode MS" pitchFamily="34" charset="-128"/>
                <a:cs typeface="Arial Unicode MS" pitchFamily="34" charset="-128"/>
              </a:rPr>
              <a:t>Scheme </a:t>
            </a:r>
            <a:r>
              <a:rPr lang="en-US" sz="1600" b="1">
                <a:ea typeface="Arial Unicode MS" pitchFamily="34" charset="-128"/>
                <a:cs typeface="Arial Unicode MS" pitchFamily="34" charset="-128"/>
                <a:sym typeface="Wingdings" pitchFamily="2" charset="2"/>
              </a:rPr>
              <a:t></a:t>
            </a:r>
            <a:r>
              <a:rPr lang="en-US" sz="1600" b="1">
                <a:latin typeface="Arial Unicode MS" pitchFamily="34" charset="-128"/>
                <a:ea typeface="Arial Unicode MS" pitchFamily="34" charset="-128"/>
                <a:cs typeface="Arial Unicode MS" pitchFamily="34" charset="-128"/>
              </a:rPr>
              <a:t> {</a:t>
            </a:r>
            <a:r>
              <a:rPr lang="en-US" sz="1600" b="1">
                <a:latin typeface="Arial Unicode MS" pitchFamily="34" charset="-128"/>
                <a:cs typeface="Times New Roman" pitchFamily="18" charset="0"/>
              </a:rPr>
              <a:t>City, Street, ZipCode </a:t>
            </a:r>
            <a:r>
              <a:rPr lang="en-US" sz="1600" b="1">
                <a:latin typeface="Arial Unicode MS" pitchFamily="34" charset="-128"/>
                <a:ea typeface="Arial Unicode MS" pitchFamily="34" charset="-128"/>
                <a:cs typeface="Arial Unicode MS" pitchFamily="34" charset="-128"/>
              </a:rPr>
              <a:t>}</a:t>
            </a:r>
          </a:p>
          <a:p>
            <a:pPr marL="1100138" lvl="1" indent="-533400" algn="just">
              <a:buFontTx/>
              <a:buAutoNum type="arabicPeriod"/>
            </a:pPr>
            <a:r>
              <a:rPr lang="en-US" sz="1600" b="1">
                <a:latin typeface="Arial Unicode MS" pitchFamily="34" charset="-128"/>
                <a:cs typeface="Times New Roman" pitchFamily="18" charset="0"/>
              </a:rPr>
              <a:t>Key1 </a:t>
            </a:r>
            <a:r>
              <a:rPr lang="en-US" sz="1600" b="1">
                <a:cs typeface="Times New Roman" pitchFamily="18" charset="0"/>
                <a:sym typeface="Wingdings" pitchFamily="2" charset="2"/>
              </a:rPr>
              <a:t></a:t>
            </a:r>
            <a:r>
              <a:rPr lang="en-US" sz="1600" b="1">
                <a:latin typeface="Arial Unicode MS" pitchFamily="34" charset="-128"/>
                <a:cs typeface="Times New Roman" pitchFamily="18" charset="0"/>
              </a:rPr>
              <a:t> {City, Street }</a:t>
            </a:r>
          </a:p>
          <a:p>
            <a:pPr marL="1100138" lvl="1" indent="-533400" algn="just">
              <a:buFontTx/>
              <a:buAutoNum type="arabicPeriod"/>
            </a:pPr>
            <a:r>
              <a:rPr lang="en-US" sz="1600" b="1">
                <a:latin typeface="Arial Unicode MS" pitchFamily="34" charset="-128"/>
                <a:cs typeface="Times New Roman" pitchFamily="18" charset="0"/>
              </a:rPr>
              <a:t>Key2 </a:t>
            </a:r>
            <a:r>
              <a:rPr lang="en-US" sz="1600" b="1">
                <a:cs typeface="Times New Roman" pitchFamily="18" charset="0"/>
                <a:sym typeface="Wingdings" pitchFamily="2" charset="2"/>
              </a:rPr>
              <a:t></a:t>
            </a:r>
            <a:r>
              <a:rPr lang="en-US" sz="1600" b="1">
                <a:latin typeface="Arial Unicode MS" pitchFamily="34" charset="-128"/>
                <a:cs typeface="Times New Roman" pitchFamily="18" charset="0"/>
              </a:rPr>
              <a:t> {ZipCode, Street}</a:t>
            </a:r>
          </a:p>
          <a:p>
            <a:pPr marL="1100138" lvl="1" indent="-533400" algn="just">
              <a:buFontTx/>
              <a:buAutoNum type="arabicPeriod"/>
            </a:pPr>
            <a:r>
              <a:rPr lang="en-US" sz="1600" b="1">
                <a:latin typeface="Arial Unicode MS" pitchFamily="34" charset="-128"/>
                <a:cs typeface="Times New Roman" pitchFamily="18" charset="0"/>
              </a:rPr>
              <a:t>No non-key attribute hence 3NF</a:t>
            </a:r>
            <a:endParaRPr lang="en-US" sz="1600" b="1">
              <a:latin typeface="Arial Unicode MS" pitchFamily="34" charset="-128"/>
              <a:cs typeface="Times New Roman" pitchFamily="18" charset="0"/>
              <a:sym typeface="Wingdings" pitchFamily="2" charset="2"/>
            </a:endParaRPr>
          </a:p>
          <a:p>
            <a:pPr marL="1100138" lvl="1" indent="-533400" algn="just">
              <a:buFontTx/>
              <a:buAutoNum type="arabicPeriod"/>
            </a:pPr>
            <a:r>
              <a:rPr lang="en-US" sz="1600" b="1">
                <a:latin typeface="Arial Unicode MS" pitchFamily="34" charset="-128"/>
                <a:cs typeface="Times New Roman" pitchFamily="18" charset="0"/>
              </a:rPr>
              <a:t>{City, Street} </a:t>
            </a:r>
            <a:r>
              <a:rPr lang="en-US" sz="1600" b="1">
                <a:latin typeface="Arial Unicode MS" pitchFamily="34" charset="-128"/>
                <a:cs typeface="Times New Roman" pitchFamily="18" charset="0"/>
                <a:sym typeface="Wingdings" pitchFamily="2" charset="2"/>
              </a:rPr>
              <a:t> {ZipCode}</a:t>
            </a:r>
          </a:p>
          <a:p>
            <a:pPr marL="1100138" lvl="1" indent="-533400" algn="just">
              <a:buFontTx/>
              <a:buAutoNum type="arabicPeriod"/>
            </a:pPr>
            <a:r>
              <a:rPr lang="en-US" sz="1600" b="1">
                <a:latin typeface="Arial Unicode MS" pitchFamily="34" charset="-128"/>
                <a:cs typeface="Times New Roman" pitchFamily="18" charset="0"/>
              </a:rPr>
              <a:t>{ZipCode} </a:t>
            </a:r>
            <a:r>
              <a:rPr lang="en-US" sz="1600" b="1">
                <a:latin typeface="Arial Unicode MS" pitchFamily="34" charset="-128"/>
                <a:cs typeface="Times New Roman" pitchFamily="18" charset="0"/>
                <a:sym typeface="Wingdings" pitchFamily="2" charset="2"/>
              </a:rPr>
              <a:t> {City}</a:t>
            </a:r>
            <a:endParaRPr lang="en-US" sz="1600" b="1">
              <a:latin typeface="Arial Unicode MS" pitchFamily="34" charset="-128"/>
              <a:cs typeface="Times New Roman" pitchFamily="18" charset="0"/>
            </a:endParaRPr>
          </a:p>
          <a:p>
            <a:pPr marL="1100138" lvl="1" indent="-533400" algn="just">
              <a:buFontTx/>
              <a:buAutoNum type="arabicPeriod"/>
            </a:pPr>
            <a:r>
              <a:rPr lang="en-US" sz="1600" b="1">
                <a:latin typeface="Arial Unicode MS" pitchFamily="34" charset="-128"/>
                <a:cs typeface="Times New Roman" pitchFamily="18" charset="0"/>
              </a:rPr>
              <a:t>Dependency between attributes belonging to a key</a:t>
            </a:r>
          </a:p>
        </p:txBody>
      </p:sp>
      <p:sp>
        <p:nvSpPr>
          <p:cNvPr id="238595" name="Rectangle 3"/>
          <p:cNvSpPr>
            <a:spLocks noChangeArrowheads="1"/>
          </p:cNvSpPr>
          <p:nvPr/>
        </p:nvSpPr>
        <p:spPr bwMode="auto">
          <a:xfrm>
            <a:off x="685800" y="76200"/>
            <a:ext cx="7772400" cy="1143000"/>
          </a:xfrm>
          <a:prstGeom prst="rect">
            <a:avLst/>
          </a:prstGeom>
          <a:noFill/>
          <a:ln w="9525">
            <a:noFill/>
            <a:miter lim="800000"/>
            <a:headEnd/>
            <a:tailEnd/>
          </a:ln>
          <a:effectLst/>
        </p:spPr>
        <p:txBody>
          <a:bodyPr anchor="ctr"/>
          <a:lstStyle/>
          <a:p>
            <a:pPr algn="ctr">
              <a:spcBef>
                <a:spcPct val="0"/>
              </a:spcBef>
            </a:pPr>
            <a:r>
              <a:rPr lang="en-US" sz="3600">
                <a:solidFill>
                  <a:srgbClr val="CC0000"/>
                </a:solidFill>
                <a:latin typeface="Arial-BoldMT"/>
              </a:rPr>
              <a:t>Boyce-Codd Normal Form  (BCNF)</a:t>
            </a:r>
            <a:r>
              <a:rPr lang="en-US" sz="4400">
                <a:solidFill>
                  <a:srgbClr val="CC0000"/>
                </a:solidFill>
                <a:latin typeface="Arial-BoldMT"/>
              </a:rPr>
              <a:t> </a:t>
            </a:r>
          </a:p>
        </p:txBody>
      </p:sp>
    </p:spTree>
  </p:cSld>
  <p:clrMapOvr>
    <a:masterClrMapping/>
  </p:clrMapOvr>
  <p:transition>
    <p:dissolv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2"/>
          <p:cNvSpPr>
            <a:spLocks noGrp="1" noChangeArrowheads="1"/>
          </p:cNvSpPr>
          <p:nvPr>
            <p:ph type="body" idx="1"/>
          </p:nvPr>
        </p:nvSpPr>
        <p:spPr>
          <a:xfrm>
            <a:off x="304800" y="1143000"/>
            <a:ext cx="8839200" cy="5334000"/>
          </a:xfrm>
        </p:spPr>
        <p:txBody>
          <a:bodyPr/>
          <a:lstStyle/>
          <a:p>
            <a:pPr marL="533400" indent="-533400"/>
            <a:r>
              <a:rPr lang="en-US" sz="2800">
                <a:cs typeface="Times New Roman" pitchFamily="18" charset="0"/>
              </a:rPr>
              <a:t>This is the process which allows you to winnow out redundant data within your database. </a:t>
            </a:r>
            <a:endParaRPr lang="en-US" sz="2800"/>
          </a:p>
          <a:p>
            <a:pPr marL="533400" indent="-533400"/>
            <a:r>
              <a:rPr lang="en-US" sz="2800">
                <a:cs typeface="Times New Roman" pitchFamily="18" charset="0"/>
              </a:rPr>
              <a:t>This involves restructuring the tables to successively meeting higher forms of Normalization. </a:t>
            </a:r>
          </a:p>
          <a:p>
            <a:pPr marL="533400" indent="-533400"/>
            <a:r>
              <a:rPr lang="en-US" sz="2800"/>
              <a:t>A properly normalized database should have the following characteristics</a:t>
            </a:r>
          </a:p>
          <a:p>
            <a:pPr marL="1023938" lvl="1" indent="-457200"/>
            <a:r>
              <a:rPr lang="en-US" sz="2400"/>
              <a:t>Scalar values in each fields</a:t>
            </a:r>
          </a:p>
          <a:p>
            <a:pPr marL="1023938" lvl="1" indent="-457200"/>
            <a:r>
              <a:rPr lang="en-US" sz="2400"/>
              <a:t>Absence of redundancy.</a:t>
            </a:r>
          </a:p>
          <a:p>
            <a:pPr marL="1023938" lvl="1" indent="-457200"/>
            <a:r>
              <a:rPr lang="en-US" sz="2400"/>
              <a:t>Minimal use of null values.</a:t>
            </a:r>
            <a:endParaRPr lang="en-US" sz="2400">
              <a:cs typeface="Times New Roman" pitchFamily="18" charset="0"/>
            </a:endParaRPr>
          </a:p>
          <a:p>
            <a:pPr marL="1023938" lvl="1" indent="-457200"/>
            <a:r>
              <a:rPr lang="en-US" sz="2400">
                <a:cs typeface="Times New Roman" pitchFamily="18" charset="0"/>
              </a:rPr>
              <a:t>Minimal loss of information.</a:t>
            </a:r>
            <a:r>
              <a:rPr lang="en-US" sz="2400"/>
              <a:t> </a:t>
            </a:r>
          </a:p>
        </p:txBody>
      </p:sp>
      <p:sp>
        <p:nvSpPr>
          <p:cNvPr id="184323" name="Rectangle 3"/>
          <p:cNvSpPr>
            <a:spLocks noChangeArrowheads="1"/>
          </p:cNvSpPr>
          <p:nvPr/>
        </p:nvSpPr>
        <p:spPr bwMode="auto">
          <a:xfrm>
            <a:off x="685800" y="76200"/>
            <a:ext cx="7772400" cy="1143000"/>
          </a:xfrm>
          <a:prstGeom prst="rect">
            <a:avLst/>
          </a:prstGeom>
          <a:noFill/>
          <a:ln w="9525">
            <a:noFill/>
            <a:miter lim="800000"/>
            <a:headEnd/>
            <a:tailEnd/>
          </a:ln>
          <a:effectLst/>
        </p:spPr>
        <p:txBody>
          <a:bodyPr anchor="ctr"/>
          <a:lstStyle/>
          <a:p>
            <a:pPr algn="ctr">
              <a:spcBef>
                <a:spcPct val="0"/>
              </a:spcBef>
            </a:pPr>
            <a:r>
              <a:rPr lang="en-US" sz="4400">
                <a:solidFill>
                  <a:srgbClr val="CC0000"/>
                </a:solidFill>
                <a:latin typeface="Arial-BoldMT"/>
              </a:rPr>
              <a:t>Definition </a:t>
            </a:r>
          </a:p>
        </p:txBody>
      </p:sp>
    </p:spTree>
  </p:cSld>
  <p:clrMapOvr>
    <a:masterClrMapping/>
  </p:clrMapOvr>
  <p:transition>
    <p:dissolv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Rectangle 2"/>
          <p:cNvSpPr>
            <a:spLocks noGrp="1" noChangeArrowheads="1"/>
          </p:cNvSpPr>
          <p:nvPr>
            <p:ph type="body" idx="1"/>
          </p:nvPr>
        </p:nvSpPr>
        <p:spPr>
          <a:xfrm>
            <a:off x="304800" y="1143000"/>
            <a:ext cx="8610600" cy="5029200"/>
          </a:xfrm>
        </p:spPr>
        <p:txBody>
          <a:bodyPr/>
          <a:lstStyle/>
          <a:p>
            <a:pPr marL="609600" indent="-609600" algn="just">
              <a:buFontTx/>
              <a:buNone/>
            </a:pPr>
            <a:r>
              <a:rPr lang="en-US" sz="2000" b="1">
                <a:solidFill>
                  <a:srgbClr val="CC0000"/>
                </a:solidFill>
                <a:latin typeface="Arial Unicode MS" pitchFamily="34" charset="-128"/>
                <a:cs typeface="Times New Roman" pitchFamily="18" charset="0"/>
              </a:rPr>
              <a:t>Example 2 - Movie (Not in BCNF)</a:t>
            </a:r>
          </a:p>
          <a:p>
            <a:pPr marL="609600" indent="-609600" algn="just">
              <a:buFontTx/>
              <a:buNone/>
            </a:pPr>
            <a:r>
              <a:rPr lang="en-US" sz="1800" b="1">
                <a:latin typeface="Arial Unicode MS" pitchFamily="34" charset="-128"/>
                <a:ea typeface="Arial Unicode MS" pitchFamily="34" charset="-128"/>
                <a:cs typeface="Arial Unicode MS" pitchFamily="34" charset="-128"/>
              </a:rPr>
              <a:t>Scheme </a:t>
            </a:r>
            <a:r>
              <a:rPr lang="en-US" sz="1800" b="1">
                <a:ea typeface="Arial Unicode MS" pitchFamily="34" charset="-128"/>
                <a:cs typeface="Arial Unicode MS" pitchFamily="34" charset="-128"/>
                <a:sym typeface="Wingdings" pitchFamily="2" charset="2"/>
              </a:rPr>
              <a:t></a:t>
            </a:r>
            <a:r>
              <a:rPr lang="en-US" sz="1800" b="1">
                <a:latin typeface="Arial Unicode MS" pitchFamily="34" charset="-128"/>
                <a:ea typeface="Arial Unicode MS" pitchFamily="34" charset="-128"/>
                <a:cs typeface="Arial Unicode MS" pitchFamily="34" charset="-128"/>
              </a:rPr>
              <a:t> {M</a:t>
            </a:r>
            <a:r>
              <a:rPr lang="en-US" sz="1800" b="1">
                <a:latin typeface="Arial Unicode MS" pitchFamily="34" charset="-128"/>
                <a:cs typeface="Times New Roman" pitchFamily="18" charset="0"/>
              </a:rPr>
              <a:t>ovieTitle, MovieID, PersonName, Role, Payment</a:t>
            </a:r>
            <a:r>
              <a:rPr lang="en-US" sz="1800" b="1">
                <a:latin typeface="Arial Unicode MS" pitchFamily="34" charset="-128"/>
                <a:ea typeface="Arial Unicode MS" pitchFamily="34" charset="-128"/>
                <a:cs typeface="Arial Unicode MS" pitchFamily="34" charset="-128"/>
              </a:rPr>
              <a:t> }	</a:t>
            </a:r>
          </a:p>
          <a:p>
            <a:pPr marL="1100138" lvl="1" indent="-533400" algn="just">
              <a:buFontTx/>
              <a:buAutoNum type="arabicPeriod"/>
            </a:pPr>
            <a:r>
              <a:rPr lang="en-US" sz="1600" b="1">
                <a:latin typeface="Arial Unicode MS" pitchFamily="34" charset="-128"/>
                <a:ea typeface="Arial Unicode MS" pitchFamily="34" charset="-128"/>
                <a:cs typeface="Arial Unicode MS" pitchFamily="34" charset="-128"/>
              </a:rPr>
              <a:t>Key1 </a:t>
            </a:r>
            <a:r>
              <a:rPr lang="en-US" sz="1600" b="1">
                <a:ea typeface="Arial Unicode MS" pitchFamily="34" charset="-128"/>
                <a:cs typeface="Arial Unicode MS" pitchFamily="34" charset="-128"/>
                <a:sym typeface="Wingdings" pitchFamily="2" charset="2"/>
              </a:rPr>
              <a:t></a:t>
            </a:r>
            <a:r>
              <a:rPr lang="en-US" sz="1600" b="1">
                <a:latin typeface="Arial Unicode MS" pitchFamily="34" charset="-128"/>
                <a:ea typeface="Arial Unicode MS" pitchFamily="34" charset="-128"/>
                <a:cs typeface="Arial Unicode MS" pitchFamily="34" charset="-128"/>
              </a:rPr>
              <a:t> {MovieTitle, PersonName}</a:t>
            </a:r>
          </a:p>
          <a:p>
            <a:pPr marL="1100138" lvl="1" indent="-533400" algn="just">
              <a:buFontTx/>
              <a:buAutoNum type="arabicPeriod"/>
            </a:pPr>
            <a:r>
              <a:rPr lang="en-US" sz="1600" b="1">
                <a:latin typeface="Arial Unicode MS" pitchFamily="34" charset="-128"/>
                <a:ea typeface="Arial Unicode MS" pitchFamily="34" charset="-128"/>
                <a:cs typeface="Arial Unicode MS" pitchFamily="34" charset="-128"/>
              </a:rPr>
              <a:t>Key2 </a:t>
            </a:r>
            <a:r>
              <a:rPr lang="en-US" sz="1600" b="1">
                <a:ea typeface="Arial Unicode MS" pitchFamily="34" charset="-128"/>
                <a:cs typeface="Arial Unicode MS" pitchFamily="34" charset="-128"/>
                <a:sym typeface="Wingdings" pitchFamily="2" charset="2"/>
              </a:rPr>
              <a:t></a:t>
            </a:r>
            <a:r>
              <a:rPr lang="en-US" sz="1600" b="1">
                <a:latin typeface="Arial Unicode MS" pitchFamily="34" charset="-128"/>
                <a:ea typeface="Arial Unicode MS" pitchFamily="34" charset="-128"/>
                <a:cs typeface="Arial Unicode MS" pitchFamily="34" charset="-128"/>
              </a:rPr>
              <a:t> {MovieID, PersonName}</a:t>
            </a:r>
          </a:p>
          <a:p>
            <a:pPr marL="1100138" lvl="1" indent="-533400" algn="just">
              <a:buFontTx/>
              <a:buAutoNum type="arabicPeriod"/>
            </a:pPr>
            <a:r>
              <a:rPr lang="en-US" sz="1600" b="1">
                <a:latin typeface="Arial Unicode MS" pitchFamily="34" charset="-128"/>
                <a:ea typeface="Arial Unicode MS" pitchFamily="34" charset="-128"/>
                <a:cs typeface="Arial Unicode MS" pitchFamily="34" charset="-128"/>
              </a:rPr>
              <a:t>Both </a:t>
            </a:r>
            <a:r>
              <a:rPr lang="en-US" sz="1600" b="1">
                <a:latin typeface="Arial Unicode MS" pitchFamily="34" charset="-128"/>
                <a:cs typeface="Times New Roman" pitchFamily="18" charset="0"/>
              </a:rPr>
              <a:t>role and payment functionally depend on both candidate keys thus 3NF</a:t>
            </a:r>
            <a:endParaRPr lang="en-US" sz="1600" b="1">
              <a:latin typeface="Arial Unicode MS" pitchFamily="34" charset="-128"/>
              <a:ea typeface="Arial Unicode MS" pitchFamily="34" charset="-128"/>
              <a:cs typeface="Arial Unicode MS" pitchFamily="34" charset="-128"/>
            </a:endParaRPr>
          </a:p>
          <a:p>
            <a:pPr marL="1100138" lvl="1" indent="-533400" algn="just">
              <a:buFontTx/>
              <a:buAutoNum type="arabicPeriod"/>
            </a:pPr>
            <a:r>
              <a:rPr lang="en-US" sz="1600" b="1">
                <a:latin typeface="Arial Unicode MS" pitchFamily="34" charset="-128"/>
                <a:ea typeface="Arial Unicode MS" pitchFamily="34" charset="-128"/>
                <a:cs typeface="Arial Unicode MS" pitchFamily="34" charset="-128"/>
              </a:rPr>
              <a:t>{MovieID} </a:t>
            </a:r>
            <a:r>
              <a:rPr lang="en-US" sz="1600" b="1">
                <a:latin typeface="Arial Unicode MS" pitchFamily="34" charset="-128"/>
                <a:ea typeface="Arial Unicode MS" pitchFamily="34" charset="-128"/>
                <a:cs typeface="Arial Unicode MS" pitchFamily="34" charset="-128"/>
                <a:sym typeface="Wingdings" pitchFamily="2" charset="2"/>
              </a:rPr>
              <a:t> {MovieTitle}</a:t>
            </a:r>
          </a:p>
          <a:p>
            <a:pPr marL="1100138" lvl="1" indent="-533400" algn="just">
              <a:buFontTx/>
              <a:buAutoNum type="arabicPeriod"/>
            </a:pPr>
            <a:r>
              <a:rPr lang="en-US" sz="1600" b="1">
                <a:latin typeface="Arial Unicode MS" pitchFamily="34" charset="-128"/>
                <a:cs typeface="Times New Roman" pitchFamily="18" charset="0"/>
              </a:rPr>
              <a:t>Dependency between MovieID &amp; MovieTitle Violates BCNF</a:t>
            </a:r>
            <a:endParaRPr lang="en-US" sz="1600" b="1">
              <a:latin typeface="Arial Unicode MS" pitchFamily="34" charset="-128"/>
              <a:ea typeface="Arial Unicode MS" pitchFamily="34" charset="-128"/>
              <a:cs typeface="Arial Unicode MS" pitchFamily="34" charset="-128"/>
              <a:sym typeface="Wingdings" pitchFamily="2" charset="2"/>
            </a:endParaRPr>
          </a:p>
          <a:p>
            <a:pPr marL="1100138" lvl="1" indent="-533400" algn="just">
              <a:buFontTx/>
              <a:buAutoNum type="arabicPeriod"/>
            </a:pPr>
            <a:endParaRPr lang="en-US" sz="1600" b="1">
              <a:latin typeface="Arial Unicode MS" pitchFamily="34" charset="-128"/>
              <a:ea typeface="Arial Unicode MS" pitchFamily="34" charset="-128"/>
              <a:cs typeface="Arial Unicode MS" pitchFamily="34" charset="-128"/>
            </a:endParaRPr>
          </a:p>
          <a:p>
            <a:pPr marL="609600" indent="-609600" algn="just">
              <a:buFontTx/>
              <a:buNone/>
            </a:pPr>
            <a:r>
              <a:rPr lang="en-US" sz="2000" b="1">
                <a:solidFill>
                  <a:srgbClr val="CC0000"/>
                </a:solidFill>
                <a:latin typeface="Arial Unicode MS" pitchFamily="34" charset="-128"/>
                <a:cs typeface="Times New Roman" pitchFamily="18" charset="0"/>
              </a:rPr>
              <a:t>Example 3 - Consulting (Not in BCNF)</a:t>
            </a:r>
          </a:p>
          <a:p>
            <a:pPr marL="609600" indent="-609600" algn="just">
              <a:buFontTx/>
              <a:buNone/>
            </a:pPr>
            <a:r>
              <a:rPr lang="en-US" sz="1800" b="1">
                <a:latin typeface="Arial Unicode MS" pitchFamily="34" charset="-128"/>
                <a:ea typeface="Arial Unicode MS" pitchFamily="34" charset="-128"/>
                <a:cs typeface="Arial Unicode MS" pitchFamily="34" charset="-128"/>
              </a:rPr>
              <a:t>Scheme </a:t>
            </a:r>
            <a:r>
              <a:rPr lang="en-US" sz="1800" b="1">
                <a:ea typeface="Arial Unicode MS" pitchFamily="34" charset="-128"/>
                <a:cs typeface="Arial Unicode MS" pitchFamily="34" charset="-128"/>
                <a:sym typeface="Wingdings" pitchFamily="2" charset="2"/>
              </a:rPr>
              <a:t></a:t>
            </a:r>
            <a:r>
              <a:rPr lang="en-US" sz="1800" b="1">
                <a:latin typeface="Arial Unicode MS" pitchFamily="34" charset="-128"/>
                <a:ea typeface="Arial Unicode MS" pitchFamily="34" charset="-128"/>
                <a:cs typeface="Arial Unicode MS" pitchFamily="34" charset="-128"/>
              </a:rPr>
              <a:t> {Client, Problem, Consultant}</a:t>
            </a:r>
          </a:p>
          <a:p>
            <a:pPr marL="1100138" lvl="1" indent="-533400" algn="just">
              <a:buFontTx/>
              <a:buAutoNum type="arabicPeriod"/>
            </a:pPr>
            <a:r>
              <a:rPr lang="en-US" sz="1600" b="1">
                <a:latin typeface="Arial Unicode MS" pitchFamily="34" charset="-128"/>
                <a:cs typeface="Times New Roman" pitchFamily="18" charset="0"/>
              </a:rPr>
              <a:t>Key1 </a:t>
            </a:r>
            <a:r>
              <a:rPr lang="en-US" sz="1600" b="1">
                <a:cs typeface="Times New Roman" pitchFamily="18" charset="0"/>
                <a:sym typeface="Wingdings" pitchFamily="2" charset="2"/>
              </a:rPr>
              <a:t></a:t>
            </a:r>
            <a:r>
              <a:rPr lang="en-US" sz="1600" b="1">
                <a:latin typeface="Arial Unicode MS" pitchFamily="34" charset="-128"/>
                <a:cs typeface="Times New Roman" pitchFamily="18" charset="0"/>
              </a:rPr>
              <a:t> {Client, Problem}</a:t>
            </a:r>
          </a:p>
          <a:p>
            <a:pPr marL="1100138" lvl="1" indent="-533400" algn="just">
              <a:buFontTx/>
              <a:buAutoNum type="arabicPeriod"/>
            </a:pPr>
            <a:r>
              <a:rPr lang="en-US" sz="1600" b="1">
                <a:latin typeface="Arial Unicode MS" pitchFamily="34" charset="-128"/>
                <a:cs typeface="Times New Roman" pitchFamily="18" charset="0"/>
              </a:rPr>
              <a:t>Key2 </a:t>
            </a:r>
            <a:r>
              <a:rPr lang="en-US" sz="1600" b="1">
                <a:latin typeface="Arial Unicode MS" pitchFamily="34" charset="-128"/>
                <a:cs typeface="Times New Roman" pitchFamily="18" charset="0"/>
                <a:sym typeface="Wingdings" pitchFamily="2" charset="2"/>
              </a:rPr>
              <a:t> {Client, Consultant} </a:t>
            </a:r>
            <a:endParaRPr lang="en-US" sz="1600" b="1">
              <a:latin typeface="Arial Unicode MS" pitchFamily="34" charset="-128"/>
              <a:cs typeface="Times New Roman" pitchFamily="18" charset="0"/>
            </a:endParaRPr>
          </a:p>
          <a:p>
            <a:pPr marL="1100138" lvl="1" indent="-533400" algn="just">
              <a:buFontTx/>
              <a:buAutoNum type="arabicPeriod"/>
            </a:pPr>
            <a:r>
              <a:rPr lang="en-US" sz="1600" b="1">
                <a:latin typeface="Arial Unicode MS" pitchFamily="34" charset="-128"/>
                <a:cs typeface="Times New Roman" pitchFamily="18" charset="0"/>
              </a:rPr>
              <a:t>No non-key attribute hence 3NF</a:t>
            </a:r>
          </a:p>
          <a:p>
            <a:pPr marL="1100138" lvl="1" indent="-533400" algn="just">
              <a:buFontTx/>
              <a:buAutoNum type="arabicPeriod"/>
            </a:pPr>
            <a:r>
              <a:rPr lang="en-US" sz="1600" b="1">
                <a:latin typeface="Arial Unicode MS" pitchFamily="34" charset="-128"/>
                <a:cs typeface="Times New Roman" pitchFamily="18" charset="0"/>
              </a:rPr>
              <a:t>{Client, Problem} </a:t>
            </a:r>
            <a:r>
              <a:rPr lang="en-US" sz="1600" b="1">
                <a:latin typeface="Arial Unicode MS" pitchFamily="34" charset="-128"/>
                <a:cs typeface="Times New Roman" pitchFamily="18" charset="0"/>
                <a:sym typeface="Wingdings" pitchFamily="2" charset="2"/>
              </a:rPr>
              <a:t> {Consultant}</a:t>
            </a:r>
          </a:p>
          <a:p>
            <a:pPr marL="1100138" lvl="1" indent="-533400" algn="just">
              <a:buFontTx/>
              <a:buAutoNum type="arabicPeriod"/>
            </a:pPr>
            <a:r>
              <a:rPr lang="en-US" sz="1600" b="1">
                <a:latin typeface="Arial Unicode MS" pitchFamily="34" charset="-128"/>
                <a:cs typeface="Times New Roman" pitchFamily="18" charset="0"/>
              </a:rPr>
              <a:t>{Client, Consultant} </a:t>
            </a:r>
            <a:r>
              <a:rPr lang="en-US" sz="1600" b="1">
                <a:latin typeface="Arial Unicode MS" pitchFamily="34" charset="-128"/>
                <a:cs typeface="Times New Roman" pitchFamily="18" charset="0"/>
                <a:sym typeface="Wingdings" pitchFamily="2" charset="2"/>
              </a:rPr>
              <a:t> {Problem}</a:t>
            </a:r>
          </a:p>
          <a:p>
            <a:pPr marL="1100138" lvl="1" indent="-533400" algn="just">
              <a:buFontTx/>
              <a:buAutoNum type="arabicPeriod"/>
            </a:pPr>
            <a:r>
              <a:rPr lang="en-US" sz="1600" b="1">
                <a:latin typeface="Arial Unicode MS" pitchFamily="34" charset="-128"/>
                <a:cs typeface="Times New Roman" pitchFamily="18" charset="0"/>
              </a:rPr>
              <a:t>Dependency between attributess belonging to keys violates BCNF </a:t>
            </a:r>
          </a:p>
        </p:txBody>
      </p:sp>
      <p:sp>
        <p:nvSpPr>
          <p:cNvPr id="240643" name="Rectangle 3"/>
          <p:cNvSpPr>
            <a:spLocks noChangeArrowheads="1"/>
          </p:cNvSpPr>
          <p:nvPr/>
        </p:nvSpPr>
        <p:spPr bwMode="auto">
          <a:xfrm>
            <a:off x="685800" y="76200"/>
            <a:ext cx="7772400" cy="1143000"/>
          </a:xfrm>
          <a:prstGeom prst="rect">
            <a:avLst/>
          </a:prstGeom>
          <a:noFill/>
          <a:ln w="9525">
            <a:noFill/>
            <a:miter lim="800000"/>
            <a:headEnd/>
            <a:tailEnd/>
          </a:ln>
          <a:effectLst/>
        </p:spPr>
        <p:txBody>
          <a:bodyPr anchor="ctr"/>
          <a:lstStyle/>
          <a:p>
            <a:pPr algn="ctr">
              <a:spcBef>
                <a:spcPct val="0"/>
              </a:spcBef>
            </a:pPr>
            <a:r>
              <a:rPr lang="en-US" sz="3600">
                <a:solidFill>
                  <a:srgbClr val="CC0000"/>
                </a:solidFill>
                <a:latin typeface="Arial-BoldMT"/>
              </a:rPr>
              <a:t>Boyce Codd Normal Form  (BCNF)</a:t>
            </a:r>
            <a:endParaRPr lang="en-US" sz="4400">
              <a:solidFill>
                <a:srgbClr val="CC0000"/>
              </a:solidFill>
              <a:latin typeface="Arial-BoldMT"/>
            </a:endParaRPr>
          </a:p>
        </p:txBody>
      </p:sp>
    </p:spTree>
  </p:cSld>
  <p:clrMapOvr>
    <a:masterClrMapping/>
  </p:clrMapOvr>
  <p:transition>
    <p:dissolv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body" idx="1"/>
          </p:nvPr>
        </p:nvSpPr>
        <p:spPr>
          <a:xfrm>
            <a:off x="304800" y="1143000"/>
            <a:ext cx="8001000" cy="5181600"/>
          </a:xfrm>
        </p:spPr>
        <p:txBody>
          <a:bodyPr/>
          <a:lstStyle/>
          <a:p>
            <a:pPr marL="609600" indent="-609600" algn="just">
              <a:lnSpc>
                <a:spcPct val="90000"/>
              </a:lnSpc>
              <a:buFontTx/>
              <a:buAutoNum type="arabicPeriod"/>
            </a:pPr>
            <a:r>
              <a:rPr lang="en-US" sz="2400">
                <a:latin typeface="Arial Unicode MS" pitchFamily="34" charset="-128"/>
                <a:ea typeface="Arial Unicode MS" pitchFamily="34" charset="-128"/>
                <a:cs typeface="Arial Unicode MS" pitchFamily="34" charset="-128"/>
              </a:rPr>
              <a:t>Place the two candidate primary keys in separate entities</a:t>
            </a:r>
            <a:endParaRPr lang="en-US" sz="2400">
              <a:latin typeface="Arial Unicode MS" pitchFamily="34" charset="-128"/>
              <a:cs typeface="Times New Roman" pitchFamily="18" charset="0"/>
            </a:endParaRPr>
          </a:p>
          <a:p>
            <a:pPr marL="609600" indent="-609600" algn="just">
              <a:lnSpc>
                <a:spcPct val="90000"/>
              </a:lnSpc>
              <a:buFontTx/>
              <a:buAutoNum type="arabicPeriod"/>
            </a:pPr>
            <a:r>
              <a:rPr lang="en-US" sz="2400">
                <a:latin typeface="Arial Unicode MS" pitchFamily="34" charset="-128"/>
                <a:cs typeface="Times New Roman" pitchFamily="18" charset="0"/>
              </a:rPr>
              <a:t>Place each of the remaining data items in one of the resulting entities according to its dependency on the primary key.</a:t>
            </a:r>
            <a:r>
              <a:rPr lang="en-US" sz="2400">
                <a:latin typeface="Arial Unicode MS" pitchFamily="34" charset="-128"/>
                <a:ea typeface="Arial Unicode MS" pitchFamily="34" charset="-128"/>
                <a:cs typeface="Arial Unicode MS" pitchFamily="34" charset="-128"/>
              </a:rPr>
              <a:t> </a:t>
            </a:r>
          </a:p>
          <a:p>
            <a:pPr marL="609600" indent="-609600">
              <a:lnSpc>
                <a:spcPct val="90000"/>
              </a:lnSpc>
              <a:spcBef>
                <a:spcPct val="50000"/>
              </a:spcBef>
              <a:buFontTx/>
              <a:buNone/>
            </a:pPr>
            <a:r>
              <a:rPr lang="en-US" sz="2400" b="1">
                <a:solidFill>
                  <a:srgbClr val="CC0000"/>
                </a:solidFill>
                <a:latin typeface="Arial Unicode MS" pitchFamily="34" charset="-128"/>
                <a:cs typeface="Times New Roman" pitchFamily="18" charset="0"/>
              </a:rPr>
              <a:t>Example 1 (Convert to BCNF) </a:t>
            </a:r>
          </a:p>
          <a:p>
            <a:pPr marL="1100138" lvl="1" indent="-533400">
              <a:lnSpc>
                <a:spcPct val="90000"/>
              </a:lnSpc>
              <a:spcBef>
                <a:spcPct val="50000"/>
              </a:spcBef>
              <a:buFontTx/>
              <a:buNone/>
            </a:pPr>
            <a:r>
              <a:rPr lang="en-US" sz="2000" b="1">
                <a:latin typeface="Arial Unicode MS" pitchFamily="34" charset="-128"/>
                <a:ea typeface="Arial Unicode MS" pitchFamily="34" charset="-128"/>
                <a:cs typeface="Arial Unicode MS" pitchFamily="34" charset="-128"/>
              </a:rPr>
              <a:t>Old Scheme </a:t>
            </a:r>
            <a:r>
              <a:rPr lang="en-US" sz="2000" b="1">
                <a:latin typeface="Arial Unicode MS" pitchFamily="34" charset="-128"/>
                <a:ea typeface="Arial Unicode MS" pitchFamily="34" charset="-128"/>
                <a:cs typeface="Arial Unicode MS" pitchFamily="34" charset="-128"/>
                <a:sym typeface="Wingdings" pitchFamily="2" charset="2"/>
              </a:rPr>
              <a:t></a:t>
            </a:r>
            <a:r>
              <a:rPr lang="en-US" sz="2000" b="1">
                <a:latin typeface="Arial Unicode MS" pitchFamily="34" charset="-128"/>
                <a:ea typeface="Arial Unicode MS" pitchFamily="34" charset="-128"/>
                <a:cs typeface="Arial Unicode MS" pitchFamily="34" charset="-128"/>
              </a:rPr>
              <a:t> {City, Street, ZipCode }</a:t>
            </a:r>
          </a:p>
          <a:p>
            <a:pPr marL="1100138" lvl="1" indent="-533400">
              <a:lnSpc>
                <a:spcPct val="90000"/>
              </a:lnSpc>
              <a:spcBef>
                <a:spcPct val="50000"/>
              </a:spcBef>
              <a:buFontTx/>
              <a:buNone/>
            </a:pPr>
            <a:r>
              <a:rPr lang="en-US" sz="2000" b="1">
                <a:latin typeface="Arial Unicode MS" pitchFamily="34" charset="-128"/>
                <a:ea typeface="Arial Unicode MS" pitchFamily="34" charset="-128"/>
                <a:cs typeface="Arial Unicode MS" pitchFamily="34" charset="-128"/>
              </a:rPr>
              <a:t>New Scheme1 </a:t>
            </a:r>
            <a:r>
              <a:rPr lang="en-US" sz="2000" b="1">
                <a:latin typeface="Arial Unicode MS" pitchFamily="34" charset="-128"/>
                <a:ea typeface="Arial Unicode MS" pitchFamily="34" charset="-128"/>
                <a:cs typeface="Arial Unicode MS" pitchFamily="34" charset="-128"/>
                <a:sym typeface="Wingdings" pitchFamily="2" charset="2"/>
              </a:rPr>
              <a:t></a:t>
            </a:r>
            <a:r>
              <a:rPr lang="en-US" sz="2000" b="1">
                <a:latin typeface="Arial Unicode MS" pitchFamily="34" charset="-128"/>
                <a:ea typeface="Arial Unicode MS" pitchFamily="34" charset="-128"/>
                <a:cs typeface="Arial Unicode MS" pitchFamily="34" charset="-128"/>
              </a:rPr>
              <a:t> {ZipCode, Street}</a:t>
            </a:r>
          </a:p>
          <a:p>
            <a:pPr marL="1100138" lvl="1" indent="-533400">
              <a:lnSpc>
                <a:spcPct val="90000"/>
              </a:lnSpc>
              <a:spcBef>
                <a:spcPct val="50000"/>
              </a:spcBef>
              <a:buFontTx/>
              <a:buNone/>
            </a:pPr>
            <a:r>
              <a:rPr lang="en-US" sz="2000" b="1">
                <a:latin typeface="Arial Unicode MS" pitchFamily="34" charset="-128"/>
                <a:ea typeface="Arial Unicode MS" pitchFamily="34" charset="-128"/>
                <a:cs typeface="Arial Unicode MS" pitchFamily="34" charset="-128"/>
              </a:rPr>
              <a:t>New Scheme2 </a:t>
            </a:r>
            <a:r>
              <a:rPr lang="en-US" sz="2000" b="1">
                <a:latin typeface="Arial Unicode MS" pitchFamily="34" charset="-128"/>
                <a:ea typeface="Arial Unicode MS" pitchFamily="34" charset="-128"/>
                <a:cs typeface="Arial Unicode MS" pitchFamily="34" charset="-128"/>
                <a:sym typeface="Wingdings" pitchFamily="2" charset="2"/>
              </a:rPr>
              <a:t></a:t>
            </a:r>
            <a:r>
              <a:rPr lang="en-US" sz="2000" b="1">
                <a:latin typeface="Arial Unicode MS" pitchFamily="34" charset="-128"/>
                <a:ea typeface="Arial Unicode MS" pitchFamily="34" charset="-128"/>
                <a:cs typeface="Arial Unicode MS" pitchFamily="34" charset="-128"/>
              </a:rPr>
              <a:t> {City, Street}</a:t>
            </a:r>
          </a:p>
          <a:p>
            <a:pPr marL="609600" indent="-609600">
              <a:lnSpc>
                <a:spcPct val="90000"/>
              </a:lnSpc>
              <a:spcBef>
                <a:spcPct val="50000"/>
              </a:spcBef>
            </a:pPr>
            <a:r>
              <a:rPr lang="en-US" sz="2000" b="1">
                <a:latin typeface="Arial Unicode MS" pitchFamily="34" charset="-128"/>
                <a:ea typeface="Arial Unicode MS" pitchFamily="34" charset="-128"/>
                <a:cs typeface="Arial Unicode MS" pitchFamily="34" charset="-128"/>
              </a:rPr>
              <a:t>Loss of relation {ZipCode} </a:t>
            </a:r>
            <a:r>
              <a:rPr lang="en-US" sz="2000" b="1">
                <a:latin typeface="Arial Unicode MS" pitchFamily="34" charset="-128"/>
                <a:ea typeface="Arial Unicode MS" pitchFamily="34" charset="-128"/>
                <a:cs typeface="Arial Unicode MS" pitchFamily="34" charset="-128"/>
                <a:sym typeface="Wingdings" pitchFamily="2" charset="2"/>
              </a:rPr>
              <a:t> {City}</a:t>
            </a:r>
            <a:endParaRPr lang="en-US" sz="2000" b="1">
              <a:latin typeface="Arial Unicode MS" pitchFamily="34" charset="-128"/>
              <a:ea typeface="Arial Unicode MS" pitchFamily="34" charset="-128"/>
              <a:cs typeface="Arial Unicode MS" pitchFamily="34" charset="-128"/>
            </a:endParaRPr>
          </a:p>
          <a:p>
            <a:pPr marL="1100138" lvl="1" indent="-533400">
              <a:lnSpc>
                <a:spcPct val="90000"/>
              </a:lnSpc>
              <a:spcBef>
                <a:spcPct val="50000"/>
              </a:spcBef>
              <a:buFontTx/>
              <a:buNone/>
            </a:pPr>
            <a:r>
              <a:rPr lang="en-US" sz="2000" b="1">
                <a:latin typeface="Arial Unicode MS" pitchFamily="34" charset="-128"/>
                <a:ea typeface="Arial Unicode MS" pitchFamily="34" charset="-128"/>
                <a:cs typeface="Arial Unicode MS" pitchFamily="34" charset="-128"/>
              </a:rPr>
              <a:t>Alternate New Scheme1 </a:t>
            </a:r>
            <a:r>
              <a:rPr lang="en-US" sz="2000" b="1">
                <a:latin typeface="Arial Unicode MS" pitchFamily="34" charset="-128"/>
                <a:ea typeface="Arial Unicode MS" pitchFamily="34" charset="-128"/>
                <a:cs typeface="Arial Unicode MS" pitchFamily="34" charset="-128"/>
                <a:sym typeface="Wingdings" pitchFamily="2" charset="2"/>
              </a:rPr>
              <a:t></a:t>
            </a:r>
            <a:r>
              <a:rPr lang="en-US" sz="2000" b="1">
                <a:latin typeface="Arial Unicode MS" pitchFamily="34" charset="-128"/>
                <a:ea typeface="Arial Unicode MS" pitchFamily="34" charset="-128"/>
                <a:cs typeface="Arial Unicode MS" pitchFamily="34" charset="-128"/>
              </a:rPr>
              <a:t> {ZipCode, Street }</a:t>
            </a:r>
          </a:p>
          <a:p>
            <a:pPr marL="1100138" lvl="1" indent="-533400">
              <a:lnSpc>
                <a:spcPct val="90000"/>
              </a:lnSpc>
              <a:spcBef>
                <a:spcPct val="50000"/>
              </a:spcBef>
              <a:buFontTx/>
              <a:buNone/>
            </a:pPr>
            <a:r>
              <a:rPr lang="en-US" sz="2000" b="1">
                <a:latin typeface="Arial Unicode MS" pitchFamily="34" charset="-128"/>
                <a:ea typeface="Arial Unicode MS" pitchFamily="34" charset="-128"/>
                <a:cs typeface="Arial Unicode MS" pitchFamily="34" charset="-128"/>
              </a:rPr>
              <a:t>Alternate New Scheme2 </a:t>
            </a:r>
            <a:r>
              <a:rPr lang="en-US" sz="2000" b="1">
                <a:latin typeface="Arial Unicode MS" pitchFamily="34" charset="-128"/>
                <a:ea typeface="Arial Unicode MS" pitchFamily="34" charset="-128"/>
                <a:cs typeface="Arial Unicode MS" pitchFamily="34" charset="-128"/>
                <a:sym typeface="Wingdings" pitchFamily="2" charset="2"/>
              </a:rPr>
              <a:t></a:t>
            </a:r>
            <a:r>
              <a:rPr lang="en-US" sz="2000" b="1">
                <a:latin typeface="Arial Unicode MS" pitchFamily="34" charset="-128"/>
                <a:ea typeface="Arial Unicode MS" pitchFamily="34" charset="-128"/>
                <a:cs typeface="Arial Unicode MS" pitchFamily="34" charset="-128"/>
              </a:rPr>
              <a:t> {ZipCode, City}</a:t>
            </a:r>
            <a:endParaRPr lang="en-US" sz="1800" b="1">
              <a:latin typeface="Arial Unicode MS" pitchFamily="34" charset="-128"/>
              <a:ea typeface="Arial Unicode MS" pitchFamily="34" charset="-128"/>
              <a:cs typeface="Arial Unicode MS" pitchFamily="34" charset="-128"/>
            </a:endParaRPr>
          </a:p>
          <a:p>
            <a:pPr marL="1100138" lvl="1" indent="-533400">
              <a:lnSpc>
                <a:spcPct val="90000"/>
              </a:lnSpc>
              <a:spcBef>
                <a:spcPct val="50000"/>
              </a:spcBef>
              <a:buFontTx/>
              <a:buNone/>
            </a:pPr>
            <a:endParaRPr lang="en-US" sz="2000" b="1">
              <a:latin typeface="Arial Unicode MS" pitchFamily="34" charset="-128"/>
              <a:ea typeface="Arial Unicode MS" pitchFamily="34" charset="-128"/>
              <a:cs typeface="Arial Unicode MS" pitchFamily="34" charset="-128"/>
            </a:endParaRPr>
          </a:p>
        </p:txBody>
      </p:sp>
      <p:sp>
        <p:nvSpPr>
          <p:cNvPr id="242691" name="Rectangle 3"/>
          <p:cNvSpPr>
            <a:spLocks noChangeArrowheads="1"/>
          </p:cNvSpPr>
          <p:nvPr/>
        </p:nvSpPr>
        <p:spPr bwMode="auto">
          <a:xfrm>
            <a:off x="685800" y="76200"/>
            <a:ext cx="7772400" cy="1143000"/>
          </a:xfrm>
          <a:prstGeom prst="rect">
            <a:avLst/>
          </a:prstGeom>
          <a:noFill/>
          <a:ln w="9525">
            <a:noFill/>
            <a:miter lim="800000"/>
            <a:headEnd/>
            <a:tailEnd/>
          </a:ln>
          <a:effectLst/>
        </p:spPr>
        <p:txBody>
          <a:bodyPr anchor="ctr"/>
          <a:lstStyle/>
          <a:p>
            <a:pPr algn="ctr">
              <a:spcBef>
                <a:spcPct val="0"/>
              </a:spcBef>
            </a:pPr>
            <a:r>
              <a:rPr lang="en-US" sz="4400">
                <a:solidFill>
                  <a:srgbClr val="CC0000"/>
                </a:solidFill>
                <a:latin typeface="Arial-BoldMT"/>
              </a:rPr>
              <a:t>BCNF - Decomposition</a:t>
            </a:r>
          </a:p>
        </p:txBody>
      </p:sp>
    </p:spTree>
  </p:cSld>
  <p:clrMapOvr>
    <a:masterClrMapping/>
  </p:clrMapOvr>
  <p:transition>
    <p:dissolv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Rectangle 2"/>
          <p:cNvSpPr>
            <a:spLocks noGrp="1" noChangeArrowheads="1"/>
          </p:cNvSpPr>
          <p:nvPr>
            <p:ph type="body" idx="1"/>
          </p:nvPr>
        </p:nvSpPr>
        <p:spPr>
          <a:xfrm>
            <a:off x="304800" y="1143000"/>
            <a:ext cx="8001000" cy="5181600"/>
          </a:xfrm>
        </p:spPr>
        <p:txBody>
          <a:bodyPr/>
          <a:lstStyle/>
          <a:p>
            <a:pPr marL="609600" indent="-609600" algn="just">
              <a:buFontTx/>
              <a:buAutoNum type="arabicPeriod"/>
            </a:pPr>
            <a:r>
              <a:rPr lang="en-US" sz="2000">
                <a:latin typeface="Arial Unicode MS" pitchFamily="34" charset="-128"/>
                <a:ea typeface="Arial Unicode MS" pitchFamily="34" charset="-128"/>
                <a:cs typeface="Arial Unicode MS" pitchFamily="34" charset="-128"/>
              </a:rPr>
              <a:t>If decomposition does not cause any loss of information it is called a </a:t>
            </a:r>
            <a:r>
              <a:rPr lang="en-US" sz="2000" b="1">
                <a:latin typeface="Arial Unicode MS" pitchFamily="34" charset="-128"/>
                <a:ea typeface="Arial Unicode MS" pitchFamily="34" charset="-128"/>
                <a:cs typeface="Arial Unicode MS" pitchFamily="34" charset="-128"/>
              </a:rPr>
              <a:t>lossless</a:t>
            </a:r>
            <a:r>
              <a:rPr lang="en-US" sz="2000">
                <a:latin typeface="Arial Unicode MS" pitchFamily="34" charset="-128"/>
                <a:ea typeface="Arial Unicode MS" pitchFamily="34" charset="-128"/>
                <a:cs typeface="Arial Unicode MS" pitchFamily="34" charset="-128"/>
              </a:rPr>
              <a:t> decomposition. </a:t>
            </a:r>
          </a:p>
          <a:p>
            <a:pPr marL="609600" indent="-609600" algn="just">
              <a:buFontTx/>
              <a:buAutoNum type="arabicPeriod"/>
            </a:pPr>
            <a:r>
              <a:rPr lang="en-US" sz="2000">
                <a:latin typeface="Arial Unicode MS" pitchFamily="34" charset="-128"/>
                <a:ea typeface="Arial Unicode MS" pitchFamily="34" charset="-128"/>
                <a:cs typeface="Arial Unicode MS" pitchFamily="34" charset="-128"/>
              </a:rPr>
              <a:t>If a decomposition does not cause any dependencies to be lost it is called a </a:t>
            </a:r>
            <a:r>
              <a:rPr lang="en-US" sz="2000" b="1">
                <a:latin typeface="Arial Unicode MS" pitchFamily="34" charset="-128"/>
                <a:ea typeface="Arial Unicode MS" pitchFamily="34" charset="-128"/>
                <a:cs typeface="Arial Unicode MS" pitchFamily="34" charset="-128"/>
              </a:rPr>
              <a:t>dependency-preserving</a:t>
            </a:r>
            <a:r>
              <a:rPr lang="en-US" sz="2000">
                <a:latin typeface="Arial Unicode MS" pitchFamily="34" charset="-128"/>
                <a:ea typeface="Arial Unicode MS" pitchFamily="34" charset="-128"/>
                <a:cs typeface="Arial Unicode MS" pitchFamily="34" charset="-128"/>
              </a:rPr>
              <a:t> decomposition. </a:t>
            </a:r>
          </a:p>
          <a:p>
            <a:pPr marL="609600" indent="-609600" algn="just">
              <a:buFontTx/>
              <a:buAutoNum type="arabicPeriod"/>
            </a:pPr>
            <a:r>
              <a:rPr lang="en-US" sz="2000">
                <a:latin typeface="Arial Unicode MS" pitchFamily="34" charset="-128"/>
                <a:ea typeface="Arial Unicode MS" pitchFamily="34" charset="-128"/>
                <a:cs typeface="Arial Unicode MS" pitchFamily="34" charset="-128"/>
              </a:rPr>
              <a:t>Any table scheme can be decomposed in a lossless way into a collection of smaller schemas that are in BCNF form. However the dependency preservation is not guaranteed. </a:t>
            </a:r>
          </a:p>
          <a:p>
            <a:pPr marL="609600" indent="-609600" algn="just">
              <a:buFontTx/>
              <a:buAutoNum type="arabicPeriod"/>
            </a:pPr>
            <a:r>
              <a:rPr lang="en-US" sz="2000">
                <a:latin typeface="Arial Unicode MS" pitchFamily="34" charset="-128"/>
                <a:ea typeface="Arial Unicode MS" pitchFamily="34" charset="-128"/>
                <a:cs typeface="Arial Unicode MS" pitchFamily="34" charset="-128"/>
              </a:rPr>
              <a:t>Any table can be decomposed in a lossless way into 3</a:t>
            </a:r>
            <a:r>
              <a:rPr lang="en-US" sz="2000" baseline="30000">
                <a:latin typeface="Arial Unicode MS" pitchFamily="34" charset="-128"/>
                <a:ea typeface="Arial Unicode MS" pitchFamily="34" charset="-128"/>
                <a:cs typeface="Arial Unicode MS" pitchFamily="34" charset="-128"/>
              </a:rPr>
              <a:t>rd</a:t>
            </a:r>
            <a:r>
              <a:rPr lang="en-US" sz="2000">
                <a:latin typeface="Arial Unicode MS" pitchFamily="34" charset="-128"/>
                <a:ea typeface="Arial Unicode MS" pitchFamily="34" charset="-128"/>
                <a:cs typeface="Arial Unicode MS" pitchFamily="34" charset="-128"/>
              </a:rPr>
              <a:t> normal form that also preserves the dependencies.</a:t>
            </a:r>
          </a:p>
          <a:p>
            <a:pPr marL="1100138" lvl="1" indent="-533400" algn="just">
              <a:buFontTx/>
              <a:buChar char="•"/>
            </a:pPr>
            <a:r>
              <a:rPr lang="en-US" sz="1800">
                <a:latin typeface="Arial Unicode MS" pitchFamily="34" charset="-128"/>
                <a:ea typeface="Arial Unicode MS" pitchFamily="34" charset="-128"/>
                <a:cs typeface="Arial Unicode MS" pitchFamily="34" charset="-128"/>
              </a:rPr>
              <a:t>3NF may be better than BCNF in some cases</a:t>
            </a:r>
          </a:p>
          <a:p>
            <a:pPr marL="609600" indent="-609600" algn="just">
              <a:buFontTx/>
              <a:buNone/>
            </a:pPr>
            <a:endParaRPr lang="en-US" sz="2000">
              <a:latin typeface="Arial Unicode MS" pitchFamily="34" charset="-128"/>
              <a:ea typeface="Arial Unicode MS" pitchFamily="34" charset="-128"/>
              <a:cs typeface="Arial Unicode MS" pitchFamily="34" charset="-128"/>
            </a:endParaRPr>
          </a:p>
          <a:p>
            <a:pPr marL="609600" indent="-609600" algn="just">
              <a:buFontTx/>
              <a:buNone/>
            </a:pPr>
            <a:endParaRPr lang="en-US" sz="2400">
              <a:latin typeface="Arial Unicode MS" pitchFamily="34" charset="-128"/>
              <a:ea typeface="Arial Unicode MS" pitchFamily="34" charset="-128"/>
              <a:cs typeface="Arial Unicode MS" pitchFamily="34" charset="-128"/>
            </a:endParaRPr>
          </a:p>
        </p:txBody>
      </p:sp>
      <p:sp>
        <p:nvSpPr>
          <p:cNvPr id="248835" name="Rectangle 3"/>
          <p:cNvSpPr>
            <a:spLocks noChangeArrowheads="1"/>
          </p:cNvSpPr>
          <p:nvPr/>
        </p:nvSpPr>
        <p:spPr bwMode="auto">
          <a:xfrm>
            <a:off x="685800" y="76200"/>
            <a:ext cx="7772400" cy="1143000"/>
          </a:xfrm>
          <a:prstGeom prst="rect">
            <a:avLst/>
          </a:prstGeom>
          <a:noFill/>
          <a:ln w="9525">
            <a:noFill/>
            <a:miter lim="800000"/>
            <a:headEnd/>
            <a:tailEnd/>
          </a:ln>
          <a:effectLst/>
        </p:spPr>
        <p:txBody>
          <a:bodyPr anchor="ctr"/>
          <a:lstStyle/>
          <a:p>
            <a:pPr algn="ctr">
              <a:spcBef>
                <a:spcPct val="0"/>
              </a:spcBef>
            </a:pPr>
            <a:r>
              <a:rPr lang="en-US" sz="3600">
                <a:solidFill>
                  <a:srgbClr val="CC0000"/>
                </a:solidFill>
                <a:latin typeface="Arial-BoldMT"/>
              </a:rPr>
              <a:t>Decomposition – Loss of Information</a:t>
            </a:r>
          </a:p>
        </p:txBody>
      </p:sp>
      <p:sp>
        <p:nvSpPr>
          <p:cNvPr id="248836" name="Text Box 4"/>
          <p:cNvSpPr txBox="1">
            <a:spLocks noChangeArrowheads="1"/>
          </p:cNvSpPr>
          <p:nvPr/>
        </p:nvSpPr>
        <p:spPr bwMode="auto">
          <a:xfrm>
            <a:off x="609600" y="5638800"/>
            <a:ext cx="8001000" cy="457200"/>
          </a:xfrm>
          <a:prstGeom prst="rect">
            <a:avLst/>
          </a:prstGeom>
          <a:solidFill>
            <a:srgbClr val="FFFF99"/>
          </a:solidFill>
          <a:ln w="12700">
            <a:noFill/>
            <a:miter lim="800000"/>
            <a:headEnd type="none" w="sm" len="sm"/>
            <a:tailEnd type="none" w="sm" len="sm"/>
          </a:ln>
          <a:effectLst>
            <a:outerShdw dist="107763" dir="2700000" algn="ctr" rotWithShape="0">
              <a:schemeClr val="bg2"/>
            </a:outerShdw>
          </a:effectLst>
        </p:spPr>
        <p:txBody>
          <a:bodyPr>
            <a:spAutoFit/>
          </a:bodyPr>
          <a:lstStyle/>
          <a:p>
            <a:pPr algn="ctr" eaLnBrk="0" hangingPunct="0">
              <a:spcBef>
                <a:spcPct val="0"/>
              </a:spcBef>
            </a:pPr>
            <a:r>
              <a:rPr lang="en-US">
                <a:solidFill>
                  <a:srgbClr val="000066"/>
                </a:solidFill>
                <a:latin typeface="Times New Roman" pitchFamily="18" charset="0"/>
              </a:rPr>
              <a:t>Use your own judgment when decomposing schemas</a:t>
            </a:r>
          </a:p>
        </p:txBody>
      </p:sp>
    </p:spTree>
  </p:cSld>
  <p:clrMapOvr>
    <a:masterClrMapping/>
  </p:clrMapOvr>
  <p:transition>
    <p:dissolv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Rectangle 2"/>
          <p:cNvSpPr>
            <a:spLocks noGrp="1" noChangeArrowheads="1"/>
          </p:cNvSpPr>
          <p:nvPr>
            <p:ph type="body" idx="1"/>
          </p:nvPr>
        </p:nvSpPr>
        <p:spPr>
          <a:xfrm>
            <a:off x="304800" y="1143000"/>
            <a:ext cx="8610600" cy="5181600"/>
          </a:xfrm>
        </p:spPr>
        <p:txBody>
          <a:bodyPr/>
          <a:lstStyle/>
          <a:p>
            <a:pPr marL="609600" indent="-609600">
              <a:spcBef>
                <a:spcPct val="50000"/>
              </a:spcBef>
              <a:buFontTx/>
              <a:buNone/>
            </a:pPr>
            <a:r>
              <a:rPr lang="en-US" sz="2000" b="1">
                <a:solidFill>
                  <a:srgbClr val="CC0000"/>
                </a:solidFill>
                <a:latin typeface="Arial Unicode MS" pitchFamily="34" charset="-128"/>
                <a:cs typeface="Times New Roman" pitchFamily="18" charset="0"/>
              </a:rPr>
              <a:t>Example 2  (Convert to  BCNF) </a:t>
            </a:r>
          </a:p>
          <a:p>
            <a:pPr marL="1100138" lvl="1" indent="-533400">
              <a:spcBef>
                <a:spcPct val="50000"/>
              </a:spcBef>
              <a:buFontTx/>
              <a:buNone/>
            </a:pPr>
            <a:r>
              <a:rPr lang="en-US" sz="1600" b="1">
                <a:latin typeface="Arial Unicode MS" pitchFamily="34" charset="-128"/>
                <a:ea typeface="Arial Unicode MS" pitchFamily="34" charset="-128"/>
                <a:cs typeface="Arial Unicode MS" pitchFamily="34" charset="-128"/>
              </a:rPr>
              <a:t>Old Scheme </a:t>
            </a:r>
            <a:r>
              <a:rPr lang="en-US" sz="1600" b="1">
                <a:ea typeface="Arial Unicode MS" pitchFamily="34" charset="-128"/>
                <a:cs typeface="Arial Unicode MS" pitchFamily="34" charset="-128"/>
                <a:sym typeface="Wingdings" pitchFamily="2" charset="2"/>
              </a:rPr>
              <a:t></a:t>
            </a:r>
            <a:r>
              <a:rPr lang="en-US" sz="1600" b="1">
                <a:latin typeface="Arial Unicode MS" pitchFamily="34" charset="-128"/>
                <a:ea typeface="Arial Unicode MS" pitchFamily="34" charset="-128"/>
                <a:cs typeface="Arial Unicode MS" pitchFamily="34" charset="-128"/>
              </a:rPr>
              <a:t> {M</a:t>
            </a:r>
            <a:r>
              <a:rPr lang="en-US" sz="1600" b="1">
                <a:latin typeface="Arial Unicode MS" pitchFamily="34" charset="-128"/>
                <a:cs typeface="Times New Roman" pitchFamily="18" charset="0"/>
              </a:rPr>
              <a:t>ovieTitle, MovieID, PersonName, Role, Payment</a:t>
            </a:r>
            <a:r>
              <a:rPr lang="en-US" sz="1600" b="1">
                <a:latin typeface="Arial Unicode MS" pitchFamily="34" charset="-128"/>
                <a:ea typeface="Arial Unicode MS" pitchFamily="34" charset="-128"/>
                <a:cs typeface="Arial Unicode MS" pitchFamily="34" charset="-128"/>
              </a:rPr>
              <a:t> }</a:t>
            </a:r>
          </a:p>
          <a:p>
            <a:pPr marL="1100138" lvl="1" indent="-533400">
              <a:spcBef>
                <a:spcPct val="50000"/>
              </a:spcBef>
              <a:buFontTx/>
              <a:buNone/>
            </a:pPr>
            <a:r>
              <a:rPr lang="en-US" sz="1600" b="1">
                <a:latin typeface="Arial Unicode MS" pitchFamily="34" charset="-128"/>
                <a:ea typeface="Arial Unicode MS" pitchFamily="34" charset="-128"/>
                <a:cs typeface="Arial Unicode MS" pitchFamily="34" charset="-128"/>
              </a:rPr>
              <a:t>New Scheme </a:t>
            </a:r>
            <a:r>
              <a:rPr lang="en-US" sz="1600" b="1">
                <a:ea typeface="Arial Unicode MS" pitchFamily="34" charset="-128"/>
                <a:cs typeface="Arial Unicode MS" pitchFamily="34" charset="-128"/>
                <a:sym typeface="Wingdings" pitchFamily="2" charset="2"/>
              </a:rPr>
              <a:t></a:t>
            </a:r>
            <a:r>
              <a:rPr lang="en-US" sz="1600" b="1">
                <a:latin typeface="Arial Unicode MS" pitchFamily="34" charset="-128"/>
                <a:ea typeface="Arial Unicode MS" pitchFamily="34" charset="-128"/>
                <a:cs typeface="Arial Unicode MS" pitchFamily="34" charset="-128"/>
              </a:rPr>
              <a:t> {</a:t>
            </a:r>
            <a:r>
              <a:rPr lang="en-US" sz="1600" b="1" u="sng">
                <a:latin typeface="Arial Unicode MS" pitchFamily="34" charset="-128"/>
                <a:ea typeface="Arial Unicode MS" pitchFamily="34" charset="-128"/>
                <a:cs typeface="Arial Unicode MS" pitchFamily="34" charset="-128"/>
              </a:rPr>
              <a:t>M</a:t>
            </a:r>
            <a:r>
              <a:rPr lang="en-US" sz="1600" b="1" u="sng">
                <a:latin typeface="Arial Unicode MS" pitchFamily="34" charset="-128"/>
                <a:cs typeface="Times New Roman" pitchFamily="18" charset="0"/>
              </a:rPr>
              <a:t>ovieID, PersonName</a:t>
            </a:r>
            <a:r>
              <a:rPr lang="en-US" sz="1600" b="1">
                <a:latin typeface="Arial Unicode MS" pitchFamily="34" charset="-128"/>
                <a:cs typeface="Times New Roman" pitchFamily="18" charset="0"/>
              </a:rPr>
              <a:t>, Role, Payment</a:t>
            </a:r>
            <a:r>
              <a:rPr lang="en-US" sz="1600" b="1">
                <a:latin typeface="Arial Unicode MS" pitchFamily="34" charset="-128"/>
                <a:ea typeface="Arial Unicode MS" pitchFamily="34" charset="-128"/>
                <a:cs typeface="Arial Unicode MS" pitchFamily="34" charset="-128"/>
              </a:rPr>
              <a:t>}</a:t>
            </a:r>
          </a:p>
          <a:p>
            <a:pPr marL="1100138" lvl="1" indent="-533400">
              <a:spcBef>
                <a:spcPct val="50000"/>
              </a:spcBef>
              <a:buFontTx/>
              <a:buNone/>
            </a:pPr>
            <a:r>
              <a:rPr lang="en-US" sz="1600" b="1">
                <a:latin typeface="Arial Unicode MS" pitchFamily="34" charset="-128"/>
                <a:ea typeface="Arial Unicode MS" pitchFamily="34" charset="-128"/>
                <a:cs typeface="Arial Unicode MS" pitchFamily="34" charset="-128"/>
              </a:rPr>
              <a:t>New Scheme </a:t>
            </a:r>
            <a:r>
              <a:rPr lang="en-US" sz="1600" b="1">
                <a:ea typeface="Arial Unicode MS" pitchFamily="34" charset="-128"/>
                <a:cs typeface="Arial Unicode MS" pitchFamily="34" charset="-128"/>
                <a:sym typeface="Wingdings" pitchFamily="2" charset="2"/>
              </a:rPr>
              <a:t></a:t>
            </a:r>
            <a:r>
              <a:rPr lang="en-US" sz="1600" b="1">
                <a:latin typeface="Arial Unicode MS" pitchFamily="34" charset="-128"/>
                <a:ea typeface="Arial Unicode MS" pitchFamily="34" charset="-128"/>
                <a:cs typeface="Arial Unicode MS" pitchFamily="34" charset="-128"/>
              </a:rPr>
              <a:t> {</a:t>
            </a:r>
            <a:r>
              <a:rPr lang="en-US" sz="1600" b="1" u="sng">
                <a:latin typeface="Arial Unicode MS" pitchFamily="34" charset="-128"/>
                <a:cs typeface="Times New Roman" pitchFamily="18" charset="0"/>
              </a:rPr>
              <a:t>MovieTitle, PersonName</a:t>
            </a:r>
            <a:r>
              <a:rPr lang="en-US" sz="1600" b="1">
                <a:latin typeface="Arial Unicode MS" pitchFamily="34" charset="-128"/>
                <a:ea typeface="Arial Unicode MS" pitchFamily="34" charset="-128"/>
                <a:cs typeface="Arial Unicode MS" pitchFamily="34" charset="-128"/>
              </a:rPr>
              <a:t>}</a:t>
            </a:r>
          </a:p>
          <a:p>
            <a:pPr marL="609600" indent="-609600">
              <a:spcBef>
                <a:spcPct val="50000"/>
              </a:spcBef>
            </a:pPr>
            <a:r>
              <a:rPr lang="en-US" sz="1800" b="1">
                <a:latin typeface="Arial Unicode MS" pitchFamily="34" charset="-128"/>
                <a:ea typeface="Arial Unicode MS" pitchFamily="34" charset="-128"/>
                <a:cs typeface="Arial Unicode MS" pitchFamily="34" charset="-128"/>
              </a:rPr>
              <a:t>Loss of relation {MovieID} </a:t>
            </a:r>
            <a:r>
              <a:rPr lang="en-US" sz="1800" b="1">
                <a:latin typeface="Arial Unicode MS" pitchFamily="34" charset="-128"/>
                <a:ea typeface="Arial Unicode MS" pitchFamily="34" charset="-128"/>
                <a:cs typeface="Arial Unicode MS" pitchFamily="34" charset="-128"/>
                <a:sym typeface="Wingdings" pitchFamily="2" charset="2"/>
              </a:rPr>
              <a:t> {MovieTitle}</a:t>
            </a:r>
          </a:p>
          <a:p>
            <a:pPr marL="1100138" lvl="1" indent="-533400">
              <a:spcBef>
                <a:spcPct val="50000"/>
              </a:spcBef>
              <a:buFontTx/>
              <a:buNone/>
            </a:pPr>
            <a:r>
              <a:rPr lang="en-US" sz="1600" b="1">
                <a:latin typeface="Arial Unicode MS" pitchFamily="34" charset="-128"/>
                <a:ea typeface="Arial Unicode MS" pitchFamily="34" charset="-128"/>
                <a:cs typeface="Arial Unicode MS" pitchFamily="34" charset="-128"/>
              </a:rPr>
              <a:t>New Scheme </a:t>
            </a:r>
            <a:r>
              <a:rPr lang="en-US" sz="1600" b="1">
                <a:ea typeface="Arial Unicode MS" pitchFamily="34" charset="-128"/>
                <a:cs typeface="Arial Unicode MS" pitchFamily="34" charset="-128"/>
                <a:sym typeface="Wingdings" pitchFamily="2" charset="2"/>
              </a:rPr>
              <a:t></a:t>
            </a:r>
            <a:r>
              <a:rPr lang="en-US" sz="1600" b="1">
                <a:latin typeface="Arial Unicode MS" pitchFamily="34" charset="-128"/>
                <a:ea typeface="Arial Unicode MS" pitchFamily="34" charset="-128"/>
                <a:cs typeface="Arial Unicode MS" pitchFamily="34" charset="-128"/>
              </a:rPr>
              <a:t> {</a:t>
            </a:r>
            <a:r>
              <a:rPr lang="en-US" sz="1600" b="1" u="sng">
                <a:latin typeface="Arial Unicode MS" pitchFamily="34" charset="-128"/>
                <a:ea typeface="Arial Unicode MS" pitchFamily="34" charset="-128"/>
                <a:cs typeface="Arial Unicode MS" pitchFamily="34" charset="-128"/>
              </a:rPr>
              <a:t>M</a:t>
            </a:r>
            <a:r>
              <a:rPr lang="en-US" sz="1600" b="1" u="sng">
                <a:latin typeface="Arial Unicode MS" pitchFamily="34" charset="-128"/>
                <a:cs typeface="Times New Roman" pitchFamily="18" charset="0"/>
              </a:rPr>
              <a:t>ovieID, PersonName</a:t>
            </a:r>
            <a:r>
              <a:rPr lang="en-US" sz="1600" b="1">
                <a:latin typeface="Arial Unicode MS" pitchFamily="34" charset="-128"/>
                <a:cs typeface="Times New Roman" pitchFamily="18" charset="0"/>
              </a:rPr>
              <a:t>, Role, Payment</a:t>
            </a:r>
            <a:r>
              <a:rPr lang="en-US" sz="1600" b="1">
                <a:latin typeface="Arial Unicode MS" pitchFamily="34" charset="-128"/>
                <a:ea typeface="Arial Unicode MS" pitchFamily="34" charset="-128"/>
                <a:cs typeface="Arial Unicode MS" pitchFamily="34" charset="-128"/>
              </a:rPr>
              <a:t>}</a:t>
            </a:r>
          </a:p>
          <a:p>
            <a:pPr marL="1100138" lvl="1" indent="-533400">
              <a:spcBef>
                <a:spcPct val="50000"/>
              </a:spcBef>
              <a:buFontTx/>
              <a:buNone/>
            </a:pPr>
            <a:r>
              <a:rPr lang="en-US" sz="1600" b="1">
                <a:latin typeface="Arial Unicode MS" pitchFamily="34" charset="-128"/>
                <a:ea typeface="Arial Unicode MS" pitchFamily="34" charset="-128"/>
                <a:cs typeface="Arial Unicode MS" pitchFamily="34" charset="-128"/>
              </a:rPr>
              <a:t>New Scheme </a:t>
            </a:r>
            <a:r>
              <a:rPr lang="en-US" sz="1600" b="1">
                <a:ea typeface="Arial Unicode MS" pitchFamily="34" charset="-128"/>
                <a:cs typeface="Arial Unicode MS" pitchFamily="34" charset="-128"/>
                <a:sym typeface="Wingdings" pitchFamily="2" charset="2"/>
              </a:rPr>
              <a:t></a:t>
            </a:r>
            <a:r>
              <a:rPr lang="en-US" sz="1600" b="1">
                <a:latin typeface="Arial Unicode MS" pitchFamily="34" charset="-128"/>
                <a:ea typeface="Arial Unicode MS" pitchFamily="34" charset="-128"/>
                <a:cs typeface="Arial Unicode MS" pitchFamily="34" charset="-128"/>
              </a:rPr>
              <a:t> {</a:t>
            </a:r>
            <a:r>
              <a:rPr lang="en-US" sz="1600" b="1" u="sng">
                <a:latin typeface="Arial Unicode MS" pitchFamily="34" charset="-128"/>
                <a:cs typeface="Times New Roman" pitchFamily="18" charset="0"/>
              </a:rPr>
              <a:t>MovieID, MovieTitle</a:t>
            </a:r>
            <a:r>
              <a:rPr lang="en-US" sz="1600" b="1">
                <a:latin typeface="Arial Unicode MS" pitchFamily="34" charset="-128"/>
                <a:ea typeface="Arial Unicode MS" pitchFamily="34" charset="-128"/>
                <a:cs typeface="Arial Unicode MS" pitchFamily="34" charset="-128"/>
              </a:rPr>
              <a:t>}</a:t>
            </a:r>
          </a:p>
          <a:p>
            <a:pPr marL="609600" indent="-609600">
              <a:spcBef>
                <a:spcPct val="50000"/>
              </a:spcBef>
            </a:pPr>
            <a:r>
              <a:rPr lang="en-US" sz="1800" b="1">
                <a:latin typeface="Arial Unicode MS" pitchFamily="34" charset="-128"/>
                <a:ea typeface="Arial Unicode MS" pitchFamily="34" charset="-128"/>
                <a:cs typeface="Arial Unicode MS" pitchFamily="34" charset="-128"/>
              </a:rPr>
              <a:t>We got the {MovieID} </a:t>
            </a:r>
            <a:r>
              <a:rPr lang="en-US" sz="1800" b="1">
                <a:latin typeface="Arial Unicode MS" pitchFamily="34" charset="-128"/>
                <a:ea typeface="Arial Unicode MS" pitchFamily="34" charset="-128"/>
                <a:cs typeface="Arial Unicode MS" pitchFamily="34" charset="-128"/>
                <a:sym typeface="Wingdings" pitchFamily="2" charset="2"/>
              </a:rPr>
              <a:t> {MovieTitle} relationship back</a:t>
            </a:r>
            <a:endParaRPr lang="en-US" sz="1800" b="1">
              <a:latin typeface="Arial Unicode MS" pitchFamily="34" charset="-128"/>
              <a:ea typeface="Arial Unicode MS" pitchFamily="34" charset="-128"/>
              <a:cs typeface="Arial Unicode MS" pitchFamily="34" charset="-128"/>
            </a:endParaRPr>
          </a:p>
          <a:p>
            <a:pPr marL="609600" indent="-609600">
              <a:spcBef>
                <a:spcPct val="50000"/>
              </a:spcBef>
              <a:buFontTx/>
              <a:buNone/>
            </a:pPr>
            <a:r>
              <a:rPr lang="en-US" sz="2000" b="1">
                <a:solidFill>
                  <a:srgbClr val="CC0000"/>
                </a:solidFill>
                <a:latin typeface="Arial Unicode MS" pitchFamily="34" charset="-128"/>
                <a:cs typeface="Times New Roman" pitchFamily="18" charset="0"/>
              </a:rPr>
              <a:t>Example 3  (Convert to  BCNF)</a:t>
            </a:r>
          </a:p>
          <a:p>
            <a:pPr marL="1100138" lvl="1" indent="-533400">
              <a:spcBef>
                <a:spcPct val="50000"/>
              </a:spcBef>
              <a:buFontTx/>
              <a:buNone/>
            </a:pPr>
            <a:r>
              <a:rPr lang="en-US" sz="1800" b="1">
                <a:latin typeface="Arial Unicode MS" pitchFamily="34" charset="-128"/>
                <a:ea typeface="Arial Unicode MS" pitchFamily="34" charset="-128"/>
                <a:cs typeface="Arial Unicode MS" pitchFamily="34" charset="-128"/>
              </a:rPr>
              <a:t>Old Scheme </a:t>
            </a:r>
            <a:r>
              <a:rPr lang="en-US" sz="1800" b="1">
                <a:ea typeface="Arial Unicode MS" pitchFamily="34" charset="-128"/>
                <a:cs typeface="Arial Unicode MS" pitchFamily="34" charset="-128"/>
                <a:sym typeface="Wingdings" pitchFamily="2" charset="2"/>
              </a:rPr>
              <a:t></a:t>
            </a:r>
            <a:r>
              <a:rPr lang="en-US" sz="1800" b="1">
                <a:latin typeface="Arial Unicode MS" pitchFamily="34" charset="-128"/>
                <a:ea typeface="Arial Unicode MS" pitchFamily="34" charset="-128"/>
                <a:cs typeface="Arial Unicode MS" pitchFamily="34" charset="-128"/>
              </a:rPr>
              <a:t> {Client, Problem, Consultant}</a:t>
            </a:r>
          </a:p>
          <a:p>
            <a:pPr marL="1100138" lvl="1" indent="-533400">
              <a:spcBef>
                <a:spcPct val="50000"/>
              </a:spcBef>
              <a:buFontTx/>
              <a:buNone/>
            </a:pPr>
            <a:r>
              <a:rPr lang="en-US" sz="1800" b="1">
                <a:latin typeface="Arial Unicode MS" pitchFamily="34" charset="-128"/>
                <a:ea typeface="Arial Unicode MS" pitchFamily="34" charset="-128"/>
                <a:cs typeface="Arial Unicode MS" pitchFamily="34" charset="-128"/>
              </a:rPr>
              <a:t>New Scheme </a:t>
            </a:r>
            <a:r>
              <a:rPr lang="en-US" sz="1800" b="1">
                <a:ea typeface="Arial Unicode MS" pitchFamily="34" charset="-128"/>
                <a:cs typeface="Arial Unicode MS" pitchFamily="34" charset="-128"/>
                <a:sym typeface="Wingdings" pitchFamily="2" charset="2"/>
              </a:rPr>
              <a:t></a:t>
            </a:r>
            <a:r>
              <a:rPr lang="en-US" sz="1800" b="1">
                <a:latin typeface="Arial Unicode MS" pitchFamily="34" charset="-128"/>
                <a:ea typeface="Arial Unicode MS" pitchFamily="34" charset="-128"/>
                <a:cs typeface="Arial Unicode MS" pitchFamily="34" charset="-128"/>
              </a:rPr>
              <a:t> {Client, Consultant}</a:t>
            </a:r>
          </a:p>
          <a:p>
            <a:pPr marL="1100138" lvl="1" indent="-533400">
              <a:spcBef>
                <a:spcPct val="50000"/>
              </a:spcBef>
              <a:buFontTx/>
              <a:buNone/>
            </a:pPr>
            <a:r>
              <a:rPr lang="en-US" sz="1800" b="1">
                <a:latin typeface="Arial Unicode MS" pitchFamily="34" charset="-128"/>
                <a:ea typeface="Arial Unicode MS" pitchFamily="34" charset="-128"/>
                <a:cs typeface="Arial Unicode MS" pitchFamily="34" charset="-128"/>
              </a:rPr>
              <a:t>New Scheme </a:t>
            </a:r>
            <a:r>
              <a:rPr lang="en-US" sz="1800" b="1">
                <a:ea typeface="Arial Unicode MS" pitchFamily="34" charset="-128"/>
                <a:cs typeface="Arial Unicode MS" pitchFamily="34" charset="-128"/>
                <a:sym typeface="Wingdings" pitchFamily="2" charset="2"/>
              </a:rPr>
              <a:t></a:t>
            </a:r>
            <a:r>
              <a:rPr lang="en-US" sz="1800" b="1">
                <a:latin typeface="Arial Unicode MS" pitchFamily="34" charset="-128"/>
                <a:ea typeface="Arial Unicode MS" pitchFamily="34" charset="-128"/>
                <a:cs typeface="Arial Unicode MS" pitchFamily="34" charset="-128"/>
              </a:rPr>
              <a:t> {Client, Problem}</a:t>
            </a:r>
            <a:endParaRPr lang="en-US" sz="1800" b="1">
              <a:latin typeface="Arial Unicode MS" pitchFamily="34" charset="-128"/>
              <a:cs typeface="Times New Roman" pitchFamily="18" charset="0"/>
            </a:endParaRPr>
          </a:p>
          <a:p>
            <a:pPr marL="1100138" lvl="1" indent="-533400">
              <a:spcBef>
                <a:spcPct val="50000"/>
              </a:spcBef>
              <a:buFontTx/>
              <a:buNone/>
            </a:pPr>
            <a:endParaRPr lang="en-US" sz="1800" b="1">
              <a:latin typeface="Arial Unicode MS" pitchFamily="34" charset="-128"/>
              <a:cs typeface="Times New Roman" pitchFamily="18" charset="0"/>
            </a:endParaRPr>
          </a:p>
        </p:txBody>
      </p:sp>
      <p:sp>
        <p:nvSpPr>
          <p:cNvPr id="244739" name="Rectangle 3"/>
          <p:cNvSpPr>
            <a:spLocks noChangeArrowheads="1"/>
          </p:cNvSpPr>
          <p:nvPr/>
        </p:nvSpPr>
        <p:spPr bwMode="auto">
          <a:xfrm>
            <a:off x="685800" y="76200"/>
            <a:ext cx="7772400" cy="1143000"/>
          </a:xfrm>
          <a:prstGeom prst="rect">
            <a:avLst/>
          </a:prstGeom>
          <a:noFill/>
          <a:ln w="9525">
            <a:noFill/>
            <a:miter lim="800000"/>
            <a:headEnd/>
            <a:tailEnd/>
          </a:ln>
          <a:effectLst/>
        </p:spPr>
        <p:txBody>
          <a:bodyPr anchor="ctr"/>
          <a:lstStyle/>
          <a:p>
            <a:pPr algn="ctr">
              <a:spcBef>
                <a:spcPct val="0"/>
              </a:spcBef>
            </a:pPr>
            <a:r>
              <a:rPr lang="en-US" sz="4400">
                <a:solidFill>
                  <a:srgbClr val="CC0000"/>
                </a:solidFill>
                <a:latin typeface="Arial-BoldMT"/>
              </a:rPr>
              <a:t>BCNF - Decomposition</a:t>
            </a:r>
          </a:p>
        </p:txBody>
      </p:sp>
    </p:spTree>
  </p:cSld>
  <p:clrMapOvr>
    <a:masterClrMapping/>
  </p:clrMapOvr>
  <p:transition>
    <p:dissolv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2"/>
          <p:cNvSpPr>
            <a:spLocks noGrp="1" noChangeArrowheads="1"/>
          </p:cNvSpPr>
          <p:nvPr>
            <p:ph type="body" idx="1"/>
          </p:nvPr>
        </p:nvSpPr>
        <p:spPr>
          <a:xfrm>
            <a:off x="304800" y="1143000"/>
            <a:ext cx="8610600" cy="5562600"/>
          </a:xfrm>
        </p:spPr>
        <p:txBody>
          <a:bodyPr/>
          <a:lstStyle/>
          <a:p>
            <a:pPr marL="609600" indent="-609600" algn="just"/>
            <a:r>
              <a:rPr lang="en-US" sz="2000" b="1">
                <a:latin typeface="Arial Unicode MS" pitchFamily="34" charset="-128"/>
                <a:ea typeface="Arial Unicode MS" pitchFamily="34" charset="-128"/>
                <a:cs typeface="Arial Unicode MS" pitchFamily="34" charset="-128"/>
              </a:rPr>
              <a:t>Fourth normal form eliminates independent many-to-one relationships between columns. </a:t>
            </a:r>
          </a:p>
          <a:p>
            <a:pPr marL="609600" indent="-609600" algn="just"/>
            <a:r>
              <a:rPr lang="en-US" sz="2000" b="1">
                <a:latin typeface="Arial Unicode MS" pitchFamily="34" charset="-128"/>
                <a:ea typeface="Arial Unicode MS" pitchFamily="34" charset="-128"/>
                <a:cs typeface="Arial Unicode MS" pitchFamily="34" charset="-128"/>
              </a:rPr>
              <a:t>To be in Fourth Normal Form,</a:t>
            </a:r>
            <a:r>
              <a:rPr lang="en-US" sz="2400" b="1">
                <a:latin typeface="Arial Unicode MS" pitchFamily="34" charset="-128"/>
                <a:ea typeface="Arial Unicode MS" pitchFamily="34" charset="-128"/>
                <a:cs typeface="Arial Unicode MS" pitchFamily="34" charset="-128"/>
              </a:rPr>
              <a:t> </a:t>
            </a:r>
          </a:p>
          <a:p>
            <a:pPr marL="1100138" lvl="1" indent="-533400" algn="just"/>
            <a:r>
              <a:rPr lang="en-US" sz="1800" b="1">
                <a:latin typeface="Arial Unicode MS" pitchFamily="34" charset="-128"/>
                <a:ea typeface="Arial Unicode MS" pitchFamily="34" charset="-128"/>
                <a:cs typeface="Arial Unicode MS" pitchFamily="34" charset="-128"/>
              </a:rPr>
              <a:t>a relation must first be in Boyce-Codd Normal Form. </a:t>
            </a:r>
          </a:p>
          <a:p>
            <a:pPr marL="1100138" lvl="1" indent="-533400" algn="just"/>
            <a:r>
              <a:rPr lang="en-US" sz="1800" b="1">
                <a:latin typeface="Arial Unicode MS" pitchFamily="34" charset="-128"/>
                <a:ea typeface="Arial Unicode MS" pitchFamily="34" charset="-128"/>
                <a:cs typeface="Arial Unicode MS" pitchFamily="34" charset="-128"/>
              </a:rPr>
              <a:t>a given relation may not contain more than one multi-valued attribute.</a:t>
            </a:r>
            <a:endParaRPr lang="en-US" sz="1800" b="1">
              <a:solidFill>
                <a:srgbClr val="FF0000"/>
              </a:solidFill>
              <a:latin typeface="Arial Unicode MS" pitchFamily="34" charset="-128"/>
              <a:ea typeface="Arial Unicode MS" pitchFamily="34" charset="-128"/>
              <a:cs typeface="Arial Unicode MS" pitchFamily="34" charset="-128"/>
            </a:endParaRPr>
          </a:p>
          <a:p>
            <a:pPr marL="609600" indent="-609600" algn="just">
              <a:buFontTx/>
              <a:buNone/>
            </a:pPr>
            <a:endParaRPr lang="en-US" sz="1800" b="1">
              <a:solidFill>
                <a:srgbClr val="CC0000"/>
              </a:solidFill>
              <a:latin typeface="Arial Unicode MS" pitchFamily="34" charset="-128"/>
              <a:cs typeface="Times New Roman" pitchFamily="18" charset="0"/>
            </a:endParaRPr>
          </a:p>
          <a:p>
            <a:pPr marL="609600" indent="-609600" algn="just">
              <a:buFontTx/>
              <a:buNone/>
            </a:pPr>
            <a:r>
              <a:rPr lang="en-US" sz="2000" b="1">
                <a:solidFill>
                  <a:srgbClr val="CC0000"/>
                </a:solidFill>
                <a:latin typeface="Arial Unicode MS" pitchFamily="34" charset="-128"/>
                <a:ea typeface="Arial Unicode MS" pitchFamily="34" charset="-128"/>
                <a:cs typeface="Arial Unicode MS" pitchFamily="34" charset="-128"/>
              </a:rPr>
              <a:t>Example (Not in 4NF)</a:t>
            </a:r>
          </a:p>
          <a:p>
            <a:pPr marL="1100138" lvl="1" indent="-533400" algn="just">
              <a:buFontTx/>
              <a:buNone/>
            </a:pPr>
            <a:r>
              <a:rPr lang="en-US" sz="1800" b="1">
                <a:latin typeface="Arial Unicode MS" pitchFamily="34" charset="-128"/>
                <a:ea typeface="Arial Unicode MS" pitchFamily="34" charset="-128"/>
                <a:cs typeface="Arial Unicode MS" pitchFamily="34" charset="-128"/>
              </a:rPr>
              <a:t>Scheme </a:t>
            </a:r>
            <a:r>
              <a:rPr lang="en-US" sz="1800" b="1">
                <a:ea typeface="Arial Unicode MS" pitchFamily="34" charset="-128"/>
                <a:cs typeface="Arial Unicode MS" pitchFamily="34" charset="-128"/>
                <a:sym typeface="Wingdings" pitchFamily="2" charset="2"/>
              </a:rPr>
              <a:t></a:t>
            </a:r>
            <a:r>
              <a:rPr lang="en-US" sz="1800" b="1">
                <a:latin typeface="Arial Unicode MS" pitchFamily="34" charset="-128"/>
                <a:ea typeface="Arial Unicode MS" pitchFamily="34" charset="-128"/>
                <a:cs typeface="Arial Unicode MS" pitchFamily="34" charset="-128"/>
              </a:rPr>
              <a:t> {MovieName, ScreeningCity, Genre)</a:t>
            </a:r>
          </a:p>
          <a:p>
            <a:pPr marL="1100138" lvl="1" indent="-533400" algn="just">
              <a:buFontTx/>
              <a:buNone/>
            </a:pPr>
            <a:r>
              <a:rPr lang="en-US" sz="1800" b="1">
                <a:latin typeface="Arial Unicode MS" pitchFamily="34" charset="-128"/>
                <a:ea typeface="Arial Unicode MS" pitchFamily="34" charset="-128"/>
                <a:cs typeface="Arial Unicode MS" pitchFamily="34" charset="-128"/>
              </a:rPr>
              <a:t>Primary Key: {MovieName, ScreeningCity, Genre)</a:t>
            </a:r>
          </a:p>
          <a:p>
            <a:pPr marL="1100138" lvl="1" indent="-533400" algn="just">
              <a:buFontTx/>
              <a:buAutoNum type="arabicPeriod"/>
            </a:pPr>
            <a:r>
              <a:rPr lang="en-US" sz="1800" b="1">
                <a:latin typeface="Arial Unicode MS" pitchFamily="34" charset="-128"/>
                <a:cs typeface="Times New Roman" pitchFamily="18" charset="0"/>
              </a:rPr>
              <a:t>All columns are a part of the only candidate key, hence BCNF</a:t>
            </a:r>
          </a:p>
          <a:p>
            <a:pPr marL="1100138" lvl="1" indent="-533400" algn="just">
              <a:buFontTx/>
              <a:buAutoNum type="arabicPeriod"/>
            </a:pPr>
            <a:r>
              <a:rPr lang="en-US" sz="1800" b="1">
                <a:latin typeface="Arial Unicode MS" pitchFamily="34" charset="-128"/>
                <a:cs typeface="Times New Roman" pitchFamily="18" charset="0"/>
              </a:rPr>
              <a:t>Many Movies can have the same Genre </a:t>
            </a:r>
          </a:p>
          <a:p>
            <a:pPr marL="1100138" lvl="1" indent="-533400" algn="just">
              <a:buFontTx/>
              <a:buAutoNum type="arabicPeriod"/>
            </a:pPr>
            <a:r>
              <a:rPr lang="en-US" sz="1800" b="1">
                <a:latin typeface="Arial Unicode MS" pitchFamily="34" charset="-128"/>
                <a:cs typeface="Times New Roman" pitchFamily="18" charset="0"/>
              </a:rPr>
              <a:t>Many Cities can have the same movie</a:t>
            </a:r>
          </a:p>
          <a:p>
            <a:pPr marL="1100138" lvl="1" indent="-533400" algn="just">
              <a:buFontTx/>
              <a:buAutoNum type="arabicPeriod"/>
            </a:pPr>
            <a:r>
              <a:rPr lang="en-US" sz="1800" b="1">
                <a:latin typeface="Arial Unicode MS" pitchFamily="34" charset="-128"/>
                <a:cs typeface="Times New Roman" pitchFamily="18" charset="0"/>
              </a:rPr>
              <a:t>Violates 4NF</a:t>
            </a:r>
            <a:r>
              <a:rPr lang="en-US" sz="1800" b="1">
                <a:latin typeface="Arial Unicode MS" pitchFamily="34" charset="-128"/>
                <a:ea typeface="Arial Unicode MS" pitchFamily="34" charset="-128"/>
                <a:cs typeface="Arial Unicode MS" pitchFamily="34" charset="-128"/>
              </a:rPr>
              <a:t> </a:t>
            </a:r>
          </a:p>
          <a:p>
            <a:pPr marL="609600" indent="-609600" algn="just"/>
            <a:endParaRPr lang="en-US" sz="2000" b="1">
              <a:latin typeface="Arial Unicode MS" pitchFamily="34" charset="-128"/>
              <a:ea typeface="Arial Unicode MS" pitchFamily="34" charset="-128"/>
              <a:cs typeface="Arial Unicode MS" pitchFamily="34" charset="-128"/>
            </a:endParaRPr>
          </a:p>
          <a:p>
            <a:pPr marL="609600" indent="-609600" algn="just">
              <a:buFontTx/>
              <a:buNone/>
            </a:pPr>
            <a:r>
              <a:rPr lang="en-US" sz="2400" b="1">
                <a:latin typeface="Arial Unicode MS" pitchFamily="34" charset="-128"/>
                <a:ea typeface="Arial Unicode MS" pitchFamily="34" charset="-128"/>
                <a:cs typeface="Arial Unicode MS" pitchFamily="34" charset="-128"/>
              </a:rPr>
              <a:t> </a:t>
            </a:r>
          </a:p>
          <a:p>
            <a:pPr marL="609600" indent="-609600" algn="just">
              <a:buFontTx/>
              <a:buNone/>
            </a:pPr>
            <a:endParaRPr lang="en-US" sz="2400" b="1">
              <a:latin typeface="Arial Unicode MS" pitchFamily="34" charset="-128"/>
              <a:cs typeface="Times New Roman" pitchFamily="18" charset="0"/>
            </a:endParaRPr>
          </a:p>
        </p:txBody>
      </p:sp>
      <p:sp>
        <p:nvSpPr>
          <p:cNvPr id="251907" name="Rectangle 3"/>
          <p:cNvSpPr>
            <a:spLocks noChangeArrowheads="1"/>
          </p:cNvSpPr>
          <p:nvPr/>
        </p:nvSpPr>
        <p:spPr bwMode="auto">
          <a:xfrm>
            <a:off x="685800" y="76200"/>
            <a:ext cx="7772400" cy="1143000"/>
          </a:xfrm>
          <a:prstGeom prst="rect">
            <a:avLst/>
          </a:prstGeom>
          <a:noFill/>
          <a:ln w="9525">
            <a:noFill/>
            <a:miter lim="800000"/>
            <a:headEnd/>
            <a:tailEnd/>
          </a:ln>
          <a:effectLst/>
        </p:spPr>
        <p:txBody>
          <a:bodyPr anchor="ctr"/>
          <a:lstStyle/>
          <a:p>
            <a:pPr algn="ctr">
              <a:spcBef>
                <a:spcPct val="0"/>
              </a:spcBef>
            </a:pPr>
            <a:r>
              <a:rPr lang="en-US" sz="4400">
                <a:solidFill>
                  <a:srgbClr val="CC0000"/>
                </a:solidFill>
                <a:latin typeface="Arial-BoldMT"/>
              </a:rPr>
              <a:t>Fourth Normal Form  (4NF) </a:t>
            </a:r>
          </a:p>
        </p:txBody>
      </p:sp>
      <p:sp>
        <p:nvSpPr>
          <p:cNvPr id="251908" name="Rectangle 4"/>
          <p:cNvSpPr>
            <a:spLocks noChangeArrowheads="1"/>
          </p:cNvSpPr>
          <p:nvPr/>
        </p:nvSpPr>
        <p:spPr bwMode="auto">
          <a:xfrm>
            <a:off x="1588" y="1189038"/>
            <a:ext cx="9144000" cy="639762"/>
          </a:xfrm>
          <a:prstGeom prst="rect">
            <a:avLst/>
          </a:prstGeom>
          <a:noFill/>
          <a:ln w="9525">
            <a:noFill/>
            <a:miter lim="800000"/>
            <a:headEnd/>
            <a:tailEnd/>
          </a:ln>
          <a:effectLst/>
        </p:spPr>
        <p:txBody>
          <a:bodyPr>
            <a:spAutoFit/>
          </a:bodyPr>
          <a:lstStyle/>
          <a:p>
            <a:pPr>
              <a:spcBef>
                <a:spcPct val="0"/>
              </a:spcBef>
            </a:pPr>
            <a:r>
              <a:rPr lang="en-US" sz="1200" b="0">
                <a:solidFill>
                  <a:schemeClr val="tx1"/>
                </a:solidFill>
                <a:latin typeface="Arial Unicode MS" pitchFamily="34" charset="-128"/>
                <a:ea typeface="Arial Unicode MS" pitchFamily="34" charset="-128"/>
                <a:cs typeface="Arial Unicode MS" pitchFamily="34" charset="-128"/>
              </a:rPr>
              <a:t> </a:t>
            </a:r>
          </a:p>
          <a:p>
            <a:pPr eaLnBrk="0" hangingPunct="0">
              <a:spcBef>
                <a:spcPct val="0"/>
              </a:spcBef>
            </a:pPr>
            <a:endParaRPr lang="en-US" b="0">
              <a:solidFill>
                <a:schemeClr val="tx1"/>
              </a:solidFill>
              <a:latin typeface="Times New Roman" pitchFamily="18" charset="0"/>
            </a:endParaRPr>
          </a:p>
        </p:txBody>
      </p:sp>
      <p:grpSp>
        <p:nvGrpSpPr>
          <p:cNvPr id="251967" name="Group 63"/>
          <p:cNvGrpSpPr>
            <a:grpSpLocks/>
          </p:cNvGrpSpPr>
          <p:nvPr/>
        </p:nvGrpSpPr>
        <p:grpSpPr bwMode="auto">
          <a:xfrm>
            <a:off x="5562600" y="5010150"/>
            <a:ext cx="3505200" cy="1771650"/>
            <a:chOff x="3408" y="3156"/>
            <a:chExt cx="2208" cy="1116"/>
          </a:xfrm>
        </p:grpSpPr>
        <p:grpSp>
          <p:nvGrpSpPr>
            <p:cNvPr id="251928" name="Group 24"/>
            <p:cNvGrpSpPr>
              <a:grpSpLocks/>
            </p:cNvGrpSpPr>
            <p:nvPr/>
          </p:nvGrpSpPr>
          <p:grpSpPr bwMode="auto">
            <a:xfrm>
              <a:off x="3408" y="3156"/>
              <a:ext cx="851" cy="191"/>
              <a:chOff x="0" y="403"/>
              <a:chExt cx="963" cy="403"/>
            </a:xfrm>
          </p:grpSpPr>
          <p:sp>
            <p:nvSpPr>
              <p:cNvPr id="251909" name="Rectangle 5"/>
              <p:cNvSpPr>
                <a:spLocks noChangeArrowheads="1"/>
              </p:cNvSpPr>
              <p:nvPr/>
            </p:nvSpPr>
            <p:spPr bwMode="auto">
              <a:xfrm>
                <a:off x="43" y="403"/>
                <a:ext cx="877" cy="403"/>
              </a:xfrm>
              <a:prstGeom prst="rect">
                <a:avLst/>
              </a:prstGeom>
              <a:noFill/>
              <a:ln w="9525">
                <a:noFill/>
                <a:miter lim="800000"/>
                <a:headEnd/>
                <a:tailEnd/>
              </a:ln>
              <a:effectLst/>
            </p:spPr>
            <p:txBody>
              <a:bodyPr/>
              <a:lstStyle/>
              <a:p>
                <a:pPr>
                  <a:spcBef>
                    <a:spcPct val="0"/>
                  </a:spcBef>
                </a:pPr>
                <a:r>
                  <a:rPr lang="en-US" sz="1200">
                    <a:solidFill>
                      <a:schemeClr val="tx1"/>
                    </a:solidFill>
                    <a:latin typeface="Arial Unicode MS" pitchFamily="34" charset="-128"/>
                    <a:ea typeface="Arial Unicode MS" pitchFamily="34" charset="-128"/>
                    <a:cs typeface="Arial Unicode MS" pitchFamily="34" charset="-128"/>
                  </a:rPr>
                  <a:t>Movie</a:t>
                </a:r>
              </a:p>
              <a:p>
                <a:pPr eaLnBrk="0" hangingPunct="0">
                  <a:spcBef>
                    <a:spcPct val="0"/>
                  </a:spcBef>
                </a:pPr>
                <a:endParaRPr lang="en-US" sz="1200">
                  <a:solidFill>
                    <a:schemeClr val="tx1"/>
                  </a:solidFill>
                  <a:latin typeface="Times New Roman" pitchFamily="18" charset="0"/>
                </a:endParaRPr>
              </a:p>
            </p:txBody>
          </p:sp>
          <p:sp>
            <p:nvSpPr>
              <p:cNvPr id="251927" name="Rectangle 23"/>
              <p:cNvSpPr>
                <a:spLocks noChangeArrowheads="1"/>
              </p:cNvSpPr>
              <p:nvPr/>
            </p:nvSpPr>
            <p:spPr bwMode="auto">
              <a:xfrm>
                <a:off x="0" y="403"/>
                <a:ext cx="963" cy="403"/>
              </a:xfrm>
              <a:prstGeom prst="rect">
                <a:avLst/>
              </a:prstGeom>
              <a:noFill/>
              <a:ln w="7">
                <a:solidFill>
                  <a:srgbClr val="A0A0A0"/>
                </a:solidFill>
                <a:miter lim="800000"/>
                <a:headEnd/>
                <a:tailEnd/>
              </a:ln>
              <a:effectLst/>
            </p:spPr>
            <p:txBody>
              <a:bodyPr/>
              <a:lstStyle/>
              <a:p>
                <a:endParaRPr lang="en-US"/>
              </a:p>
            </p:txBody>
          </p:sp>
        </p:grpSp>
        <p:grpSp>
          <p:nvGrpSpPr>
            <p:cNvPr id="251930" name="Group 26"/>
            <p:cNvGrpSpPr>
              <a:grpSpLocks/>
            </p:cNvGrpSpPr>
            <p:nvPr/>
          </p:nvGrpSpPr>
          <p:grpSpPr bwMode="auto">
            <a:xfrm>
              <a:off x="4259" y="3156"/>
              <a:ext cx="797" cy="191"/>
              <a:chOff x="963" y="403"/>
              <a:chExt cx="797" cy="403"/>
            </a:xfrm>
          </p:grpSpPr>
          <p:sp>
            <p:nvSpPr>
              <p:cNvPr id="251910" name="Rectangle 6"/>
              <p:cNvSpPr>
                <a:spLocks noChangeArrowheads="1"/>
              </p:cNvSpPr>
              <p:nvPr/>
            </p:nvSpPr>
            <p:spPr bwMode="auto">
              <a:xfrm>
                <a:off x="1006" y="403"/>
                <a:ext cx="711" cy="403"/>
              </a:xfrm>
              <a:prstGeom prst="rect">
                <a:avLst/>
              </a:prstGeom>
              <a:noFill/>
              <a:ln w="9525">
                <a:noFill/>
                <a:miter lim="800000"/>
                <a:headEnd/>
                <a:tailEnd/>
              </a:ln>
              <a:effectLst/>
            </p:spPr>
            <p:txBody>
              <a:bodyPr/>
              <a:lstStyle/>
              <a:p>
                <a:pPr>
                  <a:spcBef>
                    <a:spcPct val="0"/>
                  </a:spcBef>
                </a:pPr>
                <a:r>
                  <a:rPr lang="en-US" sz="1200">
                    <a:solidFill>
                      <a:schemeClr val="tx1"/>
                    </a:solidFill>
                    <a:latin typeface="Arial Unicode MS" pitchFamily="34" charset="-128"/>
                    <a:ea typeface="Arial Unicode MS" pitchFamily="34" charset="-128"/>
                    <a:cs typeface="Arial Unicode MS" pitchFamily="34" charset="-128"/>
                  </a:rPr>
                  <a:t>ScreeningCity</a:t>
                </a:r>
              </a:p>
              <a:p>
                <a:pPr eaLnBrk="0" hangingPunct="0">
                  <a:spcBef>
                    <a:spcPct val="0"/>
                  </a:spcBef>
                </a:pPr>
                <a:endParaRPr lang="en-US" sz="1200">
                  <a:solidFill>
                    <a:schemeClr val="tx1"/>
                  </a:solidFill>
                  <a:latin typeface="Times New Roman" pitchFamily="18" charset="0"/>
                </a:endParaRPr>
              </a:p>
            </p:txBody>
          </p:sp>
          <p:sp>
            <p:nvSpPr>
              <p:cNvPr id="251929" name="Rectangle 25"/>
              <p:cNvSpPr>
                <a:spLocks noChangeArrowheads="1"/>
              </p:cNvSpPr>
              <p:nvPr/>
            </p:nvSpPr>
            <p:spPr bwMode="auto">
              <a:xfrm>
                <a:off x="963" y="403"/>
                <a:ext cx="797" cy="403"/>
              </a:xfrm>
              <a:prstGeom prst="rect">
                <a:avLst/>
              </a:prstGeom>
              <a:noFill/>
              <a:ln w="7">
                <a:solidFill>
                  <a:srgbClr val="A0A0A0"/>
                </a:solidFill>
                <a:miter lim="800000"/>
                <a:headEnd/>
                <a:tailEnd/>
              </a:ln>
              <a:effectLst/>
            </p:spPr>
            <p:txBody>
              <a:bodyPr/>
              <a:lstStyle/>
              <a:p>
                <a:endParaRPr lang="en-US"/>
              </a:p>
            </p:txBody>
          </p:sp>
        </p:grpSp>
        <p:grpSp>
          <p:nvGrpSpPr>
            <p:cNvPr id="251932" name="Group 28"/>
            <p:cNvGrpSpPr>
              <a:grpSpLocks/>
            </p:cNvGrpSpPr>
            <p:nvPr/>
          </p:nvGrpSpPr>
          <p:grpSpPr bwMode="auto">
            <a:xfrm>
              <a:off x="5056" y="3156"/>
              <a:ext cx="560" cy="191"/>
              <a:chOff x="1760" y="403"/>
              <a:chExt cx="558" cy="403"/>
            </a:xfrm>
          </p:grpSpPr>
          <p:sp>
            <p:nvSpPr>
              <p:cNvPr id="251911" name="Rectangle 7"/>
              <p:cNvSpPr>
                <a:spLocks noChangeArrowheads="1"/>
              </p:cNvSpPr>
              <p:nvPr/>
            </p:nvSpPr>
            <p:spPr bwMode="auto">
              <a:xfrm>
                <a:off x="1803" y="403"/>
                <a:ext cx="472" cy="403"/>
              </a:xfrm>
              <a:prstGeom prst="rect">
                <a:avLst/>
              </a:prstGeom>
              <a:noFill/>
              <a:ln w="9525">
                <a:noFill/>
                <a:miter lim="800000"/>
                <a:headEnd/>
                <a:tailEnd/>
              </a:ln>
              <a:effectLst/>
            </p:spPr>
            <p:txBody>
              <a:bodyPr/>
              <a:lstStyle/>
              <a:p>
                <a:pPr>
                  <a:spcBef>
                    <a:spcPct val="0"/>
                  </a:spcBef>
                </a:pPr>
                <a:r>
                  <a:rPr lang="en-US" sz="1200">
                    <a:solidFill>
                      <a:schemeClr val="tx1"/>
                    </a:solidFill>
                    <a:latin typeface="Arial Unicode MS" pitchFamily="34" charset="-128"/>
                    <a:ea typeface="Arial Unicode MS" pitchFamily="34" charset="-128"/>
                    <a:cs typeface="Arial Unicode MS" pitchFamily="34" charset="-128"/>
                  </a:rPr>
                  <a:t>Genre</a:t>
                </a:r>
              </a:p>
              <a:p>
                <a:pPr eaLnBrk="0" hangingPunct="0">
                  <a:spcBef>
                    <a:spcPct val="0"/>
                  </a:spcBef>
                </a:pPr>
                <a:endParaRPr lang="en-US" sz="1200">
                  <a:solidFill>
                    <a:schemeClr val="tx1"/>
                  </a:solidFill>
                  <a:latin typeface="Times New Roman" pitchFamily="18" charset="0"/>
                </a:endParaRPr>
              </a:p>
            </p:txBody>
          </p:sp>
          <p:sp>
            <p:nvSpPr>
              <p:cNvPr id="251931" name="Rectangle 27"/>
              <p:cNvSpPr>
                <a:spLocks noChangeArrowheads="1"/>
              </p:cNvSpPr>
              <p:nvPr/>
            </p:nvSpPr>
            <p:spPr bwMode="auto">
              <a:xfrm>
                <a:off x="1760" y="403"/>
                <a:ext cx="558" cy="403"/>
              </a:xfrm>
              <a:prstGeom prst="rect">
                <a:avLst/>
              </a:prstGeom>
              <a:noFill/>
              <a:ln w="7">
                <a:solidFill>
                  <a:srgbClr val="A0A0A0"/>
                </a:solidFill>
                <a:miter lim="800000"/>
                <a:headEnd/>
                <a:tailEnd/>
              </a:ln>
              <a:effectLst/>
            </p:spPr>
            <p:txBody>
              <a:bodyPr/>
              <a:lstStyle/>
              <a:p>
                <a:endParaRPr lang="en-US"/>
              </a:p>
            </p:txBody>
          </p:sp>
        </p:grpSp>
        <p:grpSp>
          <p:nvGrpSpPr>
            <p:cNvPr id="251934" name="Group 30"/>
            <p:cNvGrpSpPr>
              <a:grpSpLocks/>
            </p:cNvGrpSpPr>
            <p:nvPr/>
          </p:nvGrpSpPr>
          <p:grpSpPr bwMode="auto">
            <a:xfrm>
              <a:off x="3408" y="3348"/>
              <a:ext cx="851" cy="162"/>
              <a:chOff x="0" y="806"/>
              <a:chExt cx="963" cy="403"/>
            </a:xfrm>
          </p:grpSpPr>
          <p:sp>
            <p:nvSpPr>
              <p:cNvPr id="251912" name="Rectangle 8"/>
              <p:cNvSpPr>
                <a:spLocks noChangeArrowheads="1"/>
              </p:cNvSpPr>
              <p:nvPr/>
            </p:nvSpPr>
            <p:spPr bwMode="auto">
              <a:xfrm>
                <a:off x="43" y="806"/>
                <a:ext cx="877" cy="403"/>
              </a:xfrm>
              <a:prstGeom prst="rect">
                <a:avLst/>
              </a:prstGeom>
              <a:noFill/>
              <a:ln w="9525">
                <a:noFill/>
                <a:miter lim="800000"/>
                <a:headEnd/>
                <a:tailEnd/>
              </a:ln>
              <a:effectLst/>
            </p:spPr>
            <p:txBody>
              <a:bodyPr/>
              <a:lstStyle/>
              <a:p>
                <a:pPr>
                  <a:spcBef>
                    <a:spcPct val="0"/>
                  </a:spcBef>
                </a:pPr>
                <a:r>
                  <a:rPr lang="en-US" sz="1000" b="0">
                    <a:solidFill>
                      <a:schemeClr val="tx1"/>
                    </a:solidFill>
                    <a:latin typeface="Arial Unicode MS" pitchFamily="34" charset="-128"/>
                    <a:ea typeface="Arial Unicode MS" pitchFamily="34" charset="-128"/>
                    <a:cs typeface="Arial Unicode MS" pitchFamily="34" charset="-128"/>
                  </a:rPr>
                  <a:t>Hard Code</a:t>
                </a:r>
              </a:p>
              <a:p>
                <a:pPr eaLnBrk="0" hangingPunct="0">
                  <a:spcBef>
                    <a:spcPct val="0"/>
                  </a:spcBef>
                </a:pPr>
                <a:endParaRPr lang="en-US" sz="1000" b="0">
                  <a:solidFill>
                    <a:schemeClr val="tx1"/>
                  </a:solidFill>
                  <a:latin typeface="Times New Roman" pitchFamily="18" charset="0"/>
                </a:endParaRPr>
              </a:p>
            </p:txBody>
          </p:sp>
          <p:sp>
            <p:nvSpPr>
              <p:cNvPr id="251933" name="Rectangle 29"/>
              <p:cNvSpPr>
                <a:spLocks noChangeArrowheads="1"/>
              </p:cNvSpPr>
              <p:nvPr/>
            </p:nvSpPr>
            <p:spPr bwMode="auto">
              <a:xfrm>
                <a:off x="0" y="806"/>
                <a:ext cx="963" cy="403"/>
              </a:xfrm>
              <a:prstGeom prst="rect">
                <a:avLst/>
              </a:prstGeom>
              <a:noFill/>
              <a:ln w="7">
                <a:solidFill>
                  <a:srgbClr val="A0A0A0"/>
                </a:solidFill>
                <a:miter lim="800000"/>
                <a:headEnd/>
                <a:tailEnd/>
              </a:ln>
              <a:effectLst/>
            </p:spPr>
            <p:txBody>
              <a:bodyPr/>
              <a:lstStyle/>
              <a:p>
                <a:endParaRPr lang="en-US"/>
              </a:p>
            </p:txBody>
          </p:sp>
        </p:grpSp>
        <p:grpSp>
          <p:nvGrpSpPr>
            <p:cNvPr id="251936" name="Group 32"/>
            <p:cNvGrpSpPr>
              <a:grpSpLocks/>
            </p:cNvGrpSpPr>
            <p:nvPr/>
          </p:nvGrpSpPr>
          <p:grpSpPr bwMode="auto">
            <a:xfrm>
              <a:off x="4259" y="3348"/>
              <a:ext cx="797" cy="162"/>
              <a:chOff x="963" y="806"/>
              <a:chExt cx="797" cy="403"/>
            </a:xfrm>
          </p:grpSpPr>
          <p:sp>
            <p:nvSpPr>
              <p:cNvPr id="251913" name="Rectangle 9"/>
              <p:cNvSpPr>
                <a:spLocks noChangeArrowheads="1"/>
              </p:cNvSpPr>
              <p:nvPr/>
            </p:nvSpPr>
            <p:spPr bwMode="auto">
              <a:xfrm>
                <a:off x="1006" y="806"/>
                <a:ext cx="711" cy="403"/>
              </a:xfrm>
              <a:prstGeom prst="rect">
                <a:avLst/>
              </a:prstGeom>
              <a:noFill/>
              <a:ln w="9525">
                <a:noFill/>
                <a:miter lim="800000"/>
                <a:headEnd/>
                <a:tailEnd/>
              </a:ln>
              <a:effectLst/>
            </p:spPr>
            <p:txBody>
              <a:bodyPr/>
              <a:lstStyle/>
              <a:p>
                <a:pPr>
                  <a:spcBef>
                    <a:spcPct val="0"/>
                  </a:spcBef>
                </a:pPr>
                <a:r>
                  <a:rPr lang="en-US" sz="1000" b="0">
                    <a:solidFill>
                      <a:schemeClr val="tx1"/>
                    </a:solidFill>
                    <a:latin typeface="Arial Unicode MS" pitchFamily="34" charset="-128"/>
                    <a:ea typeface="Arial Unicode MS" pitchFamily="34" charset="-128"/>
                    <a:cs typeface="Arial Unicode MS" pitchFamily="34" charset="-128"/>
                  </a:rPr>
                  <a:t>Los Angles</a:t>
                </a:r>
              </a:p>
              <a:p>
                <a:pPr eaLnBrk="0" hangingPunct="0">
                  <a:spcBef>
                    <a:spcPct val="0"/>
                  </a:spcBef>
                </a:pPr>
                <a:endParaRPr lang="en-US" sz="1000" b="0">
                  <a:solidFill>
                    <a:schemeClr val="tx1"/>
                  </a:solidFill>
                  <a:latin typeface="Times New Roman" pitchFamily="18" charset="0"/>
                </a:endParaRPr>
              </a:p>
            </p:txBody>
          </p:sp>
          <p:sp>
            <p:nvSpPr>
              <p:cNvPr id="251935" name="Rectangle 31"/>
              <p:cNvSpPr>
                <a:spLocks noChangeArrowheads="1"/>
              </p:cNvSpPr>
              <p:nvPr/>
            </p:nvSpPr>
            <p:spPr bwMode="auto">
              <a:xfrm>
                <a:off x="963" y="806"/>
                <a:ext cx="797" cy="403"/>
              </a:xfrm>
              <a:prstGeom prst="rect">
                <a:avLst/>
              </a:prstGeom>
              <a:noFill/>
              <a:ln w="7">
                <a:solidFill>
                  <a:srgbClr val="A0A0A0"/>
                </a:solidFill>
                <a:miter lim="800000"/>
                <a:headEnd/>
                <a:tailEnd/>
              </a:ln>
              <a:effectLst/>
            </p:spPr>
            <p:txBody>
              <a:bodyPr/>
              <a:lstStyle/>
              <a:p>
                <a:endParaRPr lang="en-US"/>
              </a:p>
            </p:txBody>
          </p:sp>
        </p:grpSp>
        <p:grpSp>
          <p:nvGrpSpPr>
            <p:cNvPr id="251938" name="Group 34"/>
            <p:cNvGrpSpPr>
              <a:grpSpLocks/>
            </p:cNvGrpSpPr>
            <p:nvPr/>
          </p:nvGrpSpPr>
          <p:grpSpPr bwMode="auto">
            <a:xfrm>
              <a:off x="5056" y="3348"/>
              <a:ext cx="560" cy="162"/>
              <a:chOff x="1760" y="806"/>
              <a:chExt cx="558" cy="403"/>
            </a:xfrm>
          </p:grpSpPr>
          <p:sp>
            <p:nvSpPr>
              <p:cNvPr id="251914" name="Rectangle 10"/>
              <p:cNvSpPr>
                <a:spLocks noChangeArrowheads="1"/>
              </p:cNvSpPr>
              <p:nvPr/>
            </p:nvSpPr>
            <p:spPr bwMode="auto">
              <a:xfrm>
                <a:off x="1803" y="806"/>
                <a:ext cx="472" cy="403"/>
              </a:xfrm>
              <a:prstGeom prst="rect">
                <a:avLst/>
              </a:prstGeom>
              <a:noFill/>
              <a:ln w="9525">
                <a:noFill/>
                <a:miter lim="800000"/>
                <a:headEnd/>
                <a:tailEnd/>
              </a:ln>
              <a:effectLst/>
            </p:spPr>
            <p:txBody>
              <a:bodyPr/>
              <a:lstStyle/>
              <a:p>
                <a:pPr>
                  <a:spcBef>
                    <a:spcPct val="0"/>
                  </a:spcBef>
                </a:pPr>
                <a:r>
                  <a:rPr lang="en-US" sz="1000" b="0">
                    <a:solidFill>
                      <a:schemeClr val="tx1"/>
                    </a:solidFill>
                    <a:latin typeface="Arial Unicode MS" pitchFamily="34" charset="-128"/>
                    <a:ea typeface="Arial Unicode MS" pitchFamily="34" charset="-128"/>
                    <a:cs typeface="Arial Unicode MS" pitchFamily="34" charset="-128"/>
                  </a:rPr>
                  <a:t>Comedy</a:t>
                </a:r>
              </a:p>
              <a:p>
                <a:pPr eaLnBrk="0" hangingPunct="0">
                  <a:spcBef>
                    <a:spcPct val="0"/>
                  </a:spcBef>
                </a:pPr>
                <a:endParaRPr lang="en-US" sz="1000" b="0">
                  <a:solidFill>
                    <a:schemeClr val="tx1"/>
                  </a:solidFill>
                  <a:latin typeface="Times New Roman" pitchFamily="18" charset="0"/>
                </a:endParaRPr>
              </a:p>
            </p:txBody>
          </p:sp>
          <p:sp>
            <p:nvSpPr>
              <p:cNvPr id="251937" name="Rectangle 33"/>
              <p:cNvSpPr>
                <a:spLocks noChangeArrowheads="1"/>
              </p:cNvSpPr>
              <p:nvPr/>
            </p:nvSpPr>
            <p:spPr bwMode="auto">
              <a:xfrm>
                <a:off x="1760" y="806"/>
                <a:ext cx="558" cy="403"/>
              </a:xfrm>
              <a:prstGeom prst="rect">
                <a:avLst/>
              </a:prstGeom>
              <a:noFill/>
              <a:ln w="7">
                <a:solidFill>
                  <a:srgbClr val="A0A0A0"/>
                </a:solidFill>
                <a:miter lim="800000"/>
                <a:headEnd/>
                <a:tailEnd/>
              </a:ln>
              <a:effectLst/>
            </p:spPr>
            <p:txBody>
              <a:bodyPr/>
              <a:lstStyle/>
              <a:p>
                <a:endParaRPr lang="en-US"/>
              </a:p>
            </p:txBody>
          </p:sp>
        </p:grpSp>
        <p:grpSp>
          <p:nvGrpSpPr>
            <p:cNvPr id="251940" name="Group 36"/>
            <p:cNvGrpSpPr>
              <a:grpSpLocks/>
            </p:cNvGrpSpPr>
            <p:nvPr/>
          </p:nvGrpSpPr>
          <p:grpSpPr bwMode="auto">
            <a:xfrm>
              <a:off x="3408" y="3510"/>
              <a:ext cx="851" cy="181"/>
              <a:chOff x="0" y="1209"/>
              <a:chExt cx="963" cy="403"/>
            </a:xfrm>
          </p:grpSpPr>
          <p:sp>
            <p:nvSpPr>
              <p:cNvPr id="251915" name="Rectangle 11"/>
              <p:cNvSpPr>
                <a:spLocks noChangeArrowheads="1"/>
              </p:cNvSpPr>
              <p:nvPr/>
            </p:nvSpPr>
            <p:spPr bwMode="auto">
              <a:xfrm>
                <a:off x="43" y="1209"/>
                <a:ext cx="877" cy="403"/>
              </a:xfrm>
              <a:prstGeom prst="rect">
                <a:avLst/>
              </a:prstGeom>
              <a:noFill/>
              <a:ln w="9525">
                <a:noFill/>
                <a:miter lim="800000"/>
                <a:headEnd/>
                <a:tailEnd/>
              </a:ln>
              <a:effectLst/>
            </p:spPr>
            <p:txBody>
              <a:bodyPr/>
              <a:lstStyle/>
              <a:p>
                <a:pPr>
                  <a:spcBef>
                    <a:spcPct val="0"/>
                  </a:spcBef>
                </a:pPr>
                <a:r>
                  <a:rPr lang="en-US" sz="1000" b="0">
                    <a:solidFill>
                      <a:schemeClr val="tx1"/>
                    </a:solidFill>
                    <a:latin typeface="Arial Unicode MS" pitchFamily="34" charset="-128"/>
                    <a:ea typeface="Arial Unicode MS" pitchFamily="34" charset="-128"/>
                    <a:cs typeface="Arial Unicode MS" pitchFamily="34" charset="-128"/>
                  </a:rPr>
                  <a:t>Hard Code</a:t>
                </a:r>
              </a:p>
              <a:p>
                <a:pPr eaLnBrk="0" hangingPunct="0">
                  <a:spcBef>
                    <a:spcPct val="0"/>
                  </a:spcBef>
                </a:pPr>
                <a:endParaRPr lang="en-US" sz="1000" b="0">
                  <a:solidFill>
                    <a:schemeClr val="tx1"/>
                  </a:solidFill>
                  <a:latin typeface="Times New Roman" pitchFamily="18" charset="0"/>
                </a:endParaRPr>
              </a:p>
            </p:txBody>
          </p:sp>
          <p:sp>
            <p:nvSpPr>
              <p:cNvPr id="251939" name="Rectangle 35"/>
              <p:cNvSpPr>
                <a:spLocks noChangeArrowheads="1"/>
              </p:cNvSpPr>
              <p:nvPr/>
            </p:nvSpPr>
            <p:spPr bwMode="auto">
              <a:xfrm>
                <a:off x="0" y="1209"/>
                <a:ext cx="963" cy="403"/>
              </a:xfrm>
              <a:prstGeom prst="rect">
                <a:avLst/>
              </a:prstGeom>
              <a:noFill/>
              <a:ln w="7">
                <a:solidFill>
                  <a:srgbClr val="A0A0A0"/>
                </a:solidFill>
                <a:miter lim="800000"/>
                <a:headEnd/>
                <a:tailEnd/>
              </a:ln>
              <a:effectLst/>
            </p:spPr>
            <p:txBody>
              <a:bodyPr/>
              <a:lstStyle/>
              <a:p>
                <a:endParaRPr lang="en-US"/>
              </a:p>
            </p:txBody>
          </p:sp>
        </p:grpSp>
        <p:grpSp>
          <p:nvGrpSpPr>
            <p:cNvPr id="251942" name="Group 38"/>
            <p:cNvGrpSpPr>
              <a:grpSpLocks/>
            </p:cNvGrpSpPr>
            <p:nvPr/>
          </p:nvGrpSpPr>
          <p:grpSpPr bwMode="auto">
            <a:xfrm>
              <a:off x="4259" y="3510"/>
              <a:ext cx="797" cy="181"/>
              <a:chOff x="963" y="1209"/>
              <a:chExt cx="797" cy="403"/>
            </a:xfrm>
          </p:grpSpPr>
          <p:sp>
            <p:nvSpPr>
              <p:cNvPr id="251916" name="Rectangle 12"/>
              <p:cNvSpPr>
                <a:spLocks noChangeArrowheads="1"/>
              </p:cNvSpPr>
              <p:nvPr/>
            </p:nvSpPr>
            <p:spPr bwMode="auto">
              <a:xfrm>
                <a:off x="1006" y="1209"/>
                <a:ext cx="711" cy="403"/>
              </a:xfrm>
              <a:prstGeom prst="rect">
                <a:avLst/>
              </a:prstGeom>
              <a:noFill/>
              <a:ln w="9525">
                <a:noFill/>
                <a:miter lim="800000"/>
                <a:headEnd/>
                <a:tailEnd/>
              </a:ln>
              <a:effectLst/>
            </p:spPr>
            <p:txBody>
              <a:bodyPr/>
              <a:lstStyle/>
              <a:p>
                <a:pPr>
                  <a:spcBef>
                    <a:spcPct val="0"/>
                  </a:spcBef>
                </a:pPr>
                <a:r>
                  <a:rPr lang="en-US" sz="1000" b="0">
                    <a:solidFill>
                      <a:schemeClr val="tx1"/>
                    </a:solidFill>
                    <a:latin typeface="Arial Unicode MS" pitchFamily="34" charset="-128"/>
                    <a:ea typeface="Arial Unicode MS" pitchFamily="34" charset="-128"/>
                    <a:cs typeface="Arial Unicode MS" pitchFamily="34" charset="-128"/>
                  </a:rPr>
                  <a:t>New York</a:t>
                </a:r>
              </a:p>
              <a:p>
                <a:pPr eaLnBrk="0" hangingPunct="0">
                  <a:spcBef>
                    <a:spcPct val="0"/>
                  </a:spcBef>
                </a:pPr>
                <a:endParaRPr lang="en-US" sz="1000" b="0">
                  <a:solidFill>
                    <a:schemeClr val="tx1"/>
                  </a:solidFill>
                  <a:latin typeface="Times New Roman" pitchFamily="18" charset="0"/>
                </a:endParaRPr>
              </a:p>
            </p:txBody>
          </p:sp>
          <p:sp>
            <p:nvSpPr>
              <p:cNvPr id="251941" name="Rectangle 37"/>
              <p:cNvSpPr>
                <a:spLocks noChangeArrowheads="1"/>
              </p:cNvSpPr>
              <p:nvPr/>
            </p:nvSpPr>
            <p:spPr bwMode="auto">
              <a:xfrm>
                <a:off x="963" y="1209"/>
                <a:ext cx="797" cy="403"/>
              </a:xfrm>
              <a:prstGeom prst="rect">
                <a:avLst/>
              </a:prstGeom>
              <a:noFill/>
              <a:ln w="7">
                <a:solidFill>
                  <a:srgbClr val="A0A0A0"/>
                </a:solidFill>
                <a:miter lim="800000"/>
                <a:headEnd/>
                <a:tailEnd/>
              </a:ln>
              <a:effectLst/>
            </p:spPr>
            <p:txBody>
              <a:bodyPr/>
              <a:lstStyle/>
              <a:p>
                <a:endParaRPr lang="en-US"/>
              </a:p>
            </p:txBody>
          </p:sp>
        </p:grpSp>
        <p:grpSp>
          <p:nvGrpSpPr>
            <p:cNvPr id="251944" name="Group 40"/>
            <p:cNvGrpSpPr>
              <a:grpSpLocks/>
            </p:cNvGrpSpPr>
            <p:nvPr/>
          </p:nvGrpSpPr>
          <p:grpSpPr bwMode="auto">
            <a:xfrm>
              <a:off x="5056" y="3510"/>
              <a:ext cx="560" cy="181"/>
              <a:chOff x="1760" y="1209"/>
              <a:chExt cx="558" cy="403"/>
            </a:xfrm>
          </p:grpSpPr>
          <p:sp>
            <p:nvSpPr>
              <p:cNvPr id="251917" name="Rectangle 13"/>
              <p:cNvSpPr>
                <a:spLocks noChangeArrowheads="1"/>
              </p:cNvSpPr>
              <p:nvPr/>
            </p:nvSpPr>
            <p:spPr bwMode="auto">
              <a:xfrm>
                <a:off x="1803" y="1209"/>
                <a:ext cx="472" cy="403"/>
              </a:xfrm>
              <a:prstGeom prst="rect">
                <a:avLst/>
              </a:prstGeom>
              <a:noFill/>
              <a:ln w="9525">
                <a:noFill/>
                <a:miter lim="800000"/>
                <a:headEnd/>
                <a:tailEnd/>
              </a:ln>
              <a:effectLst/>
            </p:spPr>
            <p:txBody>
              <a:bodyPr/>
              <a:lstStyle/>
              <a:p>
                <a:pPr>
                  <a:spcBef>
                    <a:spcPct val="0"/>
                  </a:spcBef>
                </a:pPr>
                <a:r>
                  <a:rPr lang="en-US" sz="1000" b="0">
                    <a:solidFill>
                      <a:schemeClr val="tx1"/>
                    </a:solidFill>
                    <a:latin typeface="Arial Unicode MS" pitchFamily="34" charset="-128"/>
                    <a:ea typeface="Arial Unicode MS" pitchFamily="34" charset="-128"/>
                    <a:cs typeface="Arial Unicode MS" pitchFamily="34" charset="-128"/>
                  </a:rPr>
                  <a:t>Comedy</a:t>
                </a:r>
              </a:p>
              <a:p>
                <a:pPr eaLnBrk="0" hangingPunct="0">
                  <a:spcBef>
                    <a:spcPct val="0"/>
                  </a:spcBef>
                </a:pPr>
                <a:endParaRPr lang="en-US" sz="1000" b="0">
                  <a:solidFill>
                    <a:schemeClr val="tx1"/>
                  </a:solidFill>
                  <a:latin typeface="Times New Roman" pitchFamily="18" charset="0"/>
                </a:endParaRPr>
              </a:p>
            </p:txBody>
          </p:sp>
          <p:sp>
            <p:nvSpPr>
              <p:cNvPr id="251943" name="Rectangle 39"/>
              <p:cNvSpPr>
                <a:spLocks noChangeArrowheads="1"/>
              </p:cNvSpPr>
              <p:nvPr/>
            </p:nvSpPr>
            <p:spPr bwMode="auto">
              <a:xfrm>
                <a:off x="1760" y="1209"/>
                <a:ext cx="558" cy="403"/>
              </a:xfrm>
              <a:prstGeom prst="rect">
                <a:avLst/>
              </a:prstGeom>
              <a:noFill/>
              <a:ln w="7">
                <a:solidFill>
                  <a:srgbClr val="A0A0A0"/>
                </a:solidFill>
                <a:miter lim="800000"/>
                <a:headEnd/>
                <a:tailEnd/>
              </a:ln>
              <a:effectLst/>
            </p:spPr>
            <p:txBody>
              <a:bodyPr/>
              <a:lstStyle/>
              <a:p>
                <a:endParaRPr lang="en-US"/>
              </a:p>
            </p:txBody>
          </p:sp>
        </p:grpSp>
        <p:grpSp>
          <p:nvGrpSpPr>
            <p:cNvPr id="251946" name="Group 42"/>
            <p:cNvGrpSpPr>
              <a:grpSpLocks/>
            </p:cNvGrpSpPr>
            <p:nvPr/>
          </p:nvGrpSpPr>
          <p:grpSpPr bwMode="auto">
            <a:xfrm>
              <a:off x="3408" y="3690"/>
              <a:ext cx="851" cy="200"/>
              <a:chOff x="0" y="1612"/>
              <a:chExt cx="963" cy="403"/>
            </a:xfrm>
          </p:grpSpPr>
          <p:sp>
            <p:nvSpPr>
              <p:cNvPr id="251918" name="Rectangle 14"/>
              <p:cNvSpPr>
                <a:spLocks noChangeArrowheads="1"/>
              </p:cNvSpPr>
              <p:nvPr/>
            </p:nvSpPr>
            <p:spPr bwMode="auto">
              <a:xfrm>
                <a:off x="43" y="1612"/>
                <a:ext cx="877" cy="403"/>
              </a:xfrm>
              <a:prstGeom prst="rect">
                <a:avLst/>
              </a:prstGeom>
              <a:noFill/>
              <a:ln w="9525">
                <a:noFill/>
                <a:miter lim="800000"/>
                <a:headEnd/>
                <a:tailEnd/>
              </a:ln>
              <a:effectLst/>
            </p:spPr>
            <p:txBody>
              <a:bodyPr/>
              <a:lstStyle/>
              <a:p>
                <a:pPr>
                  <a:spcBef>
                    <a:spcPct val="0"/>
                  </a:spcBef>
                </a:pPr>
                <a:r>
                  <a:rPr lang="en-US" sz="1000" b="0">
                    <a:solidFill>
                      <a:schemeClr val="tx1"/>
                    </a:solidFill>
                    <a:latin typeface="Arial Unicode MS" pitchFamily="34" charset="-128"/>
                    <a:ea typeface="Arial Unicode MS" pitchFamily="34" charset="-128"/>
                    <a:cs typeface="Arial Unicode MS" pitchFamily="34" charset="-128"/>
                  </a:rPr>
                  <a:t>Bill Durham</a:t>
                </a:r>
              </a:p>
              <a:p>
                <a:pPr eaLnBrk="0" hangingPunct="0">
                  <a:spcBef>
                    <a:spcPct val="0"/>
                  </a:spcBef>
                </a:pPr>
                <a:endParaRPr lang="en-US" sz="1000" b="0">
                  <a:solidFill>
                    <a:schemeClr val="tx1"/>
                  </a:solidFill>
                  <a:latin typeface="Times New Roman" pitchFamily="18" charset="0"/>
                </a:endParaRPr>
              </a:p>
            </p:txBody>
          </p:sp>
          <p:sp>
            <p:nvSpPr>
              <p:cNvPr id="251945" name="Rectangle 41"/>
              <p:cNvSpPr>
                <a:spLocks noChangeArrowheads="1"/>
              </p:cNvSpPr>
              <p:nvPr/>
            </p:nvSpPr>
            <p:spPr bwMode="auto">
              <a:xfrm>
                <a:off x="0" y="1612"/>
                <a:ext cx="963" cy="403"/>
              </a:xfrm>
              <a:prstGeom prst="rect">
                <a:avLst/>
              </a:prstGeom>
              <a:noFill/>
              <a:ln w="7">
                <a:solidFill>
                  <a:srgbClr val="A0A0A0"/>
                </a:solidFill>
                <a:miter lim="800000"/>
                <a:headEnd/>
                <a:tailEnd/>
              </a:ln>
              <a:effectLst/>
            </p:spPr>
            <p:txBody>
              <a:bodyPr/>
              <a:lstStyle/>
              <a:p>
                <a:endParaRPr lang="en-US"/>
              </a:p>
            </p:txBody>
          </p:sp>
        </p:grpSp>
        <p:grpSp>
          <p:nvGrpSpPr>
            <p:cNvPr id="251948" name="Group 44"/>
            <p:cNvGrpSpPr>
              <a:grpSpLocks/>
            </p:cNvGrpSpPr>
            <p:nvPr/>
          </p:nvGrpSpPr>
          <p:grpSpPr bwMode="auto">
            <a:xfrm>
              <a:off x="4259" y="3690"/>
              <a:ext cx="797" cy="200"/>
              <a:chOff x="963" y="1612"/>
              <a:chExt cx="797" cy="403"/>
            </a:xfrm>
          </p:grpSpPr>
          <p:sp>
            <p:nvSpPr>
              <p:cNvPr id="251919" name="Rectangle 15"/>
              <p:cNvSpPr>
                <a:spLocks noChangeArrowheads="1"/>
              </p:cNvSpPr>
              <p:nvPr/>
            </p:nvSpPr>
            <p:spPr bwMode="auto">
              <a:xfrm>
                <a:off x="1006" y="1612"/>
                <a:ext cx="711" cy="403"/>
              </a:xfrm>
              <a:prstGeom prst="rect">
                <a:avLst/>
              </a:prstGeom>
              <a:noFill/>
              <a:ln w="9525">
                <a:noFill/>
                <a:miter lim="800000"/>
                <a:headEnd/>
                <a:tailEnd/>
              </a:ln>
              <a:effectLst/>
            </p:spPr>
            <p:txBody>
              <a:bodyPr/>
              <a:lstStyle/>
              <a:p>
                <a:pPr>
                  <a:spcBef>
                    <a:spcPct val="0"/>
                  </a:spcBef>
                </a:pPr>
                <a:r>
                  <a:rPr lang="en-US" sz="1000" b="0">
                    <a:solidFill>
                      <a:schemeClr val="tx1"/>
                    </a:solidFill>
                    <a:latin typeface="Arial Unicode MS" pitchFamily="34" charset="-128"/>
                    <a:ea typeface="Arial Unicode MS" pitchFamily="34" charset="-128"/>
                    <a:cs typeface="Arial Unicode MS" pitchFamily="34" charset="-128"/>
                  </a:rPr>
                  <a:t>Santa Cruz</a:t>
                </a:r>
              </a:p>
              <a:p>
                <a:pPr eaLnBrk="0" hangingPunct="0">
                  <a:spcBef>
                    <a:spcPct val="0"/>
                  </a:spcBef>
                </a:pPr>
                <a:endParaRPr lang="en-US" sz="1000" b="0">
                  <a:solidFill>
                    <a:schemeClr val="tx1"/>
                  </a:solidFill>
                  <a:latin typeface="Times New Roman" pitchFamily="18" charset="0"/>
                </a:endParaRPr>
              </a:p>
            </p:txBody>
          </p:sp>
          <p:sp>
            <p:nvSpPr>
              <p:cNvPr id="251947" name="Rectangle 43"/>
              <p:cNvSpPr>
                <a:spLocks noChangeArrowheads="1"/>
              </p:cNvSpPr>
              <p:nvPr/>
            </p:nvSpPr>
            <p:spPr bwMode="auto">
              <a:xfrm>
                <a:off x="963" y="1612"/>
                <a:ext cx="797" cy="403"/>
              </a:xfrm>
              <a:prstGeom prst="rect">
                <a:avLst/>
              </a:prstGeom>
              <a:noFill/>
              <a:ln w="7">
                <a:solidFill>
                  <a:srgbClr val="A0A0A0"/>
                </a:solidFill>
                <a:miter lim="800000"/>
                <a:headEnd/>
                <a:tailEnd/>
              </a:ln>
              <a:effectLst/>
            </p:spPr>
            <p:txBody>
              <a:bodyPr/>
              <a:lstStyle/>
              <a:p>
                <a:endParaRPr lang="en-US"/>
              </a:p>
            </p:txBody>
          </p:sp>
        </p:grpSp>
        <p:grpSp>
          <p:nvGrpSpPr>
            <p:cNvPr id="251950" name="Group 46"/>
            <p:cNvGrpSpPr>
              <a:grpSpLocks/>
            </p:cNvGrpSpPr>
            <p:nvPr/>
          </p:nvGrpSpPr>
          <p:grpSpPr bwMode="auto">
            <a:xfrm>
              <a:off x="5056" y="3690"/>
              <a:ext cx="560" cy="200"/>
              <a:chOff x="1760" y="1612"/>
              <a:chExt cx="558" cy="403"/>
            </a:xfrm>
          </p:grpSpPr>
          <p:sp>
            <p:nvSpPr>
              <p:cNvPr id="251920" name="Rectangle 16"/>
              <p:cNvSpPr>
                <a:spLocks noChangeArrowheads="1"/>
              </p:cNvSpPr>
              <p:nvPr/>
            </p:nvSpPr>
            <p:spPr bwMode="auto">
              <a:xfrm>
                <a:off x="1803" y="1612"/>
                <a:ext cx="472" cy="403"/>
              </a:xfrm>
              <a:prstGeom prst="rect">
                <a:avLst/>
              </a:prstGeom>
              <a:noFill/>
              <a:ln w="9525">
                <a:noFill/>
                <a:miter lim="800000"/>
                <a:headEnd/>
                <a:tailEnd/>
              </a:ln>
              <a:effectLst/>
            </p:spPr>
            <p:txBody>
              <a:bodyPr/>
              <a:lstStyle/>
              <a:p>
                <a:pPr>
                  <a:spcBef>
                    <a:spcPct val="0"/>
                  </a:spcBef>
                </a:pPr>
                <a:r>
                  <a:rPr lang="en-US" sz="1000" b="0">
                    <a:solidFill>
                      <a:schemeClr val="tx1"/>
                    </a:solidFill>
                    <a:latin typeface="Arial Unicode MS" pitchFamily="34" charset="-128"/>
                    <a:ea typeface="Arial Unicode MS" pitchFamily="34" charset="-128"/>
                    <a:cs typeface="Arial Unicode MS" pitchFamily="34" charset="-128"/>
                  </a:rPr>
                  <a:t>Drama</a:t>
                </a:r>
              </a:p>
              <a:p>
                <a:pPr eaLnBrk="0" hangingPunct="0">
                  <a:spcBef>
                    <a:spcPct val="0"/>
                  </a:spcBef>
                </a:pPr>
                <a:endParaRPr lang="en-US" sz="1000" b="0">
                  <a:solidFill>
                    <a:schemeClr val="tx1"/>
                  </a:solidFill>
                  <a:latin typeface="Times New Roman" pitchFamily="18" charset="0"/>
                </a:endParaRPr>
              </a:p>
            </p:txBody>
          </p:sp>
          <p:sp>
            <p:nvSpPr>
              <p:cNvPr id="251949" name="Rectangle 45"/>
              <p:cNvSpPr>
                <a:spLocks noChangeArrowheads="1"/>
              </p:cNvSpPr>
              <p:nvPr/>
            </p:nvSpPr>
            <p:spPr bwMode="auto">
              <a:xfrm>
                <a:off x="1760" y="1612"/>
                <a:ext cx="558" cy="403"/>
              </a:xfrm>
              <a:prstGeom prst="rect">
                <a:avLst/>
              </a:prstGeom>
              <a:noFill/>
              <a:ln w="7">
                <a:solidFill>
                  <a:srgbClr val="A0A0A0"/>
                </a:solidFill>
                <a:miter lim="800000"/>
                <a:headEnd/>
                <a:tailEnd/>
              </a:ln>
              <a:effectLst/>
            </p:spPr>
            <p:txBody>
              <a:bodyPr/>
              <a:lstStyle/>
              <a:p>
                <a:endParaRPr lang="en-US"/>
              </a:p>
            </p:txBody>
          </p:sp>
        </p:grpSp>
        <p:grpSp>
          <p:nvGrpSpPr>
            <p:cNvPr id="251952" name="Group 48"/>
            <p:cNvGrpSpPr>
              <a:grpSpLocks/>
            </p:cNvGrpSpPr>
            <p:nvPr/>
          </p:nvGrpSpPr>
          <p:grpSpPr bwMode="auto">
            <a:xfrm>
              <a:off x="3408" y="3888"/>
              <a:ext cx="851" cy="171"/>
              <a:chOff x="0" y="2015"/>
              <a:chExt cx="963" cy="403"/>
            </a:xfrm>
          </p:grpSpPr>
          <p:sp>
            <p:nvSpPr>
              <p:cNvPr id="251921" name="Rectangle 17"/>
              <p:cNvSpPr>
                <a:spLocks noChangeArrowheads="1"/>
              </p:cNvSpPr>
              <p:nvPr/>
            </p:nvSpPr>
            <p:spPr bwMode="auto">
              <a:xfrm>
                <a:off x="43" y="2015"/>
                <a:ext cx="877" cy="403"/>
              </a:xfrm>
              <a:prstGeom prst="rect">
                <a:avLst/>
              </a:prstGeom>
              <a:noFill/>
              <a:ln w="9525">
                <a:noFill/>
                <a:miter lim="800000"/>
                <a:headEnd/>
                <a:tailEnd/>
              </a:ln>
              <a:effectLst/>
            </p:spPr>
            <p:txBody>
              <a:bodyPr/>
              <a:lstStyle/>
              <a:p>
                <a:pPr>
                  <a:spcBef>
                    <a:spcPct val="0"/>
                  </a:spcBef>
                </a:pPr>
                <a:r>
                  <a:rPr lang="en-US" sz="1000" b="0">
                    <a:solidFill>
                      <a:schemeClr val="tx1"/>
                    </a:solidFill>
                    <a:latin typeface="Arial Unicode MS" pitchFamily="34" charset="-128"/>
                    <a:ea typeface="Arial Unicode MS" pitchFamily="34" charset="-128"/>
                    <a:cs typeface="Arial Unicode MS" pitchFamily="34" charset="-128"/>
                  </a:rPr>
                  <a:t>Bill Durham</a:t>
                </a:r>
              </a:p>
              <a:p>
                <a:pPr eaLnBrk="0" hangingPunct="0">
                  <a:spcBef>
                    <a:spcPct val="0"/>
                  </a:spcBef>
                </a:pPr>
                <a:endParaRPr lang="en-US" sz="1000" b="0">
                  <a:solidFill>
                    <a:schemeClr val="tx1"/>
                  </a:solidFill>
                  <a:latin typeface="Times New Roman" pitchFamily="18" charset="0"/>
                </a:endParaRPr>
              </a:p>
            </p:txBody>
          </p:sp>
          <p:sp>
            <p:nvSpPr>
              <p:cNvPr id="251951" name="Rectangle 47"/>
              <p:cNvSpPr>
                <a:spLocks noChangeArrowheads="1"/>
              </p:cNvSpPr>
              <p:nvPr/>
            </p:nvSpPr>
            <p:spPr bwMode="auto">
              <a:xfrm>
                <a:off x="0" y="2015"/>
                <a:ext cx="963" cy="403"/>
              </a:xfrm>
              <a:prstGeom prst="rect">
                <a:avLst/>
              </a:prstGeom>
              <a:noFill/>
              <a:ln w="7">
                <a:solidFill>
                  <a:srgbClr val="A0A0A0"/>
                </a:solidFill>
                <a:miter lim="800000"/>
                <a:headEnd/>
                <a:tailEnd/>
              </a:ln>
              <a:effectLst/>
            </p:spPr>
            <p:txBody>
              <a:bodyPr/>
              <a:lstStyle/>
              <a:p>
                <a:endParaRPr lang="en-US"/>
              </a:p>
            </p:txBody>
          </p:sp>
        </p:grpSp>
        <p:grpSp>
          <p:nvGrpSpPr>
            <p:cNvPr id="251954" name="Group 50"/>
            <p:cNvGrpSpPr>
              <a:grpSpLocks/>
            </p:cNvGrpSpPr>
            <p:nvPr/>
          </p:nvGrpSpPr>
          <p:grpSpPr bwMode="auto">
            <a:xfrm>
              <a:off x="4259" y="3888"/>
              <a:ext cx="797" cy="171"/>
              <a:chOff x="963" y="2015"/>
              <a:chExt cx="797" cy="403"/>
            </a:xfrm>
          </p:grpSpPr>
          <p:sp>
            <p:nvSpPr>
              <p:cNvPr id="251922" name="Rectangle 18"/>
              <p:cNvSpPr>
                <a:spLocks noChangeArrowheads="1"/>
              </p:cNvSpPr>
              <p:nvPr/>
            </p:nvSpPr>
            <p:spPr bwMode="auto">
              <a:xfrm>
                <a:off x="1006" y="2015"/>
                <a:ext cx="711" cy="403"/>
              </a:xfrm>
              <a:prstGeom prst="rect">
                <a:avLst/>
              </a:prstGeom>
              <a:noFill/>
              <a:ln w="9525">
                <a:noFill/>
                <a:miter lim="800000"/>
                <a:headEnd/>
                <a:tailEnd/>
              </a:ln>
              <a:effectLst/>
            </p:spPr>
            <p:txBody>
              <a:bodyPr/>
              <a:lstStyle/>
              <a:p>
                <a:pPr>
                  <a:spcBef>
                    <a:spcPct val="0"/>
                  </a:spcBef>
                </a:pPr>
                <a:r>
                  <a:rPr lang="en-US" sz="1000" b="0">
                    <a:solidFill>
                      <a:schemeClr val="tx1"/>
                    </a:solidFill>
                    <a:latin typeface="Arial Unicode MS" pitchFamily="34" charset="-128"/>
                    <a:ea typeface="Arial Unicode MS" pitchFamily="34" charset="-128"/>
                    <a:cs typeface="Arial Unicode MS" pitchFamily="34" charset="-128"/>
                  </a:rPr>
                  <a:t>Durham</a:t>
                </a:r>
              </a:p>
              <a:p>
                <a:pPr eaLnBrk="0" hangingPunct="0">
                  <a:spcBef>
                    <a:spcPct val="0"/>
                  </a:spcBef>
                </a:pPr>
                <a:endParaRPr lang="en-US" sz="1000" b="0">
                  <a:solidFill>
                    <a:schemeClr val="tx1"/>
                  </a:solidFill>
                  <a:latin typeface="Times New Roman" pitchFamily="18" charset="0"/>
                </a:endParaRPr>
              </a:p>
            </p:txBody>
          </p:sp>
          <p:sp>
            <p:nvSpPr>
              <p:cNvPr id="251953" name="Rectangle 49"/>
              <p:cNvSpPr>
                <a:spLocks noChangeArrowheads="1"/>
              </p:cNvSpPr>
              <p:nvPr/>
            </p:nvSpPr>
            <p:spPr bwMode="auto">
              <a:xfrm>
                <a:off x="963" y="2015"/>
                <a:ext cx="797" cy="403"/>
              </a:xfrm>
              <a:prstGeom prst="rect">
                <a:avLst/>
              </a:prstGeom>
              <a:noFill/>
              <a:ln w="7">
                <a:solidFill>
                  <a:srgbClr val="A0A0A0"/>
                </a:solidFill>
                <a:miter lim="800000"/>
                <a:headEnd/>
                <a:tailEnd/>
              </a:ln>
              <a:effectLst/>
            </p:spPr>
            <p:txBody>
              <a:bodyPr/>
              <a:lstStyle/>
              <a:p>
                <a:endParaRPr lang="en-US"/>
              </a:p>
            </p:txBody>
          </p:sp>
        </p:grpSp>
        <p:grpSp>
          <p:nvGrpSpPr>
            <p:cNvPr id="251956" name="Group 52"/>
            <p:cNvGrpSpPr>
              <a:grpSpLocks/>
            </p:cNvGrpSpPr>
            <p:nvPr/>
          </p:nvGrpSpPr>
          <p:grpSpPr bwMode="auto">
            <a:xfrm>
              <a:off x="5056" y="3888"/>
              <a:ext cx="560" cy="171"/>
              <a:chOff x="1760" y="2015"/>
              <a:chExt cx="558" cy="403"/>
            </a:xfrm>
          </p:grpSpPr>
          <p:sp>
            <p:nvSpPr>
              <p:cNvPr id="251923" name="Rectangle 19"/>
              <p:cNvSpPr>
                <a:spLocks noChangeArrowheads="1"/>
              </p:cNvSpPr>
              <p:nvPr/>
            </p:nvSpPr>
            <p:spPr bwMode="auto">
              <a:xfrm>
                <a:off x="1803" y="2015"/>
                <a:ext cx="472" cy="403"/>
              </a:xfrm>
              <a:prstGeom prst="rect">
                <a:avLst/>
              </a:prstGeom>
              <a:noFill/>
              <a:ln w="9525">
                <a:noFill/>
                <a:miter lim="800000"/>
                <a:headEnd/>
                <a:tailEnd/>
              </a:ln>
              <a:effectLst/>
            </p:spPr>
            <p:txBody>
              <a:bodyPr/>
              <a:lstStyle/>
              <a:p>
                <a:pPr>
                  <a:spcBef>
                    <a:spcPct val="0"/>
                  </a:spcBef>
                </a:pPr>
                <a:r>
                  <a:rPr lang="en-US" sz="1000" b="0">
                    <a:solidFill>
                      <a:schemeClr val="tx1"/>
                    </a:solidFill>
                    <a:latin typeface="Arial Unicode MS" pitchFamily="34" charset="-128"/>
                    <a:ea typeface="Arial Unicode MS" pitchFamily="34" charset="-128"/>
                    <a:cs typeface="Arial Unicode MS" pitchFamily="34" charset="-128"/>
                  </a:rPr>
                  <a:t>Drama</a:t>
                </a:r>
              </a:p>
              <a:p>
                <a:pPr eaLnBrk="0" hangingPunct="0">
                  <a:spcBef>
                    <a:spcPct val="0"/>
                  </a:spcBef>
                </a:pPr>
                <a:endParaRPr lang="en-US" sz="1000" b="0">
                  <a:solidFill>
                    <a:schemeClr val="tx1"/>
                  </a:solidFill>
                  <a:latin typeface="Times New Roman" pitchFamily="18" charset="0"/>
                </a:endParaRPr>
              </a:p>
            </p:txBody>
          </p:sp>
          <p:sp>
            <p:nvSpPr>
              <p:cNvPr id="251955" name="Rectangle 51"/>
              <p:cNvSpPr>
                <a:spLocks noChangeArrowheads="1"/>
              </p:cNvSpPr>
              <p:nvPr/>
            </p:nvSpPr>
            <p:spPr bwMode="auto">
              <a:xfrm>
                <a:off x="1760" y="2015"/>
                <a:ext cx="558" cy="403"/>
              </a:xfrm>
              <a:prstGeom prst="rect">
                <a:avLst/>
              </a:prstGeom>
              <a:noFill/>
              <a:ln w="7">
                <a:solidFill>
                  <a:srgbClr val="A0A0A0"/>
                </a:solidFill>
                <a:miter lim="800000"/>
                <a:headEnd/>
                <a:tailEnd/>
              </a:ln>
              <a:effectLst/>
            </p:spPr>
            <p:txBody>
              <a:bodyPr/>
              <a:lstStyle/>
              <a:p>
                <a:endParaRPr lang="en-US"/>
              </a:p>
            </p:txBody>
          </p:sp>
        </p:grpSp>
        <p:grpSp>
          <p:nvGrpSpPr>
            <p:cNvPr id="251958" name="Group 54"/>
            <p:cNvGrpSpPr>
              <a:grpSpLocks/>
            </p:cNvGrpSpPr>
            <p:nvPr/>
          </p:nvGrpSpPr>
          <p:grpSpPr bwMode="auto">
            <a:xfrm>
              <a:off x="3408" y="4059"/>
              <a:ext cx="851" cy="213"/>
              <a:chOff x="0" y="2418"/>
              <a:chExt cx="963" cy="403"/>
            </a:xfrm>
          </p:grpSpPr>
          <p:sp>
            <p:nvSpPr>
              <p:cNvPr id="251924" name="Rectangle 20"/>
              <p:cNvSpPr>
                <a:spLocks noChangeArrowheads="1"/>
              </p:cNvSpPr>
              <p:nvPr/>
            </p:nvSpPr>
            <p:spPr bwMode="auto">
              <a:xfrm>
                <a:off x="43" y="2418"/>
                <a:ext cx="877" cy="403"/>
              </a:xfrm>
              <a:prstGeom prst="rect">
                <a:avLst/>
              </a:prstGeom>
              <a:noFill/>
              <a:ln w="9525">
                <a:noFill/>
                <a:miter lim="800000"/>
                <a:headEnd/>
                <a:tailEnd/>
              </a:ln>
              <a:effectLst/>
            </p:spPr>
            <p:txBody>
              <a:bodyPr/>
              <a:lstStyle/>
              <a:p>
                <a:pPr>
                  <a:spcBef>
                    <a:spcPct val="0"/>
                  </a:spcBef>
                </a:pPr>
                <a:r>
                  <a:rPr lang="en-US" sz="1000" b="0">
                    <a:solidFill>
                      <a:schemeClr val="tx1"/>
                    </a:solidFill>
                    <a:latin typeface="Arial Unicode MS" pitchFamily="34" charset="-128"/>
                    <a:ea typeface="Arial Unicode MS" pitchFamily="34" charset="-128"/>
                    <a:cs typeface="Arial Unicode MS" pitchFamily="34" charset="-128"/>
                  </a:rPr>
                  <a:t>The Code Warrier</a:t>
                </a:r>
              </a:p>
              <a:p>
                <a:pPr eaLnBrk="0" hangingPunct="0">
                  <a:spcBef>
                    <a:spcPct val="0"/>
                  </a:spcBef>
                </a:pPr>
                <a:endParaRPr lang="en-US" sz="1000" b="0">
                  <a:solidFill>
                    <a:schemeClr val="tx1"/>
                  </a:solidFill>
                  <a:latin typeface="Times New Roman" pitchFamily="18" charset="0"/>
                </a:endParaRPr>
              </a:p>
            </p:txBody>
          </p:sp>
          <p:sp>
            <p:nvSpPr>
              <p:cNvPr id="251957" name="Rectangle 53"/>
              <p:cNvSpPr>
                <a:spLocks noChangeArrowheads="1"/>
              </p:cNvSpPr>
              <p:nvPr/>
            </p:nvSpPr>
            <p:spPr bwMode="auto">
              <a:xfrm>
                <a:off x="0" y="2418"/>
                <a:ext cx="963" cy="403"/>
              </a:xfrm>
              <a:prstGeom prst="rect">
                <a:avLst/>
              </a:prstGeom>
              <a:noFill/>
              <a:ln w="7">
                <a:solidFill>
                  <a:srgbClr val="A0A0A0"/>
                </a:solidFill>
                <a:miter lim="800000"/>
                <a:headEnd/>
                <a:tailEnd/>
              </a:ln>
              <a:effectLst/>
            </p:spPr>
            <p:txBody>
              <a:bodyPr/>
              <a:lstStyle/>
              <a:p>
                <a:endParaRPr lang="en-US"/>
              </a:p>
            </p:txBody>
          </p:sp>
        </p:grpSp>
        <p:grpSp>
          <p:nvGrpSpPr>
            <p:cNvPr id="251960" name="Group 56"/>
            <p:cNvGrpSpPr>
              <a:grpSpLocks/>
            </p:cNvGrpSpPr>
            <p:nvPr/>
          </p:nvGrpSpPr>
          <p:grpSpPr bwMode="auto">
            <a:xfrm>
              <a:off x="4259" y="4059"/>
              <a:ext cx="797" cy="213"/>
              <a:chOff x="963" y="2418"/>
              <a:chExt cx="797" cy="403"/>
            </a:xfrm>
          </p:grpSpPr>
          <p:sp>
            <p:nvSpPr>
              <p:cNvPr id="251925" name="Rectangle 21"/>
              <p:cNvSpPr>
                <a:spLocks noChangeArrowheads="1"/>
              </p:cNvSpPr>
              <p:nvPr/>
            </p:nvSpPr>
            <p:spPr bwMode="auto">
              <a:xfrm>
                <a:off x="1006" y="2418"/>
                <a:ext cx="711" cy="403"/>
              </a:xfrm>
              <a:prstGeom prst="rect">
                <a:avLst/>
              </a:prstGeom>
              <a:noFill/>
              <a:ln w="9525">
                <a:noFill/>
                <a:miter lim="800000"/>
                <a:headEnd/>
                <a:tailEnd/>
              </a:ln>
              <a:effectLst/>
            </p:spPr>
            <p:txBody>
              <a:bodyPr/>
              <a:lstStyle/>
              <a:p>
                <a:pPr>
                  <a:spcBef>
                    <a:spcPct val="0"/>
                  </a:spcBef>
                </a:pPr>
                <a:r>
                  <a:rPr lang="en-US" sz="1000" b="0">
                    <a:solidFill>
                      <a:schemeClr val="tx1"/>
                    </a:solidFill>
                    <a:latin typeface="Arial Unicode MS" pitchFamily="34" charset="-128"/>
                    <a:ea typeface="Arial Unicode MS" pitchFamily="34" charset="-128"/>
                    <a:cs typeface="Arial Unicode MS" pitchFamily="34" charset="-128"/>
                  </a:rPr>
                  <a:t>New York</a:t>
                </a:r>
              </a:p>
              <a:p>
                <a:pPr eaLnBrk="0" hangingPunct="0">
                  <a:spcBef>
                    <a:spcPct val="0"/>
                  </a:spcBef>
                </a:pPr>
                <a:endParaRPr lang="en-US" sz="1000" b="0">
                  <a:solidFill>
                    <a:schemeClr val="tx1"/>
                  </a:solidFill>
                  <a:latin typeface="Times New Roman" pitchFamily="18" charset="0"/>
                </a:endParaRPr>
              </a:p>
            </p:txBody>
          </p:sp>
          <p:sp>
            <p:nvSpPr>
              <p:cNvPr id="251959" name="Rectangle 55"/>
              <p:cNvSpPr>
                <a:spLocks noChangeArrowheads="1"/>
              </p:cNvSpPr>
              <p:nvPr/>
            </p:nvSpPr>
            <p:spPr bwMode="auto">
              <a:xfrm>
                <a:off x="963" y="2418"/>
                <a:ext cx="797" cy="403"/>
              </a:xfrm>
              <a:prstGeom prst="rect">
                <a:avLst/>
              </a:prstGeom>
              <a:noFill/>
              <a:ln w="7">
                <a:solidFill>
                  <a:srgbClr val="A0A0A0"/>
                </a:solidFill>
                <a:miter lim="800000"/>
                <a:headEnd/>
                <a:tailEnd/>
              </a:ln>
              <a:effectLst/>
            </p:spPr>
            <p:txBody>
              <a:bodyPr/>
              <a:lstStyle/>
              <a:p>
                <a:endParaRPr lang="en-US"/>
              </a:p>
            </p:txBody>
          </p:sp>
        </p:grpSp>
        <p:grpSp>
          <p:nvGrpSpPr>
            <p:cNvPr id="251962" name="Group 58"/>
            <p:cNvGrpSpPr>
              <a:grpSpLocks/>
            </p:cNvGrpSpPr>
            <p:nvPr/>
          </p:nvGrpSpPr>
          <p:grpSpPr bwMode="auto">
            <a:xfrm>
              <a:off x="5056" y="4059"/>
              <a:ext cx="560" cy="213"/>
              <a:chOff x="1760" y="2418"/>
              <a:chExt cx="558" cy="403"/>
            </a:xfrm>
          </p:grpSpPr>
          <p:sp>
            <p:nvSpPr>
              <p:cNvPr id="251926" name="Rectangle 22"/>
              <p:cNvSpPr>
                <a:spLocks noChangeArrowheads="1"/>
              </p:cNvSpPr>
              <p:nvPr/>
            </p:nvSpPr>
            <p:spPr bwMode="auto">
              <a:xfrm>
                <a:off x="1803" y="2418"/>
                <a:ext cx="472" cy="403"/>
              </a:xfrm>
              <a:prstGeom prst="rect">
                <a:avLst/>
              </a:prstGeom>
              <a:noFill/>
              <a:ln w="9525">
                <a:noFill/>
                <a:miter lim="800000"/>
                <a:headEnd/>
                <a:tailEnd/>
              </a:ln>
              <a:effectLst/>
            </p:spPr>
            <p:txBody>
              <a:bodyPr/>
              <a:lstStyle/>
              <a:p>
                <a:pPr>
                  <a:spcBef>
                    <a:spcPct val="0"/>
                  </a:spcBef>
                </a:pPr>
                <a:r>
                  <a:rPr lang="en-US" sz="1000" b="0">
                    <a:solidFill>
                      <a:schemeClr val="tx1"/>
                    </a:solidFill>
                    <a:latin typeface="Arial Unicode MS" pitchFamily="34" charset="-128"/>
                    <a:ea typeface="Arial Unicode MS" pitchFamily="34" charset="-128"/>
                    <a:cs typeface="Arial Unicode MS" pitchFamily="34" charset="-128"/>
                  </a:rPr>
                  <a:t>Horror</a:t>
                </a:r>
              </a:p>
              <a:p>
                <a:pPr eaLnBrk="0" hangingPunct="0">
                  <a:spcBef>
                    <a:spcPct val="0"/>
                  </a:spcBef>
                </a:pPr>
                <a:endParaRPr lang="en-US" sz="1000" b="0">
                  <a:solidFill>
                    <a:schemeClr val="tx1"/>
                  </a:solidFill>
                  <a:latin typeface="Times New Roman" pitchFamily="18" charset="0"/>
                </a:endParaRPr>
              </a:p>
            </p:txBody>
          </p:sp>
          <p:sp>
            <p:nvSpPr>
              <p:cNvPr id="251961" name="Rectangle 57"/>
              <p:cNvSpPr>
                <a:spLocks noChangeArrowheads="1"/>
              </p:cNvSpPr>
              <p:nvPr/>
            </p:nvSpPr>
            <p:spPr bwMode="auto">
              <a:xfrm>
                <a:off x="1760" y="2418"/>
                <a:ext cx="558" cy="403"/>
              </a:xfrm>
              <a:prstGeom prst="rect">
                <a:avLst/>
              </a:prstGeom>
              <a:noFill/>
              <a:ln w="7">
                <a:solidFill>
                  <a:srgbClr val="A0A0A0"/>
                </a:solidFill>
                <a:miter lim="800000"/>
                <a:headEnd/>
                <a:tailEnd/>
              </a:ln>
              <a:effectLst/>
            </p:spPr>
            <p:txBody>
              <a:bodyPr/>
              <a:lstStyle/>
              <a:p>
                <a:endParaRPr lang="en-US"/>
              </a:p>
            </p:txBody>
          </p:sp>
        </p:grpSp>
      </p:grpSp>
    </p:spTree>
  </p:cSld>
  <p:clrMapOvr>
    <a:masterClrMapping/>
  </p:clrMapOvr>
  <p:transition>
    <p:dissolv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4" name="Rectangle 2"/>
          <p:cNvSpPr>
            <a:spLocks noGrp="1" noChangeArrowheads="1"/>
          </p:cNvSpPr>
          <p:nvPr>
            <p:ph type="body" idx="1"/>
          </p:nvPr>
        </p:nvSpPr>
        <p:spPr>
          <a:xfrm>
            <a:off x="304800" y="1143000"/>
            <a:ext cx="8610600" cy="4724400"/>
          </a:xfrm>
        </p:spPr>
        <p:txBody>
          <a:bodyPr/>
          <a:lstStyle/>
          <a:p>
            <a:pPr marL="609600" indent="-609600" algn="just">
              <a:buFontTx/>
              <a:buNone/>
            </a:pPr>
            <a:r>
              <a:rPr lang="en-US" sz="2000" b="1">
                <a:solidFill>
                  <a:srgbClr val="CC0000"/>
                </a:solidFill>
                <a:latin typeface="Arial Unicode MS" pitchFamily="34" charset="-128"/>
                <a:cs typeface="Times New Roman" pitchFamily="18" charset="0"/>
              </a:rPr>
              <a:t>Example 2 (Not in 4NF) </a:t>
            </a:r>
          </a:p>
          <a:p>
            <a:pPr marL="609600" indent="-609600" algn="just">
              <a:buFontTx/>
              <a:buNone/>
            </a:pPr>
            <a:r>
              <a:rPr lang="en-US" sz="2000" b="1">
                <a:latin typeface="Arial Unicode MS" pitchFamily="34" charset="-128"/>
                <a:ea typeface="Arial Unicode MS" pitchFamily="34" charset="-128"/>
                <a:cs typeface="Arial Unicode MS" pitchFamily="34" charset="-128"/>
              </a:rPr>
              <a:t>Scheme </a:t>
            </a:r>
            <a:r>
              <a:rPr lang="en-US" sz="2000" b="1">
                <a:ea typeface="Arial Unicode MS" pitchFamily="34" charset="-128"/>
                <a:cs typeface="Arial Unicode MS" pitchFamily="34" charset="-128"/>
                <a:sym typeface="Wingdings" pitchFamily="2" charset="2"/>
              </a:rPr>
              <a:t></a:t>
            </a:r>
            <a:r>
              <a:rPr lang="en-US" sz="2000" b="1">
                <a:latin typeface="Arial Unicode MS" pitchFamily="34" charset="-128"/>
                <a:ea typeface="Arial Unicode MS" pitchFamily="34" charset="-128"/>
                <a:cs typeface="Arial Unicode MS" pitchFamily="34" charset="-128"/>
              </a:rPr>
              <a:t> {Manager, Child, Employee} </a:t>
            </a:r>
          </a:p>
          <a:p>
            <a:pPr marL="1100138" lvl="1" indent="-533400" algn="just">
              <a:buFontTx/>
              <a:buAutoNum type="arabicPeriod"/>
            </a:pPr>
            <a:r>
              <a:rPr lang="en-US" sz="1600" b="1">
                <a:latin typeface="Arial Unicode MS" pitchFamily="34" charset="-128"/>
                <a:ea typeface="Arial Unicode MS" pitchFamily="34" charset="-128"/>
                <a:cs typeface="Arial Unicode MS" pitchFamily="34" charset="-128"/>
              </a:rPr>
              <a:t>Primary Key </a:t>
            </a:r>
            <a:r>
              <a:rPr lang="en-US" sz="1600" b="1">
                <a:ea typeface="Arial Unicode MS" pitchFamily="34" charset="-128"/>
                <a:cs typeface="Arial Unicode MS" pitchFamily="34" charset="-128"/>
                <a:sym typeface="Wingdings" pitchFamily="2" charset="2"/>
              </a:rPr>
              <a:t></a:t>
            </a:r>
            <a:r>
              <a:rPr lang="en-US" sz="1600" b="1">
                <a:latin typeface="Arial Unicode MS" pitchFamily="34" charset="-128"/>
                <a:ea typeface="Arial Unicode MS" pitchFamily="34" charset="-128"/>
                <a:cs typeface="Arial Unicode MS" pitchFamily="34" charset="-128"/>
              </a:rPr>
              <a:t> {Manager, Child, Employee}</a:t>
            </a:r>
          </a:p>
          <a:p>
            <a:pPr marL="1100138" lvl="1" indent="-533400" algn="just">
              <a:buFontTx/>
              <a:buAutoNum type="arabicPeriod"/>
            </a:pPr>
            <a:r>
              <a:rPr lang="en-US" sz="1600" b="1">
                <a:latin typeface="Arial Unicode MS" pitchFamily="34" charset="-128"/>
                <a:ea typeface="Arial Unicode MS" pitchFamily="34" charset="-128"/>
                <a:cs typeface="Arial Unicode MS" pitchFamily="34" charset="-128"/>
              </a:rPr>
              <a:t>Each manager can have more than one child </a:t>
            </a:r>
          </a:p>
          <a:p>
            <a:pPr marL="1100138" lvl="1" indent="-533400" algn="just">
              <a:buFontTx/>
              <a:buAutoNum type="arabicPeriod"/>
            </a:pPr>
            <a:r>
              <a:rPr lang="en-US" sz="1600" b="1">
                <a:latin typeface="Arial Unicode MS" pitchFamily="34" charset="-128"/>
                <a:ea typeface="Arial Unicode MS" pitchFamily="34" charset="-128"/>
                <a:cs typeface="Arial Unicode MS" pitchFamily="34" charset="-128"/>
              </a:rPr>
              <a:t>Each manager can supervise more than one employee</a:t>
            </a:r>
          </a:p>
          <a:p>
            <a:pPr marL="1100138" lvl="1" indent="-533400" algn="just">
              <a:buFontTx/>
              <a:buAutoNum type="arabicPeriod"/>
            </a:pPr>
            <a:r>
              <a:rPr lang="en-US" sz="1600" b="1">
                <a:latin typeface="Arial Unicode MS" pitchFamily="34" charset="-128"/>
                <a:ea typeface="Arial Unicode MS" pitchFamily="34" charset="-128"/>
                <a:cs typeface="Arial Unicode MS" pitchFamily="34" charset="-128"/>
              </a:rPr>
              <a:t>4NF Violated</a:t>
            </a:r>
          </a:p>
          <a:p>
            <a:pPr marL="1100138" lvl="1" indent="-533400" algn="just">
              <a:buFontTx/>
              <a:buNone/>
            </a:pPr>
            <a:endParaRPr lang="en-US" sz="1600" b="1">
              <a:latin typeface="Arial Unicode MS" pitchFamily="34" charset="-128"/>
              <a:ea typeface="Arial Unicode MS" pitchFamily="34" charset="-128"/>
              <a:cs typeface="Arial Unicode MS" pitchFamily="34" charset="-128"/>
            </a:endParaRPr>
          </a:p>
          <a:p>
            <a:pPr marL="609600" indent="-609600" algn="just">
              <a:buFontTx/>
              <a:buNone/>
            </a:pPr>
            <a:r>
              <a:rPr lang="en-US" sz="2000" b="1">
                <a:solidFill>
                  <a:srgbClr val="CC0000"/>
                </a:solidFill>
                <a:latin typeface="Arial Unicode MS" pitchFamily="34" charset="-128"/>
                <a:cs typeface="Times New Roman" pitchFamily="18" charset="0"/>
              </a:rPr>
              <a:t>Example 3 (Not in 4NF) </a:t>
            </a:r>
          </a:p>
          <a:p>
            <a:pPr marL="609600" indent="-609600" algn="just">
              <a:buFontTx/>
              <a:buNone/>
            </a:pPr>
            <a:r>
              <a:rPr lang="en-US" sz="2000" b="1">
                <a:latin typeface="Arial Unicode MS" pitchFamily="34" charset="-128"/>
                <a:ea typeface="Arial Unicode MS" pitchFamily="34" charset="-128"/>
                <a:cs typeface="Arial Unicode MS" pitchFamily="34" charset="-128"/>
              </a:rPr>
              <a:t>Scheme </a:t>
            </a:r>
            <a:r>
              <a:rPr lang="en-US" sz="2000" b="1">
                <a:ea typeface="Arial Unicode MS" pitchFamily="34" charset="-128"/>
                <a:cs typeface="Arial Unicode MS" pitchFamily="34" charset="-128"/>
                <a:sym typeface="Wingdings" pitchFamily="2" charset="2"/>
              </a:rPr>
              <a:t></a:t>
            </a:r>
            <a:r>
              <a:rPr lang="en-US" sz="2000" b="1">
                <a:latin typeface="Arial Unicode MS" pitchFamily="34" charset="-128"/>
                <a:ea typeface="Arial Unicode MS" pitchFamily="34" charset="-128"/>
                <a:cs typeface="Arial Unicode MS" pitchFamily="34" charset="-128"/>
              </a:rPr>
              <a:t> {</a:t>
            </a:r>
            <a:r>
              <a:rPr lang="en-US" sz="2000" b="1">
                <a:latin typeface="Arial Unicode MS" pitchFamily="34" charset="-128"/>
                <a:cs typeface="Times New Roman" pitchFamily="18" charset="0"/>
              </a:rPr>
              <a:t>Employee, Skill, ForeignLanguage</a:t>
            </a:r>
            <a:r>
              <a:rPr lang="en-US" sz="2000" b="1">
                <a:latin typeface="Arial Unicode MS" pitchFamily="34" charset="-128"/>
                <a:ea typeface="Arial Unicode MS" pitchFamily="34" charset="-128"/>
                <a:cs typeface="Arial Unicode MS" pitchFamily="34" charset="-128"/>
              </a:rPr>
              <a:t>}</a:t>
            </a:r>
          </a:p>
          <a:p>
            <a:pPr marL="1100138" lvl="1" indent="-533400" algn="just">
              <a:buFontTx/>
              <a:buAutoNum type="arabicPeriod"/>
            </a:pPr>
            <a:r>
              <a:rPr lang="en-US" sz="1600" b="1">
                <a:latin typeface="Arial Unicode MS" pitchFamily="34" charset="-128"/>
                <a:cs typeface="Times New Roman" pitchFamily="18" charset="0"/>
              </a:rPr>
              <a:t>Primary Key </a:t>
            </a:r>
            <a:r>
              <a:rPr lang="en-US" sz="1600" b="1">
                <a:cs typeface="Times New Roman" pitchFamily="18" charset="0"/>
                <a:sym typeface="Wingdings" pitchFamily="2" charset="2"/>
              </a:rPr>
              <a:t></a:t>
            </a:r>
            <a:r>
              <a:rPr lang="en-US" sz="1600" b="1">
                <a:latin typeface="Arial Unicode MS" pitchFamily="34" charset="-128"/>
                <a:cs typeface="Times New Roman" pitchFamily="18" charset="0"/>
              </a:rPr>
              <a:t> {Employee, Skill, Language }</a:t>
            </a:r>
          </a:p>
          <a:p>
            <a:pPr marL="1100138" lvl="1" indent="-533400" algn="just">
              <a:buFontTx/>
              <a:buAutoNum type="arabicPeriod"/>
            </a:pPr>
            <a:r>
              <a:rPr lang="en-US" sz="1600" b="1">
                <a:latin typeface="Arial Unicode MS" pitchFamily="34" charset="-128"/>
                <a:cs typeface="Times New Roman" pitchFamily="18" charset="0"/>
                <a:sym typeface="Wingdings" pitchFamily="2" charset="2"/>
              </a:rPr>
              <a:t>Each employee can speak multiple languages</a:t>
            </a:r>
          </a:p>
          <a:p>
            <a:pPr marL="1100138" lvl="1" indent="-533400" algn="just">
              <a:buFontTx/>
              <a:buAutoNum type="arabicPeriod"/>
            </a:pPr>
            <a:r>
              <a:rPr lang="en-US" sz="1600" b="1">
                <a:latin typeface="Arial Unicode MS" pitchFamily="34" charset="-128"/>
                <a:cs typeface="Times New Roman" pitchFamily="18" charset="0"/>
              </a:rPr>
              <a:t>Each employee can have multiple skills</a:t>
            </a:r>
          </a:p>
          <a:p>
            <a:pPr marL="1100138" lvl="1" indent="-533400" algn="just">
              <a:buFontTx/>
              <a:buAutoNum type="arabicPeriod"/>
            </a:pPr>
            <a:r>
              <a:rPr lang="en-US" sz="1600" b="1">
                <a:latin typeface="Arial Unicode MS" pitchFamily="34" charset="-128"/>
                <a:ea typeface="Arial Unicode MS" pitchFamily="34" charset="-128"/>
                <a:cs typeface="Arial Unicode MS" pitchFamily="34" charset="-128"/>
              </a:rPr>
              <a:t>Thus violates 4NF</a:t>
            </a:r>
          </a:p>
          <a:p>
            <a:pPr marL="1100138" lvl="1" indent="-533400" algn="just">
              <a:buFontTx/>
              <a:buAutoNum type="arabicPeriod"/>
            </a:pPr>
            <a:endParaRPr lang="en-US" sz="1600" b="1">
              <a:latin typeface="Arial Unicode MS" pitchFamily="34" charset="-128"/>
              <a:cs typeface="Times New Roman" pitchFamily="18" charset="0"/>
            </a:endParaRPr>
          </a:p>
        </p:txBody>
      </p:sp>
      <p:sp>
        <p:nvSpPr>
          <p:cNvPr id="253955" name="Rectangle 3"/>
          <p:cNvSpPr>
            <a:spLocks noChangeArrowheads="1"/>
          </p:cNvSpPr>
          <p:nvPr/>
        </p:nvSpPr>
        <p:spPr bwMode="auto">
          <a:xfrm>
            <a:off x="685800" y="76200"/>
            <a:ext cx="7772400" cy="1143000"/>
          </a:xfrm>
          <a:prstGeom prst="rect">
            <a:avLst/>
          </a:prstGeom>
          <a:noFill/>
          <a:ln w="9525">
            <a:noFill/>
            <a:miter lim="800000"/>
            <a:headEnd/>
            <a:tailEnd/>
          </a:ln>
          <a:effectLst/>
        </p:spPr>
        <p:txBody>
          <a:bodyPr anchor="ctr"/>
          <a:lstStyle/>
          <a:p>
            <a:pPr algn="ctr">
              <a:spcBef>
                <a:spcPct val="0"/>
              </a:spcBef>
            </a:pPr>
            <a:r>
              <a:rPr lang="en-US" sz="4400">
                <a:solidFill>
                  <a:srgbClr val="CC0000"/>
                </a:solidFill>
                <a:latin typeface="Arial-BoldMT"/>
              </a:rPr>
              <a:t>Fourth Normal Form  (4NF) </a:t>
            </a:r>
          </a:p>
        </p:txBody>
      </p:sp>
      <p:grpSp>
        <p:nvGrpSpPr>
          <p:cNvPr id="254049" name="Group 97"/>
          <p:cNvGrpSpPr>
            <a:grpSpLocks/>
          </p:cNvGrpSpPr>
          <p:nvPr/>
        </p:nvGrpSpPr>
        <p:grpSpPr bwMode="auto">
          <a:xfrm>
            <a:off x="6400800" y="1219200"/>
            <a:ext cx="2511425" cy="1268413"/>
            <a:chOff x="3936" y="2177"/>
            <a:chExt cx="1582" cy="799"/>
          </a:xfrm>
        </p:grpSpPr>
        <p:grpSp>
          <p:nvGrpSpPr>
            <p:cNvPr id="254023" name="Group 71"/>
            <p:cNvGrpSpPr>
              <a:grpSpLocks/>
            </p:cNvGrpSpPr>
            <p:nvPr/>
          </p:nvGrpSpPr>
          <p:grpSpPr bwMode="auto">
            <a:xfrm>
              <a:off x="3936" y="2177"/>
              <a:ext cx="588" cy="193"/>
              <a:chOff x="0" y="0"/>
              <a:chExt cx="150" cy="1311"/>
            </a:xfrm>
          </p:grpSpPr>
          <p:sp>
            <p:nvSpPr>
              <p:cNvPr id="254010" name="Rectangle 58"/>
              <p:cNvSpPr>
                <a:spLocks noChangeArrowheads="1"/>
              </p:cNvSpPr>
              <p:nvPr/>
            </p:nvSpPr>
            <p:spPr bwMode="auto">
              <a:xfrm>
                <a:off x="6" y="6"/>
                <a:ext cx="138" cy="1299"/>
              </a:xfrm>
              <a:prstGeom prst="rect">
                <a:avLst/>
              </a:prstGeom>
              <a:noFill/>
              <a:ln w="9525">
                <a:noFill/>
                <a:miter lim="800000"/>
                <a:headEnd/>
                <a:tailEnd/>
              </a:ln>
              <a:effectLst/>
            </p:spPr>
            <p:txBody>
              <a:bodyPr/>
              <a:lstStyle/>
              <a:p>
                <a:pPr>
                  <a:spcBef>
                    <a:spcPct val="0"/>
                  </a:spcBef>
                </a:pPr>
                <a:r>
                  <a:rPr lang="en-US" sz="1200">
                    <a:solidFill>
                      <a:schemeClr val="tx1"/>
                    </a:solidFill>
                    <a:latin typeface="Arial Unicode MS" pitchFamily="34" charset="-128"/>
                    <a:ea typeface="Arial Unicode MS" pitchFamily="34" charset="-128"/>
                    <a:cs typeface="Arial Unicode MS" pitchFamily="34" charset="-128"/>
                  </a:rPr>
                  <a:t>Manager</a:t>
                </a:r>
              </a:p>
              <a:p>
                <a:pPr eaLnBrk="0" hangingPunct="0">
                  <a:spcBef>
                    <a:spcPct val="0"/>
                  </a:spcBef>
                </a:pPr>
                <a:endParaRPr lang="en-US" b="0">
                  <a:solidFill>
                    <a:schemeClr val="tx1"/>
                  </a:solidFill>
                  <a:latin typeface="Times New Roman" pitchFamily="18" charset="0"/>
                </a:endParaRPr>
              </a:p>
            </p:txBody>
          </p:sp>
          <p:sp>
            <p:nvSpPr>
              <p:cNvPr id="254022" name="Rectangle 70"/>
              <p:cNvSpPr>
                <a:spLocks noChangeArrowheads="1"/>
              </p:cNvSpPr>
              <p:nvPr/>
            </p:nvSpPr>
            <p:spPr bwMode="auto">
              <a:xfrm>
                <a:off x="0" y="0"/>
                <a:ext cx="150" cy="1311"/>
              </a:xfrm>
              <a:prstGeom prst="rect">
                <a:avLst/>
              </a:prstGeom>
              <a:noFill/>
              <a:ln w="7">
                <a:solidFill>
                  <a:srgbClr val="A0A0A0"/>
                </a:solidFill>
                <a:miter lim="800000"/>
                <a:headEnd/>
                <a:tailEnd/>
              </a:ln>
              <a:effectLst/>
            </p:spPr>
            <p:txBody>
              <a:bodyPr/>
              <a:lstStyle/>
              <a:p>
                <a:endParaRPr lang="en-US"/>
              </a:p>
            </p:txBody>
          </p:sp>
        </p:grpSp>
        <p:grpSp>
          <p:nvGrpSpPr>
            <p:cNvPr id="254025" name="Group 73"/>
            <p:cNvGrpSpPr>
              <a:grpSpLocks/>
            </p:cNvGrpSpPr>
            <p:nvPr/>
          </p:nvGrpSpPr>
          <p:grpSpPr bwMode="auto">
            <a:xfrm>
              <a:off x="4525" y="2177"/>
              <a:ext cx="419" cy="193"/>
              <a:chOff x="150" y="0"/>
              <a:chExt cx="150" cy="1311"/>
            </a:xfrm>
          </p:grpSpPr>
          <p:sp>
            <p:nvSpPr>
              <p:cNvPr id="254011" name="Rectangle 59"/>
              <p:cNvSpPr>
                <a:spLocks noChangeArrowheads="1"/>
              </p:cNvSpPr>
              <p:nvPr/>
            </p:nvSpPr>
            <p:spPr bwMode="auto">
              <a:xfrm>
                <a:off x="156" y="6"/>
                <a:ext cx="138" cy="1299"/>
              </a:xfrm>
              <a:prstGeom prst="rect">
                <a:avLst/>
              </a:prstGeom>
              <a:noFill/>
              <a:ln w="9525">
                <a:noFill/>
                <a:miter lim="800000"/>
                <a:headEnd/>
                <a:tailEnd/>
              </a:ln>
              <a:effectLst/>
            </p:spPr>
            <p:txBody>
              <a:bodyPr/>
              <a:lstStyle/>
              <a:p>
                <a:pPr>
                  <a:spcBef>
                    <a:spcPct val="0"/>
                  </a:spcBef>
                </a:pPr>
                <a:r>
                  <a:rPr lang="en-US" sz="1200">
                    <a:solidFill>
                      <a:schemeClr val="tx1"/>
                    </a:solidFill>
                    <a:latin typeface="Arial Unicode MS" pitchFamily="34" charset="-128"/>
                    <a:ea typeface="Arial Unicode MS" pitchFamily="34" charset="-128"/>
                    <a:cs typeface="Arial Unicode MS" pitchFamily="34" charset="-128"/>
                  </a:rPr>
                  <a:t>Child    </a:t>
                </a:r>
              </a:p>
              <a:p>
                <a:pPr eaLnBrk="0" hangingPunct="0">
                  <a:spcBef>
                    <a:spcPct val="0"/>
                  </a:spcBef>
                </a:pPr>
                <a:endParaRPr lang="en-US" b="0">
                  <a:solidFill>
                    <a:schemeClr val="tx1"/>
                  </a:solidFill>
                  <a:latin typeface="Times New Roman" pitchFamily="18" charset="0"/>
                </a:endParaRPr>
              </a:p>
            </p:txBody>
          </p:sp>
          <p:sp>
            <p:nvSpPr>
              <p:cNvPr id="254024" name="Rectangle 72"/>
              <p:cNvSpPr>
                <a:spLocks noChangeArrowheads="1"/>
              </p:cNvSpPr>
              <p:nvPr/>
            </p:nvSpPr>
            <p:spPr bwMode="auto">
              <a:xfrm>
                <a:off x="150" y="0"/>
                <a:ext cx="150" cy="1311"/>
              </a:xfrm>
              <a:prstGeom prst="rect">
                <a:avLst/>
              </a:prstGeom>
              <a:noFill/>
              <a:ln w="7">
                <a:solidFill>
                  <a:srgbClr val="A0A0A0"/>
                </a:solidFill>
                <a:miter lim="800000"/>
                <a:headEnd/>
                <a:tailEnd/>
              </a:ln>
              <a:effectLst/>
            </p:spPr>
            <p:txBody>
              <a:bodyPr/>
              <a:lstStyle/>
              <a:p>
                <a:endParaRPr lang="en-US"/>
              </a:p>
            </p:txBody>
          </p:sp>
        </p:grpSp>
        <p:grpSp>
          <p:nvGrpSpPr>
            <p:cNvPr id="254027" name="Group 75"/>
            <p:cNvGrpSpPr>
              <a:grpSpLocks/>
            </p:cNvGrpSpPr>
            <p:nvPr/>
          </p:nvGrpSpPr>
          <p:grpSpPr bwMode="auto">
            <a:xfrm>
              <a:off x="4944" y="2177"/>
              <a:ext cx="574" cy="193"/>
              <a:chOff x="300" y="0"/>
              <a:chExt cx="1227" cy="1311"/>
            </a:xfrm>
          </p:grpSpPr>
          <p:sp>
            <p:nvSpPr>
              <p:cNvPr id="254012" name="Rectangle 60"/>
              <p:cNvSpPr>
                <a:spLocks noChangeArrowheads="1"/>
              </p:cNvSpPr>
              <p:nvPr/>
            </p:nvSpPr>
            <p:spPr bwMode="auto">
              <a:xfrm>
                <a:off x="306" y="6"/>
                <a:ext cx="1215" cy="1299"/>
              </a:xfrm>
              <a:prstGeom prst="rect">
                <a:avLst/>
              </a:prstGeom>
              <a:noFill/>
              <a:ln w="9525">
                <a:noFill/>
                <a:miter lim="800000"/>
                <a:headEnd/>
                <a:tailEnd/>
              </a:ln>
              <a:effectLst/>
            </p:spPr>
            <p:txBody>
              <a:bodyPr/>
              <a:lstStyle/>
              <a:p>
                <a:pPr>
                  <a:spcBef>
                    <a:spcPct val="0"/>
                  </a:spcBef>
                </a:pPr>
                <a:r>
                  <a:rPr lang="en-US" sz="1200">
                    <a:solidFill>
                      <a:schemeClr val="tx1"/>
                    </a:solidFill>
                    <a:latin typeface="Arial Unicode MS" pitchFamily="34" charset="-128"/>
                    <a:ea typeface="Arial Unicode MS" pitchFamily="34" charset="-128"/>
                    <a:cs typeface="Arial Unicode MS" pitchFamily="34" charset="-128"/>
                  </a:rPr>
                  <a:t>Employee</a:t>
                </a:r>
              </a:p>
              <a:p>
                <a:pPr eaLnBrk="0" hangingPunct="0">
                  <a:spcBef>
                    <a:spcPct val="0"/>
                  </a:spcBef>
                </a:pPr>
                <a:endParaRPr lang="en-US" b="0">
                  <a:solidFill>
                    <a:schemeClr val="tx1"/>
                  </a:solidFill>
                  <a:latin typeface="Times New Roman" pitchFamily="18" charset="0"/>
                </a:endParaRPr>
              </a:p>
            </p:txBody>
          </p:sp>
          <p:sp>
            <p:nvSpPr>
              <p:cNvPr id="254026" name="Rectangle 74"/>
              <p:cNvSpPr>
                <a:spLocks noChangeArrowheads="1"/>
              </p:cNvSpPr>
              <p:nvPr/>
            </p:nvSpPr>
            <p:spPr bwMode="auto">
              <a:xfrm>
                <a:off x="300" y="0"/>
                <a:ext cx="1227" cy="1311"/>
              </a:xfrm>
              <a:prstGeom prst="rect">
                <a:avLst/>
              </a:prstGeom>
              <a:noFill/>
              <a:ln w="7">
                <a:solidFill>
                  <a:srgbClr val="A0A0A0"/>
                </a:solidFill>
                <a:miter lim="800000"/>
                <a:headEnd/>
                <a:tailEnd/>
              </a:ln>
              <a:effectLst/>
            </p:spPr>
            <p:txBody>
              <a:bodyPr/>
              <a:lstStyle/>
              <a:p>
                <a:endParaRPr lang="en-US"/>
              </a:p>
            </p:txBody>
          </p:sp>
        </p:grpSp>
        <p:grpSp>
          <p:nvGrpSpPr>
            <p:cNvPr id="254029" name="Group 77"/>
            <p:cNvGrpSpPr>
              <a:grpSpLocks/>
            </p:cNvGrpSpPr>
            <p:nvPr/>
          </p:nvGrpSpPr>
          <p:grpSpPr bwMode="auto">
            <a:xfrm>
              <a:off x="3936" y="2370"/>
              <a:ext cx="588" cy="214"/>
              <a:chOff x="0" y="1323"/>
              <a:chExt cx="150" cy="736"/>
            </a:xfrm>
          </p:grpSpPr>
          <p:sp>
            <p:nvSpPr>
              <p:cNvPr id="254013" name="Rectangle 61"/>
              <p:cNvSpPr>
                <a:spLocks noChangeArrowheads="1"/>
              </p:cNvSpPr>
              <p:nvPr/>
            </p:nvSpPr>
            <p:spPr bwMode="auto">
              <a:xfrm>
                <a:off x="6" y="1329"/>
                <a:ext cx="138" cy="724"/>
              </a:xfrm>
              <a:prstGeom prst="rect">
                <a:avLst/>
              </a:prstGeom>
              <a:noFill/>
              <a:ln w="9525">
                <a:noFill/>
                <a:miter lim="800000"/>
                <a:headEnd/>
                <a:tailEnd/>
              </a:ln>
              <a:effectLst/>
            </p:spPr>
            <p:txBody>
              <a:bodyPr/>
              <a:lstStyle/>
              <a:p>
                <a:pPr>
                  <a:spcBef>
                    <a:spcPct val="0"/>
                  </a:spcBef>
                </a:pPr>
                <a:r>
                  <a:rPr lang="en-US" sz="1200" b="0">
                    <a:solidFill>
                      <a:schemeClr val="tx1"/>
                    </a:solidFill>
                    <a:latin typeface="Arial Unicode MS" pitchFamily="34" charset="-128"/>
                    <a:ea typeface="Arial Unicode MS" pitchFamily="34" charset="-128"/>
                    <a:cs typeface="Arial Unicode MS" pitchFamily="34" charset="-128"/>
                  </a:rPr>
                  <a:t>Jim</a:t>
                </a:r>
              </a:p>
              <a:p>
                <a:pPr eaLnBrk="0" hangingPunct="0">
                  <a:spcBef>
                    <a:spcPct val="0"/>
                  </a:spcBef>
                </a:pPr>
                <a:endParaRPr lang="en-US" b="0">
                  <a:solidFill>
                    <a:schemeClr val="tx1"/>
                  </a:solidFill>
                  <a:latin typeface="Times New Roman" pitchFamily="18" charset="0"/>
                </a:endParaRPr>
              </a:p>
            </p:txBody>
          </p:sp>
          <p:sp>
            <p:nvSpPr>
              <p:cNvPr id="254028" name="Rectangle 76"/>
              <p:cNvSpPr>
                <a:spLocks noChangeArrowheads="1"/>
              </p:cNvSpPr>
              <p:nvPr/>
            </p:nvSpPr>
            <p:spPr bwMode="auto">
              <a:xfrm>
                <a:off x="0" y="1323"/>
                <a:ext cx="150" cy="736"/>
              </a:xfrm>
              <a:prstGeom prst="rect">
                <a:avLst/>
              </a:prstGeom>
              <a:noFill/>
              <a:ln w="7">
                <a:solidFill>
                  <a:srgbClr val="A0A0A0"/>
                </a:solidFill>
                <a:miter lim="800000"/>
                <a:headEnd/>
                <a:tailEnd/>
              </a:ln>
              <a:effectLst/>
            </p:spPr>
            <p:txBody>
              <a:bodyPr/>
              <a:lstStyle/>
              <a:p>
                <a:endParaRPr lang="en-US"/>
              </a:p>
            </p:txBody>
          </p:sp>
        </p:grpSp>
        <p:grpSp>
          <p:nvGrpSpPr>
            <p:cNvPr id="254031" name="Group 79"/>
            <p:cNvGrpSpPr>
              <a:grpSpLocks/>
            </p:cNvGrpSpPr>
            <p:nvPr/>
          </p:nvGrpSpPr>
          <p:grpSpPr bwMode="auto">
            <a:xfrm>
              <a:off x="4525" y="2370"/>
              <a:ext cx="419" cy="214"/>
              <a:chOff x="150" y="1323"/>
              <a:chExt cx="150" cy="736"/>
            </a:xfrm>
          </p:grpSpPr>
          <p:sp>
            <p:nvSpPr>
              <p:cNvPr id="254014" name="Rectangle 62"/>
              <p:cNvSpPr>
                <a:spLocks noChangeArrowheads="1"/>
              </p:cNvSpPr>
              <p:nvPr/>
            </p:nvSpPr>
            <p:spPr bwMode="auto">
              <a:xfrm>
                <a:off x="156" y="1329"/>
                <a:ext cx="138" cy="724"/>
              </a:xfrm>
              <a:prstGeom prst="rect">
                <a:avLst/>
              </a:prstGeom>
              <a:noFill/>
              <a:ln w="9525">
                <a:noFill/>
                <a:miter lim="800000"/>
                <a:headEnd/>
                <a:tailEnd/>
              </a:ln>
              <a:effectLst/>
            </p:spPr>
            <p:txBody>
              <a:bodyPr/>
              <a:lstStyle/>
              <a:p>
                <a:pPr>
                  <a:spcBef>
                    <a:spcPct val="0"/>
                  </a:spcBef>
                </a:pPr>
                <a:r>
                  <a:rPr lang="en-US" sz="1200" b="0">
                    <a:solidFill>
                      <a:schemeClr val="tx1"/>
                    </a:solidFill>
                    <a:latin typeface="Arial Unicode MS" pitchFamily="34" charset="-128"/>
                    <a:ea typeface="Arial Unicode MS" pitchFamily="34" charset="-128"/>
                    <a:cs typeface="Arial Unicode MS" pitchFamily="34" charset="-128"/>
                  </a:rPr>
                  <a:t>Beth</a:t>
                </a:r>
              </a:p>
              <a:p>
                <a:pPr eaLnBrk="0" hangingPunct="0">
                  <a:spcBef>
                    <a:spcPct val="0"/>
                  </a:spcBef>
                </a:pPr>
                <a:endParaRPr lang="en-US" b="0">
                  <a:solidFill>
                    <a:schemeClr val="tx1"/>
                  </a:solidFill>
                  <a:latin typeface="Times New Roman" pitchFamily="18" charset="0"/>
                </a:endParaRPr>
              </a:p>
            </p:txBody>
          </p:sp>
          <p:sp>
            <p:nvSpPr>
              <p:cNvPr id="254030" name="Rectangle 78"/>
              <p:cNvSpPr>
                <a:spLocks noChangeArrowheads="1"/>
              </p:cNvSpPr>
              <p:nvPr/>
            </p:nvSpPr>
            <p:spPr bwMode="auto">
              <a:xfrm>
                <a:off x="150" y="1323"/>
                <a:ext cx="150" cy="736"/>
              </a:xfrm>
              <a:prstGeom prst="rect">
                <a:avLst/>
              </a:prstGeom>
              <a:noFill/>
              <a:ln w="7">
                <a:solidFill>
                  <a:srgbClr val="A0A0A0"/>
                </a:solidFill>
                <a:miter lim="800000"/>
                <a:headEnd/>
                <a:tailEnd/>
              </a:ln>
              <a:effectLst/>
            </p:spPr>
            <p:txBody>
              <a:bodyPr/>
              <a:lstStyle/>
              <a:p>
                <a:endParaRPr lang="en-US"/>
              </a:p>
            </p:txBody>
          </p:sp>
        </p:grpSp>
        <p:grpSp>
          <p:nvGrpSpPr>
            <p:cNvPr id="254033" name="Group 81"/>
            <p:cNvGrpSpPr>
              <a:grpSpLocks/>
            </p:cNvGrpSpPr>
            <p:nvPr/>
          </p:nvGrpSpPr>
          <p:grpSpPr bwMode="auto">
            <a:xfrm>
              <a:off x="4944" y="2370"/>
              <a:ext cx="574" cy="214"/>
              <a:chOff x="300" y="1323"/>
              <a:chExt cx="1227" cy="736"/>
            </a:xfrm>
          </p:grpSpPr>
          <p:sp>
            <p:nvSpPr>
              <p:cNvPr id="254015" name="Rectangle 63"/>
              <p:cNvSpPr>
                <a:spLocks noChangeArrowheads="1"/>
              </p:cNvSpPr>
              <p:nvPr/>
            </p:nvSpPr>
            <p:spPr bwMode="auto">
              <a:xfrm>
                <a:off x="306" y="1329"/>
                <a:ext cx="1215" cy="724"/>
              </a:xfrm>
              <a:prstGeom prst="rect">
                <a:avLst/>
              </a:prstGeom>
              <a:noFill/>
              <a:ln w="9525">
                <a:noFill/>
                <a:miter lim="800000"/>
                <a:headEnd/>
                <a:tailEnd/>
              </a:ln>
              <a:effectLst/>
            </p:spPr>
            <p:txBody>
              <a:bodyPr/>
              <a:lstStyle/>
              <a:p>
                <a:pPr>
                  <a:spcBef>
                    <a:spcPct val="0"/>
                  </a:spcBef>
                </a:pPr>
                <a:r>
                  <a:rPr lang="en-US" sz="1200" b="0">
                    <a:solidFill>
                      <a:schemeClr val="tx1"/>
                    </a:solidFill>
                    <a:latin typeface="Arial Unicode MS" pitchFamily="34" charset="-128"/>
                    <a:ea typeface="Arial Unicode MS" pitchFamily="34" charset="-128"/>
                    <a:cs typeface="Arial Unicode MS" pitchFamily="34" charset="-128"/>
                  </a:rPr>
                  <a:t>Alice</a:t>
                </a:r>
              </a:p>
              <a:p>
                <a:pPr eaLnBrk="0" hangingPunct="0">
                  <a:spcBef>
                    <a:spcPct val="0"/>
                  </a:spcBef>
                </a:pPr>
                <a:endParaRPr lang="en-US" b="0">
                  <a:solidFill>
                    <a:schemeClr val="tx1"/>
                  </a:solidFill>
                  <a:latin typeface="Times New Roman" pitchFamily="18" charset="0"/>
                </a:endParaRPr>
              </a:p>
            </p:txBody>
          </p:sp>
          <p:sp>
            <p:nvSpPr>
              <p:cNvPr id="254032" name="Rectangle 80"/>
              <p:cNvSpPr>
                <a:spLocks noChangeArrowheads="1"/>
              </p:cNvSpPr>
              <p:nvPr/>
            </p:nvSpPr>
            <p:spPr bwMode="auto">
              <a:xfrm>
                <a:off x="300" y="1323"/>
                <a:ext cx="1227" cy="736"/>
              </a:xfrm>
              <a:prstGeom prst="rect">
                <a:avLst/>
              </a:prstGeom>
              <a:noFill/>
              <a:ln w="7">
                <a:solidFill>
                  <a:srgbClr val="A0A0A0"/>
                </a:solidFill>
                <a:miter lim="800000"/>
                <a:headEnd/>
                <a:tailEnd/>
              </a:ln>
              <a:effectLst/>
            </p:spPr>
            <p:txBody>
              <a:bodyPr/>
              <a:lstStyle/>
              <a:p>
                <a:endParaRPr lang="en-US"/>
              </a:p>
            </p:txBody>
          </p:sp>
        </p:grpSp>
        <p:grpSp>
          <p:nvGrpSpPr>
            <p:cNvPr id="254035" name="Group 83"/>
            <p:cNvGrpSpPr>
              <a:grpSpLocks/>
            </p:cNvGrpSpPr>
            <p:nvPr/>
          </p:nvGrpSpPr>
          <p:grpSpPr bwMode="auto">
            <a:xfrm>
              <a:off x="3936" y="2584"/>
              <a:ext cx="588" cy="186"/>
              <a:chOff x="0" y="2071"/>
              <a:chExt cx="150" cy="736"/>
            </a:xfrm>
          </p:grpSpPr>
          <p:sp>
            <p:nvSpPr>
              <p:cNvPr id="254016" name="Rectangle 64"/>
              <p:cNvSpPr>
                <a:spLocks noChangeArrowheads="1"/>
              </p:cNvSpPr>
              <p:nvPr/>
            </p:nvSpPr>
            <p:spPr bwMode="auto">
              <a:xfrm>
                <a:off x="6" y="2077"/>
                <a:ext cx="138" cy="724"/>
              </a:xfrm>
              <a:prstGeom prst="rect">
                <a:avLst/>
              </a:prstGeom>
              <a:noFill/>
              <a:ln w="9525">
                <a:noFill/>
                <a:miter lim="800000"/>
                <a:headEnd/>
                <a:tailEnd/>
              </a:ln>
              <a:effectLst/>
            </p:spPr>
            <p:txBody>
              <a:bodyPr/>
              <a:lstStyle/>
              <a:p>
                <a:pPr>
                  <a:spcBef>
                    <a:spcPct val="0"/>
                  </a:spcBef>
                </a:pPr>
                <a:r>
                  <a:rPr lang="en-US" sz="1200" b="0">
                    <a:solidFill>
                      <a:schemeClr val="tx1"/>
                    </a:solidFill>
                    <a:latin typeface="Arial Unicode MS" pitchFamily="34" charset="-128"/>
                    <a:ea typeface="Arial Unicode MS" pitchFamily="34" charset="-128"/>
                    <a:cs typeface="Arial Unicode MS" pitchFamily="34" charset="-128"/>
                  </a:rPr>
                  <a:t>Mary</a:t>
                </a:r>
              </a:p>
              <a:p>
                <a:pPr eaLnBrk="0" hangingPunct="0">
                  <a:spcBef>
                    <a:spcPct val="0"/>
                  </a:spcBef>
                </a:pPr>
                <a:endParaRPr lang="en-US" b="0">
                  <a:solidFill>
                    <a:schemeClr val="tx1"/>
                  </a:solidFill>
                  <a:latin typeface="Times New Roman" pitchFamily="18" charset="0"/>
                </a:endParaRPr>
              </a:p>
            </p:txBody>
          </p:sp>
          <p:sp>
            <p:nvSpPr>
              <p:cNvPr id="254034" name="Rectangle 82"/>
              <p:cNvSpPr>
                <a:spLocks noChangeArrowheads="1"/>
              </p:cNvSpPr>
              <p:nvPr/>
            </p:nvSpPr>
            <p:spPr bwMode="auto">
              <a:xfrm>
                <a:off x="0" y="2071"/>
                <a:ext cx="150" cy="736"/>
              </a:xfrm>
              <a:prstGeom prst="rect">
                <a:avLst/>
              </a:prstGeom>
              <a:noFill/>
              <a:ln w="7">
                <a:solidFill>
                  <a:srgbClr val="A0A0A0"/>
                </a:solidFill>
                <a:miter lim="800000"/>
                <a:headEnd/>
                <a:tailEnd/>
              </a:ln>
              <a:effectLst/>
            </p:spPr>
            <p:txBody>
              <a:bodyPr/>
              <a:lstStyle/>
              <a:p>
                <a:endParaRPr lang="en-US"/>
              </a:p>
            </p:txBody>
          </p:sp>
        </p:grpSp>
        <p:grpSp>
          <p:nvGrpSpPr>
            <p:cNvPr id="254037" name="Group 85"/>
            <p:cNvGrpSpPr>
              <a:grpSpLocks/>
            </p:cNvGrpSpPr>
            <p:nvPr/>
          </p:nvGrpSpPr>
          <p:grpSpPr bwMode="auto">
            <a:xfrm>
              <a:off x="4525" y="2584"/>
              <a:ext cx="419" cy="186"/>
              <a:chOff x="150" y="2071"/>
              <a:chExt cx="150" cy="736"/>
            </a:xfrm>
          </p:grpSpPr>
          <p:sp>
            <p:nvSpPr>
              <p:cNvPr id="254017" name="Rectangle 65"/>
              <p:cNvSpPr>
                <a:spLocks noChangeArrowheads="1"/>
              </p:cNvSpPr>
              <p:nvPr/>
            </p:nvSpPr>
            <p:spPr bwMode="auto">
              <a:xfrm>
                <a:off x="156" y="2077"/>
                <a:ext cx="138" cy="724"/>
              </a:xfrm>
              <a:prstGeom prst="rect">
                <a:avLst/>
              </a:prstGeom>
              <a:noFill/>
              <a:ln w="9525">
                <a:noFill/>
                <a:miter lim="800000"/>
                <a:headEnd/>
                <a:tailEnd/>
              </a:ln>
              <a:effectLst/>
            </p:spPr>
            <p:txBody>
              <a:bodyPr/>
              <a:lstStyle/>
              <a:p>
                <a:pPr>
                  <a:spcBef>
                    <a:spcPct val="0"/>
                  </a:spcBef>
                </a:pPr>
                <a:r>
                  <a:rPr lang="en-US" sz="1200" b="0">
                    <a:solidFill>
                      <a:schemeClr val="tx1"/>
                    </a:solidFill>
                    <a:latin typeface="Arial Unicode MS" pitchFamily="34" charset="-128"/>
                    <a:ea typeface="Arial Unicode MS" pitchFamily="34" charset="-128"/>
                    <a:cs typeface="Arial Unicode MS" pitchFamily="34" charset="-128"/>
                  </a:rPr>
                  <a:t>Bob</a:t>
                </a:r>
              </a:p>
              <a:p>
                <a:pPr eaLnBrk="0" hangingPunct="0">
                  <a:spcBef>
                    <a:spcPct val="0"/>
                  </a:spcBef>
                </a:pPr>
                <a:endParaRPr lang="en-US" b="0">
                  <a:solidFill>
                    <a:schemeClr val="tx1"/>
                  </a:solidFill>
                  <a:latin typeface="Times New Roman" pitchFamily="18" charset="0"/>
                </a:endParaRPr>
              </a:p>
            </p:txBody>
          </p:sp>
          <p:sp>
            <p:nvSpPr>
              <p:cNvPr id="254036" name="Rectangle 84"/>
              <p:cNvSpPr>
                <a:spLocks noChangeArrowheads="1"/>
              </p:cNvSpPr>
              <p:nvPr/>
            </p:nvSpPr>
            <p:spPr bwMode="auto">
              <a:xfrm>
                <a:off x="150" y="2071"/>
                <a:ext cx="150" cy="736"/>
              </a:xfrm>
              <a:prstGeom prst="rect">
                <a:avLst/>
              </a:prstGeom>
              <a:noFill/>
              <a:ln w="7">
                <a:solidFill>
                  <a:srgbClr val="A0A0A0"/>
                </a:solidFill>
                <a:miter lim="800000"/>
                <a:headEnd/>
                <a:tailEnd/>
              </a:ln>
              <a:effectLst/>
            </p:spPr>
            <p:txBody>
              <a:bodyPr/>
              <a:lstStyle/>
              <a:p>
                <a:endParaRPr lang="en-US"/>
              </a:p>
            </p:txBody>
          </p:sp>
        </p:grpSp>
        <p:grpSp>
          <p:nvGrpSpPr>
            <p:cNvPr id="254039" name="Group 87"/>
            <p:cNvGrpSpPr>
              <a:grpSpLocks/>
            </p:cNvGrpSpPr>
            <p:nvPr/>
          </p:nvGrpSpPr>
          <p:grpSpPr bwMode="auto">
            <a:xfrm>
              <a:off x="4944" y="2584"/>
              <a:ext cx="574" cy="186"/>
              <a:chOff x="300" y="2071"/>
              <a:chExt cx="1227" cy="736"/>
            </a:xfrm>
          </p:grpSpPr>
          <p:sp>
            <p:nvSpPr>
              <p:cNvPr id="254018" name="Rectangle 66"/>
              <p:cNvSpPr>
                <a:spLocks noChangeArrowheads="1"/>
              </p:cNvSpPr>
              <p:nvPr/>
            </p:nvSpPr>
            <p:spPr bwMode="auto">
              <a:xfrm>
                <a:off x="306" y="2077"/>
                <a:ext cx="1215" cy="724"/>
              </a:xfrm>
              <a:prstGeom prst="rect">
                <a:avLst/>
              </a:prstGeom>
              <a:noFill/>
              <a:ln w="9525">
                <a:noFill/>
                <a:miter lim="800000"/>
                <a:headEnd/>
                <a:tailEnd/>
              </a:ln>
              <a:effectLst/>
            </p:spPr>
            <p:txBody>
              <a:bodyPr/>
              <a:lstStyle/>
              <a:p>
                <a:pPr>
                  <a:spcBef>
                    <a:spcPct val="0"/>
                  </a:spcBef>
                </a:pPr>
                <a:r>
                  <a:rPr lang="en-US" sz="1200" b="0">
                    <a:solidFill>
                      <a:schemeClr val="tx1"/>
                    </a:solidFill>
                    <a:latin typeface="Arial Unicode MS" pitchFamily="34" charset="-128"/>
                    <a:ea typeface="Arial Unicode MS" pitchFamily="34" charset="-128"/>
                    <a:cs typeface="Arial Unicode MS" pitchFamily="34" charset="-128"/>
                  </a:rPr>
                  <a:t>Jane</a:t>
                </a:r>
              </a:p>
              <a:p>
                <a:pPr eaLnBrk="0" hangingPunct="0">
                  <a:spcBef>
                    <a:spcPct val="0"/>
                  </a:spcBef>
                </a:pPr>
                <a:endParaRPr lang="en-US" b="0">
                  <a:solidFill>
                    <a:schemeClr val="tx1"/>
                  </a:solidFill>
                  <a:latin typeface="Times New Roman" pitchFamily="18" charset="0"/>
                </a:endParaRPr>
              </a:p>
            </p:txBody>
          </p:sp>
          <p:sp>
            <p:nvSpPr>
              <p:cNvPr id="254038" name="Rectangle 86"/>
              <p:cNvSpPr>
                <a:spLocks noChangeArrowheads="1"/>
              </p:cNvSpPr>
              <p:nvPr/>
            </p:nvSpPr>
            <p:spPr bwMode="auto">
              <a:xfrm>
                <a:off x="300" y="2071"/>
                <a:ext cx="1227" cy="736"/>
              </a:xfrm>
              <a:prstGeom prst="rect">
                <a:avLst/>
              </a:prstGeom>
              <a:noFill/>
              <a:ln w="7">
                <a:solidFill>
                  <a:srgbClr val="A0A0A0"/>
                </a:solidFill>
                <a:miter lim="800000"/>
                <a:headEnd/>
                <a:tailEnd/>
              </a:ln>
              <a:effectLst/>
            </p:spPr>
            <p:txBody>
              <a:bodyPr/>
              <a:lstStyle/>
              <a:p>
                <a:endParaRPr lang="en-US"/>
              </a:p>
            </p:txBody>
          </p:sp>
        </p:grpSp>
        <p:grpSp>
          <p:nvGrpSpPr>
            <p:cNvPr id="254041" name="Group 89"/>
            <p:cNvGrpSpPr>
              <a:grpSpLocks/>
            </p:cNvGrpSpPr>
            <p:nvPr/>
          </p:nvGrpSpPr>
          <p:grpSpPr bwMode="auto">
            <a:xfrm>
              <a:off x="3936" y="2770"/>
              <a:ext cx="588" cy="206"/>
              <a:chOff x="0" y="2819"/>
              <a:chExt cx="150" cy="736"/>
            </a:xfrm>
          </p:grpSpPr>
          <p:sp>
            <p:nvSpPr>
              <p:cNvPr id="254019" name="Rectangle 67"/>
              <p:cNvSpPr>
                <a:spLocks noChangeArrowheads="1"/>
              </p:cNvSpPr>
              <p:nvPr/>
            </p:nvSpPr>
            <p:spPr bwMode="auto">
              <a:xfrm>
                <a:off x="6" y="2825"/>
                <a:ext cx="138" cy="724"/>
              </a:xfrm>
              <a:prstGeom prst="rect">
                <a:avLst/>
              </a:prstGeom>
              <a:noFill/>
              <a:ln w="9525">
                <a:noFill/>
                <a:miter lim="800000"/>
                <a:headEnd/>
                <a:tailEnd/>
              </a:ln>
              <a:effectLst/>
            </p:spPr>
            <p:txBody>
              <a:bodyPr/>
              <a:lstStyle/>
              <a:p>
                <a:pPr>
                  <a:spcBef>
                    <a:spcPct val="0"/>
                  </a:spcBef>
                </a:pPr>
                <a:r>
                  <a:rPr lang="en-US" sz="1200" b="0">
                    <a:solidFill>
                      <a:schemeClr val="tx1"/>
                    </a:solidFill>
                    <a:latin typeface="Arial Unicode MS" pitchFamily="34" charset="-128"/>
                    <a:ea typeface="Arial Unicode MS" pitchFamily="34" charset="-128"/>
                    <a:cs typeface="Arial Unicode MS" pitchFamily="34" charset="-128"/>
                  </a:rPr>
                  <a:t>Mary</a:t>
                </a:r>
              </a:p>
              <a:p>
                <a:pPr eaLnBrk="0" hangingPunct="0">
                  <a:spcBef>
                    <a:spcPct val="0"/>
                  </a:spcBef>
                </a:pPr>
                <a:endParaRPr lang="en-US" b="0">
                  <a:solidFill>
                    <a:schemeClr val="tx1"/>
                  </a:solidFill>
                  <a:latin typeface="Times New Roman" pitchFamily="18" charset="0"/>
                </a:endParaRPr>
              </a:p>
            </p:txBody>
          </p:sp>
          <p:sp>
            <p:nvSpPr>
              <p:cNvPr id="254040" name="Rectangle 88"/>
              <p:cNvSpPr>
                <a:spLocks noChangeArrowheads="1"/>
              </p:cNvSpPr>
              <p:nvPr/>
            </p:nvSpPr>
            <p:spPr bwMode="auto">
              <a:xfrm>
                <a:off x="0" y="2819"/>
                <a:ext cx="150" cy="736"/>
              </a:xfrm>
              <a:prstGeom prst="rect">
                <a:avLst/>
              </a:prstGeom>
              <a:noFill/>
              <a:ln w="7">
                <a:solidFill>
                  <a:srgbClr val="A0A0A0"/>
                </a:solidFill>
                <a:miter lim="800000"/>
                <a:headEnd/>
                <a:tailEnd/>
              </a:ln>
              <a:effectLst/>
            </p:spPr>
            <p:txBody>
              <a:bodyPr/>
              <a:lstStyle/>
              <a:p>
                <a:endParaRPr lang="en-US"/>
              </a:p>
            </p:txBody>
          </p:sp>
        </p:grpSp>
        <p:grpSp>
          <p:nvGrpSpPr>
            <p:cNvPr id="254043" name="Group 91"/>
            <p:cNvGrpSpPr>
              <a:grpSpLocks/>
            </p:cNvGrpSpPr>
            <p:nvPr/>
          </p:nvGrpSpPr>
          <p:grpSpPr bwMode="auto">
            <a:xfrm>
              <a:off x="4525" y="2770"/>
              <a:ext cx="419" cy="206"/>
              <a:chOff x="150" y="2819"/>
              <a:chExt cx="150" cy="736"/>
            </a:xfrm>
          </p:grpSpPr>
          <p:sp>
            <p:nvSpPr>
              <p:cNvPr id="254020" name="Rectangle 68"/>
              <p:cNvSpPr>
                <a:spLocks noChangeArrowheads="1"/>
              </p:cNvSpPr>
              <p:nvPr/>
            </p:nvSpPr>
            <p:spPr bwMode="auto">
              <a:xfrm>
                <a:off x="156" y="2825"/>
                <a:ext cx="138" cy="724"/>
              </a:xfrm>
              <a:prstGeom prst="rect">
                <a:avLst/>
              </a:prstGeom>
              <a:noFill/>
              <a:ln w="9525">
                <a:noFill/>
                <a:miter lim="800000"/>
                <a:headEnd/>
                <a:tailEnd/>
              </a:ln>
              <a:effectLst/>
            </p:spPr>
            <p:txBody>
              <a:bodyPr/>
              <a:lstStyle/>
              <a:p>
                <a:pPr>
                  <a:spcBef>
                    <a:spcPct val="0"/>
                  </a:spcBef>
                </a:pPr>
                <a:r>
                  <a:rPr lang="en-US" sz="1200" b="0">
                    <a:solidFill>
                      <a:schemeClr val="tx1"/>
                    </a:solidFill>
                    <a:latin typeface="Arial Unicode MS" pitchFamily="34" charset="-128"/>
                    <a:ea typeface="Arial Unicode MS" pitchFamily="34" charset="-128"/>
                    <a:cs typeface="Arial Unicode MS" pitchFamily="34" charset="-128"/>
                  </a:rPr>
                  <a:t>NULL</a:t>
                </a:r>
              </a:p>
              <a:p>
                <a:pPr eaLnBrk="0" hangingPunct="0">
                  <a:spcBef>
                    <a:spcPct val="0"/>
                  </a:spcBef>
                </a:pPr>
                <a:endParaRPr lang="en-US" b="0">
                  <a:solidFill>
                    <a:schemeClr val="tx1"/>
                  </a:solidFill>
                  <a:latin typeface="Times New Roman" pitchFamily="18" charset="0"/>
                </a:endParaRPr>
              </a:p>
            </p:txBody>
          </p:sp>
          <p:sp>
            <p:nvSpPr>
              <p:cNvPr id="254042" name="Rectangle 90"/>
              <p:cNvSpPr>
                <a:spLocks noChangeArrowheads="1"/>
              </p:cNvSpPr>
              <p:nvPr/>
            </p:nvSpPr>
            <p:spPr bwMode="auto">
              <a:xfrm>
                <a:off x="150" y="2819"/>
                <a:ext cx="150" cy="736"/>
              </a:xfrm>
              <a:prstGeom prst="rect">
                <a:avLst/>
              </a:prstGeom>
              <a:noFill/>
              <a:ln w="7">
                <a:solidFill>
                  <a:srgbClr val="A0A0A0"/>
                </a:solidFill>
                <a:miter lim="800000"/>
                <a:headEnd/>
                <a:tailEnd/>
              </a:ln>
              <a:effectLst/>
            </p:spPr>
            <p:txBody>
              <a:bodyPr/>
              <a:lstStyle/>
              <a:p>
                <a:endParaRPr lang="en-US"/>
              </a:p>
            </p:txBody>
          </p:sp>
        </p:grpSp>
        <p:grpSp>
          <p:nvGrpSpPr>
            <p:cNvPr id="254045" name="Group 93"/>
            <p:cNvGrpSpPr>
              <a:grpSpLocks/>
            </p:cNvGrpSpPr>
            <p:nvPr/>
          </p:nvGrpSpPr>
          <p:grpSpPr bwMode="auto">
            <a:xfrm>
              <a:off x="4944" y="2770"/>
              <a:ext cx="574" cy="206"/>
              <a:chOff x="300" y="2819"/>
              <a:chExt cx="1227" cy="736"/>
            </a:xfrm>
          </p:grpSpPr>
          <p:sp>
            <p:nvSpPr>
              <p:cNvPr id="254021" name="Rectangle 69"/>
              <p:cNvSpPr>
                <a:spLocks noChangeArrowheads="1"/>
              </p:cNvSpPr>
              <p:nvPr/>
            </p:nvSpPr>
            <p:spPr bwMode="auto">
              <a:xfrm>
                <a:off x="306" y="2825"/>
                <a:ext cx="1215" cy="724"/>
              </a:xfrm>
              <a:prstGeom prst="rect">
                <a:avLst/>
              </a:prstGeom>
              <a:noFill/>
              <a:ln w="9525">
                <a:noFill/>
                <a:miter lim="800000"/>
                <a:headEnd/>
                <a:tailEnd/>
              </a:ln>
              <a:effectLst/>
            </p:spPr>
            <p:txBody>
              <a:bodyPr/>
              <a:lstStyle/>
              <a:p>
                <a:pPr>
                  <a:spcBef>
                    <a:spcPct val="0"/>
                  </a:spcBef>
                </a:pPr>
                <a:r>
                  <a:rPr lang="en-US" sz="1200" b="0">
                    <a:solidFill>
                      <a:schemeClr val="tx1"/>
                    </a:solidFill>
                    <a:latin typeface="Arial Unicode MS" pitchFamily="34" charset="-128"/>
                    <a:ea typeface="Arial Unicode MS" pitchFamily="34" charset="-128"/>
                    <a:cs typeface="Arial Unicode MS" pitchFamily="34" charset="-128"/>
                  </a:rPr>
                  <a:t>Adam</a:t>
                </a:r>
              </a:p>
              <a:p>
                <a:pPr eaLnBrk="0" hangingPunct="0">
                  <a:spcBef>
                    <a:spcPct val="0"/>
                  </a:spcBef>
                </a:pPr>
                <a:endParaRPr lang="en-US" b="0">
                  <a:solidFill>
                    <a:schemeClr val="tx1"/>
                  </a:solidFill>
                  <a:latin typeface="Times New Roman" pitchFamily="18" charset="0"/>
                </a:endParaRPr>
              </a:p>
            </p:txBody>
          </p:sp>
          <p:sp>
            <p:nvSpPr>
              <p:cNvPr id="254044" name="Rectangle 92"/>
              <p:cNvSpPr>
                <a:spLocks noChangeArrowheads="1"/>
              </p:cNvSpPr>
              <p:nvPr/>
            </p:nvSpPr>
            <p:spPr bwMode="auto">
              <a:xfrm>
                <a:off x="300" y="2819"/>
                <a:ext cx="1227" cy="736"/>
              </a:xfrm>
              <a:prstGeom prst="rect">
                <a:avLst/>
              </a:prstGeom>
              <a:noFill/>
              <a:ln w="7">
                <a:solidFill>
                  <a:srgbClr val="A0A0A0"/>
                </a:solidFill>
                <a:miter lim="800000"/>
                <a:headEnd/>
                <a:tailEnd/>
              </a:ln>
              <a:effectLst/>
            </p:spPr>
            <p:txBody>
              <a:bodyPr/>
              <a:lstStyle/>
              <a:p>
                <a:endParaRPr lang="en-US"/>
              </a:p>
            </p:txBody>
          </p:sp>
        </p:grpSp>
      </p:grpSp>
      <p:grpSp>
        <p:nvGrpSpPr>
          <p:cNvPr id="254107" name="Group 155"/>
          <p:cNvGrpSpPr>
            <a:grpSpLocks/>
          </p:cNvGrpSpPr>
          <p:nvPr/>
        </p:nvGrpSpPr>
        <p:grpSpPr bwMode="auto">
          <a:xfrm>
            <a:off x="5935663" y="4724400"/>
            <a:ext cx="2976562" cy="1752600"/>
            <a:chOff x="3739" y="1920"/>
            <a:chExt cx="1875" cy="1104"/>
          </a:xfrm>
        </p:grpSpPr>
        <p:grpSp>
          <p:nvGrpSpPr>
            <p:cNvPr id="254069" name="Group 117"/>
            <p:cNvGrpSpPr>
              <a:grpSpLocks/>
            </p:cNvGrpSpPr>
            <p:nvPr/>
          </p:nvGrpSpPr>
          <p:grpSpPr bwMode="auto">
            <a:xfrm>
              <a:off x="3739" y="1920"/>
              <a:ext cx="627" cy="191"/>
              <a:chOff x="0" y="0"/>
              <a:chExt cx="627" cy="403"/>
            </a:xfrm>
          </p:grpSpPr>
          <p:sp>
            <p:nvSpPr>
              <p:cNvPr id="254050" name="Rectangle 98"/>
              <p:cNvSpPr>
                <a:spLocks noChangeArrowheads="1"/>
              </p:cNvSpPr>
              <p:nvPr/>
            </p:nvSpPr>
            <p:spPr bwMode="auto">
              <a:xfrm>
                <a:off x="43" y="0"/>
                <a:ext cx="541" cy="403"/>
              </a:xfrm>
              <a:prstGeom prst="rect">
                <a:avLst/>
              </a:prstGeom>
              <a:noFill/>
              <a:ln w="9525">
                <a:noFill/>
                <a:miter lim="800000"/>
                <a:headEnd/>
                <a:tailEnd/>
              </a:ln>
              <a:effectLst/>
            </p:spPr>
            <p:txBody>
              <a:bodyPr/>
              <a:lstStyle/>
              <a:p>
                <a:pPr algn="just">
                  <a:spcBef>
                    <a:spcPct val="0"/>
                  </a:spcBef>
                </a:pPr>
                <a:r>
                  <a:rPr lang="en-US" sz="1200">
                    <a:solidFill>
                      <a:schemeClr val="tx1"/>
                    </a:solidFill>
                    <a:latin typeface="Arial Unicode MS" pitchFamily="34" charset="-128"/>
                    <a:ea typeface="Arial Unicode MS" pitchFamily="34" charset="-128"/>
                    <a:cs typeface="Arial Unicode MS" pitchFamily="34" charset="-128"/>
                  </a:rPr>
                  <a:t>Employee</a:t>
                </a:r>
              </a:p>
              <a:p>
                <a:pPr algn="just" eaLnBrk="0" hangingPunct="0">
                  <a:spcBef>
                    <a:spcPct val="0"/>
                  </a:spcBef>
                </a:pPr>
                <a:endParaRPr lang="en-US" b="0">
                  <a:solidFill>
                    <a:schemeClr val="tx1"/>
                  </a:solidFill>
                  <a:latin typeface="Times New Roman" pitchFamily="18" charset="0"/>
                </a:endParaRPr>
              </a:p>
            </p:txBody>
          </p:sp>
          <p:sp>
            <p:nvSpPr>
              <p:cNvPr id="254068" name="Rectangle 116"/>
              <p:cNvSpPr>
                <a:spLocks noChangeArrowheads="1"/>
              </p:cNvSpPr>
              <p:nvPr/>
            </p:nvSpPr>
            <p:spPr bwMode="auto">
              <a:xfrm>
                <a:off x="0" y="0"/>
                <a:ext cx="627" cy="403"/>
              </a:xfrm>
              <a:prstGeom prst="rect">
                <a:avLst/>
              </a:prstGeom>
              <a:noFill/>
              <a:ln w="7">
                <a:solidFill>
                  <a:srgbClr val="A0A0A0"/>
                </a:solidFill>
                <a:miter lim="800000"/>
                <a:headEnd/>
                <a:tailEnd/>
              </a:ln>
              <a:effectLst/>
            </p:spPr>
            <p:txBody>
              <a:bodyPr/>
              <a:lstStyle/>
              <a:p>
                <a:endParaRPr lang="en-US"/>
              </a:p>
            </p:txBody>
          </p:sp>
        </p:grpSp>
        <p:grpSp>
          <p:nvGrpSpPr>
            <p:cNvPr id="254071" name="Group 119"/>
            <p:cNvGrpSpPr>
              <a:grpSpLocks/>
            </p:cNvGrpSpPr>
            <p:nvPr/>
          </p:nvGrpSpPr>
          <p:grpSpPr bwMode="auto">
            <a:xfrm>
              <a:off x="4366" y="1920"/>
              <a:ext cx="622" cy="191"/>
              <a:chOff x="627" y="0"/>
              <a:chExt cx="622" cy="403"/>
            </a:xfrm>
          </p:grpSpPr>
          <p:sp>
            <p:nvSpPr>
              <p:cNvPr id="254051" name="Rectangle 99"/>
              <p:cNvSpPr>
                <a:spLocks noChangeArrowheads="1"/>
              </p:cNvSpPr>
              <p:nvPr/>
            </p:nvSpPr>
            <p:spPr bwMode="auto">
              <a:xfrm>
                <a:off x="670" y="0"/>
                <a:ext cx="536" cy="403"/>
              </a:xfrm>
              <a:prstGeom prst="rect">
                <a:avLst/>
              </a:prstGeom>
              <a:noFill/>
              <a:ln w="9525">
                <a:noFill/>
                <a:miter lim="800000"/>
                <a:headEnd/>
                <a:tailEnd/>
              </a:ln>
              <a:effectLst/>
            </p:spPr>
            <p:txBody>
              <a:bodyPr/>
              <a:lstStyle/>
              <a:p>
                <a:pPr algn="just">
                  <a:spcBef>
                    <a:spcPct val="0"/>
                  </a:spcBef>
                </a:pPr>
                <a:r>
                  <a:rPr lang="en-US" sz="1200">
                    <a:solidFill>
                      <a:schemeClr val="tx1"/>
                    </a:solidFill>
                    <a:latin typeface="Arial Unicode MS" pitchFamily="34" charset="-128"/>
                    <a:ea typeface="Arial Unicode MS" pitchFamily="34" charset="-128"/>
                    <a:cs typeface="Arial Unicode MS" pitchFamily="34" charset="-128"/>
                  </a:rPr>
                  <a:t>Skill</a:t>
                </a:r>
              </a:p>
              <a:p>
                <a:pPr algn="just" eaLnBrk="0" hangingPunct="0">
                  <a:spcBef>
                    <a:spcPct val="0"/>
                  </a:spcBef>
                </a:pPr>
                <a:endParaRPr lang="en-US" b="0">
                  <a:solidFill>
                    <a:schemeClr val="tx1"/>
                  </a:solidFill>
                  <a:latin typeface="Times New Roman" pitchFamily="18" charset="0"/>
                </a:endParaRPr>
              </a:p>
            </p:txBody>
          </p:sp>
          <p:sp>
            <p:nvSpPr>
              <p:cNvPr id="254070" name="Rectangle 118"/>
              <p:cNvSpPr>
                <a:spLocks noChangeArrowheads="1"/>
              </p:cNvSpPr>
              <p:nvPr/>
            </p:nvSpPr>
            <p:spPr bwMode="auto">
              <a:xfrm>
                <a:off x="627" y="0"/>
                <a:ext cx="622" cy="403"/>
              </a:xfrm>
              <a:prstGeom prst="rect">
                <a:avLst/>
              </a:prstGeom>
              <a:noFill/>
              <a:ln w="7">
                <a:solidFill>
                  <a:srgbClr val="A0A0A0"/>
                </a:solidFill>
                <a:miter lim="800000"/>
                <a:headEnd/>
                <a:tailEnd/>
              </a:ln>
              <a:effectLst/>
            </p:spPr>
            <p:txBody>
              <a:bodyPr/>
              <a:lstStyle/>
              <a:p>
                <a:endParaRPr lang="en-US"/>
              </a:p>
            </p:txBody>
          </p:sp>
        </p:grpSp>
        <p:grpSp>
          <p:nvGrpSpPr>
            <p:cNvPr id="254073" name="Group 121"/>
            <p:cNvGrpSpPr>
              <a:grpSpLocks/>
            </p:cNvGrpSpPr>
            <p:nvPr/>
          </p:nvGrpSpPr>
          <p:grpSpPr bwMode="auto">
            <a:xfrm>
              <a:off x="4988" y="1920"/>
              <a:ext cx="626" cy="191"/>
              <a:chOff x="1249" y="0"/>
              <a:chExt cx="626" cy="403"/>
            </a:xfrm>
          </p:grpSpPr>
          <p:sp>
            <p:nvSpPr>
              <p:cNvPr id="254052" name="Rectangle 100"/>
              <p:cNvSpPr>
                <a:spLocks noChangeArrowheads="1"/>
              </p:cNvSpPr>
              <p:nvPr/>
            </p:nvSpPr>
            <p:spPr bwMode="auto">
              <a:xfrm>
                <a:off x="1292" y="0"/>
                <a:ext cx="540" cy="403"/>
              </a:xfrm>
              <a:prstGeom prst="rect">
                <a:avLst/>
              </a:prstGeom>
              <a:noFill/>
              <a:ln w="9525">
                <a:noFill/>
                <a:miter lim="800000"/>
                <a:headEnd/>
                <a:tailEnd/>
              </a:ln>
              <a:effectLst/>
            </p:spPr>
            <p:txBody>
              <a:bodyPr/>
              <a:lstStyle/>
              <a:p>
                <a:pPr algn="just">
                  <a:spcBef>
                    <a:spcPct val="0"/>
                  </a:spcBef>
                </a:pPr>
                <a:r>
                  <a:rPr lang="en-US" sz="1200">
                    <a:solidFill>
                      <a:schemeClr val="tx1"/>
                    </a:solidFill>
                    <a:latin typeface="Arial Unicode MS" pitchFamily="34" charset="-128"/>
                    <a:ea typeface="Arial Unicode MS" pitchFamily="34" charset="-128"/>
                    <a:cs typeface="Arial Unicode MS" pitchFamily="34" charset="-128"/>
                  </a:rPr>
                  <a:t>Language</a:t>
                </a:r>
              </a:p>
              <a:p>
                <a:pPr algn="just" eaLnBrk="0" hangingPunct="0">
                  <a:spcBef>
                    <a:spcPct val="0"/>
                  </a:spcBef>
                </a:pPr>
                <a:endParaRPr lang="en-US" b="0">
                  <a:solidFill>
                    <a:schemeClr val="tx1"/>
                  </a:solidFill>
                  <a:latin typeface="Times New Roman" pitchFamily="18" charset="0"/>
                </a:endParaRPr>
              </a:p>
            </p:txBody>
          </p:sp>
          <p:sp>
            <p:nvSpPr>
              <p:cNvPr id="254072" name="Rectangle 120"/>
              <p:cNvSpPr>
                <a:spLocks noChangeArrowheads="1"/>
              </p:cNvSpPr>
              <p:nvPr/>
            </p:nvSpPr>
            <p:spPr bwMode="auto">
              <a:xfrm>
                <a:off x="1249" y="0"/>
                <a:ext cx="626" cy="403"/>
              </a:xfrm>
              <a:prstGeom prst="rect">
                <a:avLst/>
              </a:prstGeom>
              <a:noFill/>
              <a:ln w="7">
                <a:solidFill>
                  <a:srgbClr val="A0A0A0"/>
                </a:solidFill>
                <a:miter lim="800000"/>
                <a:headEnd/>
                <a:tailEnd/>
              </a:ln>
              <a:effectLst/>
            </p:spPr>
            <p:txBody>
              <a:bodyPr/>
              <a:lstStyle/>
              <a:p>
                <a:endParaRPr lang="en-US"/>
              </a:p>
            </p:txBody>
          </p:sp>
        </p:grpSp>
        <p:grpSp>
          <p:nvGrpSpPr>
            <p:cNvPr id="254075" name="Group 123"/>
            <p:cNvGrpSpPr>
              <a:grpSpLocks/>
            </p:cNvGrpSpPr>
            <p:nvPr/>
          </p:nvGrpSpPr>
          <p:grpSpPr bwMode="auto">
            <a:xfrm>
              <a:off x="3739" y="2111"/>
              <a:ext cx="627" cy="193"/>
              <a:chOff x="0" y="403"/>
              <a:chExt cx="627" cy="403"/>
            </a:xfrm>
          </p:grpSpPr>
          <p:sp>
            <p:nvSpPr>
              <p:cNvPr id="254053" name="Rectangle 101"/>
              <p:cNvSpPr>
                <a:spLocks noChangeArrowheads="1"/>
              </p:cNvSpPr>
              <p:nvPr/>
            </p:nvSpPr>
            <p:spPr bwMode="auto">
              <a:xfrm>
                <a:off x="43" y="403"/>
                <a:ext cx="541" cy="403"/>
              </a:xfrm>
              <a:prstGeom prst="rect">
                <a:avLst/>
              </a:prstGeom>
              <a:noFill/>
              <a:ln w="9525">
                <a:noFill/>
                <a:miter lim="800000"/>
                <a:headEnd/>
                <a:tailEnd/>
              </a:ln>
              <a:effectLst/>
            </p:spPr>
            <p:txBody>
              <a:bodyPr/>
              <a:lstStyle/>
              <a:p>
                <a:pPr algn="just">
                  <a:spcBef>
                    <a:spcPct val="0"/>
                  </a:spcBef>
                </a:pPr>
                <a:r>
                  <a:rPr lang="en-US" sz="1200" b="0">
                    <a:solidFill>
                      <a:schemeClr val="tx1"/>
                    </a:solidFill>
                    <a:latin typeface="Arial Unicode MS" pitchFamily="34" charset="-128"/>
                    <a:ea typeface="Arial Unicode MS" pitchFamily="34" charset="-128"/>
                    <a:cs typeface="Arial Unicode MS" pitchFamily="34" charset="-128"/>
                  </a:rPr>
                  <a:t>1234</a:t>
                </a:r>
              </a:p>
              <a:p>
                <a:pPr algn="just" eaLnBrk="0" hangingPunct="0">
                  <a:spcBef>
                    <a:spcPct val="0"/>
                  </a:spcBef>
                </a:pPr>
                <a:endParaRPr lang="en-US" b="0">
                  <a:solidFill>
                    <a:schemeClr val="tx1"/>
                  </a:solidFill>
                  <a:latin typeface="Times New Roman" pitchFamily="18" charset="0"/>
                </a:endParaRPr>
              </a:p>
            </p:txBody>
          </p:sp>
          <p:sp>
            <p:nvSpPr>
              <p:cNvPr id="254074" name="Rectangle 122"/>
              <p:cNvSpPr>
                <a:spLocks noChangeArrowheads="1"/>
              </p:cNvSpPr>
              <p:nvPr/>
            </p:nvSpPr>
            <p:spPr bwMode="auto">
              <a:xfrm>
                <a:off x="0" y="403"/>
                <a:ext cx="627" cy="403"/>
              </a:xfrm>
              <a:prstGeom prst="rect">
                <a:avLst/>
              </a:prstGeom>
              <a:noFill/>
              <a:ln w="7">
                <a:solidFill>
                  <a:srgbClr val="A0A0A0"/>
                </a:solidFill>
                <a:miter lim="800000"/>
                <a:headEnd/>
                <a:tailEnd/>
              </a:ln>
              <a:effectLst/>
            </p:spPr>
            <p:txBody>
              <a:bodyPr/>
              <a:lstStyle/>
              <a:p>
                <a:endParaRPr lang="en-US"/>
              </a:p>
            </p:txBody>
          </p:sp>
        </p:grpSp>
        <p:grpSp>
          <p:nvGrpSpPr>
            <p:cNvPr id="254077" name="Group 125"/>
            <p:cNvGrpSpPr>
              <a:grpSpLocks/>
            </p:cNvGrpSpPr>
            <p:nvPr/>
          </p:nvGrpSpPr>
          <p:grpSpPr bwMode="auto">
            <a:xfrm>
              <a:off x="4366" y="2111"/>
              <a:ext cx="622" cy="193"/>
              <a:chOff x="627" y="403"/>
              <a:chExt cx="622" cy="403"/>
            </a:xfrm>
          </p:grpSpPr>
          <p:sp>
            <p:nvSpPr>
              <p:cNvPr id="254054" name="Rectangle 102"/>
              <p:cNvSpPr>
                <a:spLocks noChangeArrowheads="1"/>
              </p:cNvSpPr>
              <p:nvPr/>
            </p:nvSpPr>
            <p:spPr bwMode="auto">
              <a:xfrm>
                <a:off x="670" y="403"/>
                <a:ext cx="536" cy="403"/>
              </a:xfrm>
              <a:prstGeom prst="rect">
                <a:avLst/>
              </a:prstGeom>
              <a:noFill/>
              <a:ln w="9525">
                <a:noFill/>
                <a:miter lim="800000"/>
                <a:headEnd/>
                <a:tailEnd/>
              </a:ln>
              <a:effectLst/>
            </p:spPr>
            <p:txBody>
              <a:bodyPr/>
              <a:lstStyle/>
              <a:p>
                <a:pPr algn="just">
                  <a:spcBef>
                    <a:spcPct val="0"/>
                  </a:spcBef>
                </a:pPr>
                <a:r>
                  <a:rPr lang="en-US" sz="1200" b="0">
                    <a:solidFill>
                      <a:schemeClr val="tx1"/>
                    </a:solidFill>
                    <a:latin typeface="Arial Unicode MS" pitchFamily="34" charset="-128"/>
                    <a:ea typeface="Arial Unicode MS" pitchFamily="34" charset="-128"/>
                    <a:cs typeface="Arial Unicode MS" pitchFamily="34" charset="-128"/>
                  </a:rPr>
                  <a:t>Cooking</a:t>
                </a:r>
              </a:p>
              <a:p>
                <a:pPr algn="just" eaLnBrk="0" hangingPunct="0">
                  <a:spcBef>
                    <a:spcPct val="0"/>
                  </a:spcBef>
                </a:pPr>
                <a:endParaRPr lang="en-US" b="0">
                  <a:solidFill>
                    <a:schemeClr val="tx1"/>
                  </a:solidFill>
                  <a:latin typeface="Times New Roman" pitchFamily="18" charset="0"/>
                </a:endParaRPr>
              </a:p>
            </p:txBody>
          </p:sp>
          <p:sp>
            <p:nvSpPr>
              <p:cNvPr id="254076" name="Rectangle 124"/>
              <p:cNvSpPr>
                <a:spLocks noChangeArrowheads="1"/>
              </p:cNvSpPr>
              <p:nvPr/>
            </p:nvSpPr>
            <p:spPr bwMode="auto">
              <a:xfrm>
                <a:off x="627" y="403"/>
                <a:ext cx="622" cy="403"/>
              </a:xfrm>
              <a:prstGeom prst="rect">
                <a:avLst/>
              </a:prstGeom>
              <a:noFill/>
              <a:ln w="7">
                <a:solidFill>
                  <a:srgbClr val="A0A0A0"/>
                </a:solidFill>
                <a:miter lim="800000"/>
                <a:headEnd/>
                <a:tailEnd/>
              </a:ln>
              <a:effectLst/>
            </p:spPr>
            <p:txBody>
              <a:bodyPr/>
              <a:lstStyle/>
              <a:p>
                <a:endParaRPr lang="en-US"/>
              </a:p>
            </p:txBody>
          </p:sp>
        </p:grpSp>
        <p:grpSp>
          <p:nvGrpSpPr>
            <p:cNvPr id="254079" name="Group 127"/>
            <p:cNvGrpSpPr>
              <a:grpSpLocks/>
            </p:cNvGrpSpPr>
            <p:nvPr/>
          </p:nvGrpSpPr>
          <p:grpSpPr bwMode="auto">
            <a:xfrm>
              <a:off x="4988" y="2111"/>
              <a:ext cx="626" cy="193"/>
              <a:chOff x="1249" y="403"/>
              <a:chExt cx="626" cy="403"/>
            </a:xfrm>
          </p:grpSpPr>
          <p:sp>
            <p:nvSpPr>
              <p:cNvPr id="254055" name="Rectangle 103"/>
              <p:cNvSpPr>
                <a:spLocks noChangeArrowheads="1"/>
              </p:cNvSpPr>
              <p:nvPr/>
            </p:nvSpPr>
            <p:spPr bwMode="auto">
              <a:xfrm>
                <a:off x="1292" y="403"/>
                <a:ext cx="540" cy="403"/>
              </a:xfrm>
              <a:prstGeom prst="rect">
                <a:avLst/>
              </a:prstGeom>
              <a:noFill/>
              <a:ln w="9525">
                <a:noFill/>
                <a:miter lim="800000"/>
                <a:headEnd/>
                <a:tailEnd/>
              </a:ln>
              <a:effectLst/>
            </p:spPr>
            <p:txBody>
              <a:bodyPr/>
              <a:lstStyle/>
              <a:p>
                <a:pPr algn="just">
                  <a:spcBef>
                    <a:spcPct val="0"/>
                  </a:spcBef>
                </a:pPr>
                <a:r>
                  <a:rPr lang="en-US" sz="1200" b="0">
                    <a:solidFill>
                      <a:schemeClr val="tx1"/>
                    </a:solidFill>
                    <a:latin typeface="Arial Unicode MS" pitchFamily="34" charset="-128"/>
                    <a:ea typeface="Arial Unicode MS" pitchFamily="34" charset="-128"/>
                    <a:cs typeface="Arial Unicode MS" pitchFamily="34" charset="-128"/>
                  </a:rPr>
                  <a:t>French</a:t>
                </a:r>
              </a:p>
              <a:p>
                <a:pPr algn="just" eaLnBrk="0" hangingPunct="0">
                  <a:spcBef>
                    <a:spcPct val="0"/>
                  </a:spcBef>
                </a:pPr>
                <a:endParaRPr lang="en-US" b="0">
                  <a:solidFill>
                    <a:schemeClr val="tx1"/>
                  </a:solidFill>
                  <a:latin typeface="Times New Roman" pitchFamily="18" charset="0"/>
                </a:endParaRPr>
              </a:p>
            </p:txBody>
          </p:sp>
          <p:sp>
            <p:nvSpPr>
              <p:cNvPr id="254078" name="Rectangle 126"/>
              <p:cNvSpPr>
                <a:spLocks noChangeArrowheads="1"/>
              </p:cNvSpPr>
              <p:nvPr/>
            </p:nvSpPr>
            <p:spPr bwMode="auto">
              <a:xfrm>
                <a:off x="1249" y="403"/>
                <a:ext cx="626" cy="403"/>
              </a:xfrm>
              <a:prstGeom prst="rect">
                <a:avLst/>
              </a:prstGeom>
              <a:noFill/>
              <a:ln w="7">
                <a:solidFill>
                  <a:srgbClr val="A0A0A0"/>
                </a:solidFill>
                <a:miter lim="800000"/>
                <a:headEnd/>
                <a:tailEnd/>
              </a:ln>
              <a:effectLst/>
            </p:spPr>
            <p:txBody>
              <a:bodyPr/>
              <a:lstStyle/>
              <a:p>
                <a:endParaRPr lang="en-US"/>
              </a:p>
            </p:txBody>
          </p:sp>
        </p:grpSp>
        <p:grpSp>
          <p:nvGrpSpPr>
            <p:cNvPr id="254081" name="Group 129"/>
            <p:cNvGrpSpPr>
              <a:grpSpLocks/>
            </p:cNvGrpSpPr>
            <p:nvPr/>
          </p:nvGrpSpPr>
          <p:grpSpPr bwMode="auto">
            <a:xfrm>
              <a:off x="3739" y="2304"/>
              <a:ext cx="627" cy="181"/>
              <a:chOff x="0" y="806"/>
              <a:chExt cx="627" cy="403"/>
            </a:xfrm>
          </p:grpSpPr>
          <p:sp>
            <p:nvSpPr>
              <p:cNvPr id="254056" name="Rectangle 104"/>
              <p:cNvSpPr>
                <a:spLocks noChangeArrowheads="1"/>
              </p:cNvSpPr>
              <p:nvPr/>
            </p:nvSpPr>
            <p:spPr bwMode="auto">
              <a:xfrm>
                <a:off x="43" y="806"/>
                <a:ext cx="541" cy="403"/>
              </a:xfrm>
              <a:prstGeom prst="rect">
                <a:avLst/>
              </a:prstGeom>
              <a:noFill/>
              <a:ln w="9525">
                <a:noFill/>
                <a:miter lim="800000"/>
                <a:headEnd/>
                <a:tailEnd/>
              </a:ln>
              <a:effectLst/>
            </p:spPr>
            <p:txBody>
              <a:bodyPr/>
              <a:lstStyle/>
              <a:p>
                <a:pPr algn="just">
                  <a:spcBef>
                    <a:spcPct val="0"/>
                  </a:spcBef>
                </a:pPr>
                <a:r>
                  <a:rPr lang="en-US" sz="1200" b="0">
                    <a:solidFill>
                      <a:schemeClr val="tx1"/>
                    </a:solidFill>
                    <a:latin typeface="Arial Unicode MS" pitchFamily="34" charset="-128"/>
                    <a:ea typeface="Arial Unicode MS" pitchFamily="34" charset="-128"/>
                    <a:cs typeface="Arial Unicode MS" pitchFamily="34" charset="-128"/>
                  </a:rPr>
                  <a:t>1234</a:t>
                </a:r>
              </a:p>
              <a:p>
                <a:pPr algn="just" eaLnBrk="0" hangingPunct="0">
                  <a:spcBef>
                    <a:spcPct val="0"/>
                  </a:spcBef>
                </a:pPr>
                <a:endParaRPr lang="en-US" b="0">
                  <a:solidFill>
                    <a:schemeClr val="tx1"/>
                  </a:solidFill>
                  <a:latin typeface="Times New Roman" pitchFamily="18" charset="0"/>
                </a:endParaRPr>
              </a:p>
            </p:txBody>
          </p:sp>
          <p:sp>
            <p:nvSpPr>
              <p:cNvPr id="254080" name="Rectangle 128"/>
              <p:cNvSpPr>
                <a:spLocks noChangeArrowheads="1"/>
              </p:cNvSpPr>
              <p:nvPr/>
            </p:nvSpPr>
            <p:spPr bwMode="auto">
              <a:xfrm>
                <a:off x="0" y="806"/>
                <a:ext cx="627" cy="403"/>
              </a:xfrm>
              <a:prstGeom prst="rect">
                <a:avLst/>
              </a:prstGeom>
              <a:noFill/>
              <a:ln w="7">
                <a:solidFill>
                  <a:srgbClr val="A0A0A0"/>
                </a:solidFill>
                <a:miter lim="800000"/>
                <a:headEnd/>
                <a:tailEnd/>
              </a:ln>
              <a:effectLst/>
            </p:spPr>
            <p:txBody>
              <a:bodyPr/>
              <a:lstStyle/>
              <a:p>
                <a:endParaRPr lang="en-US"/>
              </a:p>
            </p:txBody>
          </p:sp>
        </p:grpSp>
        <p:grpSp>
          <p:nvGrpSpPr>
            <p:cNvPr id="254083" name="Group 131"/>
            <p:cNvGrpSpPr>
              <a:grpSpLocks/>
            </p:cNvGrpSpPr>
            <p:nvPr/>
          </p:nvGrpSpPr>
          <p:grpSpPr bwMode="auto">
            <a:xfrm>
              <a:off x="4366" y="2304"/>
              <a:ext cx="622" cy="181"/>
              <a:chOff x="627" y="806"/>
              <a:chExt cx="622" cy="403"/>
            </a:xfrm>
          </p:grpSpPr>
          <p:sp>
            <p:nvSpPr>
              <p:cNvPr id="254057" name="Rectangle 105"/>
              <p:cNvSpPr>
                <a:spLocks noChangeArrowheads="1"/>
              </p:cNvSpPr>
              <p:nvPr/>
            </p:nvSpPr>
            <p:spPr bwMode="auto">
              <a:xfrm>
                <a:off x="670" y="806"/>
                <a:ext cx="536" cy="403"/>
              </a:xfrm>
              <a:prstGeom prst="rect">
                <a:avLst/>
              </a:prstGeom>
              <a:noFill/>
              <a:ln w="9525">
                <a:noFill/>
                <a:miter lim="800000"/>
                <a:headEnd/>
                <a:tailEnd/>
              </a:ln>
              <a:effectLst/>
            </p:spPr>
            <p:txBody>
              <a:bodyPr/>
              <a:lstStyle/>
              <a:p>
                <a:pPr algn="just">
                  <a:spcBef>
                    <a:spcPct val="0"/>
                  </a:spcBef>
                </a:pPr>
                <a:r>
                  <a:rPr lang="en-US" sz="1200" b="0">
                    <a:solidFill>
                      <a:schemeClr val="tx1"/>
                    </a:solidFill>
                    <a:latin typeface="Arial Unicode MS" pitchFamily="34" charset="-128"/>
                    <a:ea typeface="Arial Unicode MS" pitchFamily="34" charset="-128"/>
                    <a:cs typeface="Arial Unicode MS" pitchFamily="34" charset="-128"/>
                  </a:rPr>
                  <a:t>Cooking</a:t>
                </a:r>
              </a:p>
              <a:p>
                <a:pPr algn="just" eaLnBrk="0" hangingPunct="0">
                  <a:spcBef>
                    <a:spcPct val="0"/>
                  </a:spcBef>
                </a:pPr>
                <a:endParaRPr lang="en-US" b="0">
                  <a:solidFill>
                    <a:schemeClr val="tx1"/>
                  </a:solidFill>
                  <a:latin typeface="Times New Roman" pitchFamily="18" charset="0"/>
                </a:endParaRPr>
              </a:p>
            </p:txBody>
          </p:sp>
          <p:sp>
            <p:nvSpPr>
              <p:cNvPr id="254082" name="Rectangle 130"/>
              <p:cNvSpPr>
                <a:spLocks noChangeArrowheads="1"/>
              </p:cNvSpPr>
              <p:nvPr/>
            </p:nvSpPr>
            <p:spPr bwMode="auto">
              <a:xfrm>
                <a:off x="627" y="806"/>
                <a:ext cx="622" cy="403"/>
              </a:xfrm>
              <a:prstGeom prst="rect">
                <a:avLst/>
              </a:prstGeom>
              <a:noFill/>
              <a:ln w="7">
                <a:solidFill>
                  <a:srgbClr val="A0A0A0"/>
                </a:solidFill>
                <a:miter lim="800000"/>
                <a:headEnd/>
                <a:tailEnd/>
              </a:ln>
              <a:effectLst/>
            </p:spPr>
            <p:txBody>
              <a:bodyPr/>
              <a:lstStyle/>
              <a:p>
                <a:endParaRPr lang="en-US"/>
              </a:p>
            </p:txBody>
          </p:sp>
        </p:grpSp>
        <p:grpSp>
          <p:nvGrpSpPr>
            <p:cNvPr id="254085" name="Group 133"/>
            <p:cNvGrpSpPr>
              <a:grpSpLocks/>
            </p:cNvGrpSpPr>
            <p:nvPr/>
          </p:nvGrpSpPr>
          <p:grpSpPr bwMode="auto">
            <a:xfrm>
              <a:off x="4988" y="2304"/>
              <a:ext cx="626" cy="181"/>
              <a:chOff x="1249" y="806"/>
              <a:chExt cx="626" cy="403"/>
            </a:xfrm>
          </p:grpSpPr>
          <p:sp>
            <p:nvSpPr>
              <p:cNvPr id="254058" name="Rectangle 106"/>
              <p:cNvSpPr>
                <a:spLocks noChangeArrowheads="1"/>
              </p:cNvSpPr>
              <p:nvPr/>
            </p:nvSpPr>
            <p:spPr bwMode="auto">
              <a:xfrm>
                <a:off x="1292" y="806"/>
                <a:ext cx="540" cy="403"/>
              </a:xfrm>
              <a:prstGeom prst="rect">
                <a:avLst/>
              </a:prstGeom>
              <a:noFill/>
              <a:ln w="9525">
                <a:noFill/>
                <a:miter lim="800000"/>
                <a:headEnd/>
                <a:tailEnd/>
              </a:ln>
              <a:effectLst/>
            </p:spPr>
            <p:txBody>
              <a:bodyPr/>
              <a:lstStyle/>
              <a:p>
                <a:pPr algn="just">
                  <a:spcBef>
                    <a:spcPct val="0"/>
                  </a:spcBef>
                </a:pPr>
                <a:r>
                  <a:rPr lang="en-US" sz="1200" b="0">
                    <a:solidFill>
                      <a:schemeClr val="tx1"/>
                    </a:solidFill>
                    <a:latin typeface="Arial Unicode MS" pitchFamily="34" charset="-128"/>
                    <a:ea typeface="Arial Unicode MS" pitchFamily="34" charset="-128"/>
                    <a:cs typeface="Arial Unicode MS" pitchFamily="34" charset="-128"/>
                  </a:rPr>
                  <a:t>German</a:t>
                </a:r>
              </a:p>
              <a:p>
                <a:pPr algn="just" eaLnBrk="0" hangingPunct="0">
                  <a:spcBef>
                    <a:spcPct val="0"/>
                  </a:spcBef>
                </a:pPr>
                <a:endParaRPr lang="en-US" b="0">
                  <a:solidFill>
                    <a:schemeClr val="tx1"/>
                  </a:solidFill>
                  <a:latin typeface="Times New Roman" pitchFamily="18" charset="0"/>
                </a:endParaRPr>
              </a:p>
            </p:txBody>
          </p:sp>
          <p:sp>
            <p:nvSpPr>
              <p:cNvPr id="254084" name="Rectangle 132"/>
              <p:cNvSpPr>
                <a:spLocks noChangeArrowheads="1"/>
              </p:cNvSpPr>
              <p:nvPr/>
            </p:nvSpPr>
            <p:spPr bwMode="auto">
              <a:xfrm>
                <a:off x="1249" y="806"/>
                <a:ext cx="626" cy="403"/>
              </a:xfrm>
              <a:prstGeom prst="rect">
                <a:avLst/>
              </a:prstGeom>
              <a:noFill/>
              <a:ln w="7">
                <a:solidFill>
                  <a:srgbClr val="A0A0A0"/>
                </a:solidFill>
                <a:miter lim="800000"/>
                <a:headEnd/>
                <a:tailEnd/>
              </a:ln>
              <a:effectLst/>
            </p:spPr>
            <p:txBody>
              <a:bodyPr/>
              <a:lstStyle/>
              <a:p>
                <a:endParaRPr lang="en-US"/>
              </a:p>
            </p:txBody>
          </p:sp>
        </p:grpSp>
        <p:grpSp>
          <p:nvGrpSpPr>
            <p:cNvPr id="254087" name="Group 135"/>
            <p:cNvGrpSpPr>
              <a:grpSpLocks/>
            </p:cNvGrpSpPr>
            <p:nvPr/>
          </p:nvGrpSpPr>
          <p:grpSpPr bwMode="auto">
            <a:xfrm>
              <a:off x="3739" y="2485"/>
              <a:ext cx="627" cy="203"/>
              <a:chOff x="0" y="1209"/>
              <a:chExt cx="627" cy="403"/>
            </a:xfrm>
          </p:grpSpPr>
          <p:sp>
            <p:nvSpPr>
              <p:cNvPr id="254059" name="Rectangle 107"/>
              <p:cNvSpPr>
                <a:spLocks noChangeArrowheads="1"/>
              </p:cNvSpPr>
              <p:nvPr/>
            </p:nvSpPr>
            <p:spPr bwMode="auto">
              <a:xfrm>
                <a:off x="43" y="1209"/>
                <a:ext cx="541" cy="403"/>
              </a:xfrm>
              <a:prstGeom prst="rect">
                <a:avLst/>
              </a:prstGeom>
              <a:noFill/>
              <a:ln w="9525">
                <a:noFill/>
                <a:miter lim="800000"/>
                <a:headEnd/>
                <a:tailEnd/>
              </a:ln>
              <a:effectLst/>
            </p:spPr>
            <p:txBody>
              <a:bodyPr/>
              <a:lstStyle/>
              <a:p>
                <a:pPr algn="just">
                  <a:spcBef>
                    <a:spcPct val="0"/>
                  </a:spcBef>
                </a:pPr>
                <a:r>
                  <a:rPr lang="en-US" sz="1200" b="0">
                    <a:solidFill>
                      <a:schemeClr val="tx1"/>
                    </a:solidFill>
                    <a:latin typeface="Arial Unicode MS" pitchFamily="34" charset="-128"/>
                    <a:ea typeface="Arial Unicode MS" pitchFamily="34" charset="-128"/>
                    <a:cs typeface="Arial Unicode MS" pitchFamily="34" charset="-128"/>
                  </a:rPr>
                  <a:t>1453</a:t>
                </a:r>
              </a:p>
              <a:p>
                <a:pPr algn="just" eaLnBrk="0" hangingPunct="0">
                  <a:spcBef>
                    <a:spcPct val="0"/>
                  </a:spcBef>
                </a:pPr>
                <a:endParaRPr lang="en-US" b="0">
                  <a:solidFill>
                    <a:schemeClr val="tx1"/>
                  </a:solidFill>
                  <a:latin typeface="Times New Roman" pitchFamily="18" charset="0"/>
                </a:endParaRPr>
              </a:p>
            </p:txBody>
          </p:sp>
          <p:sp>
            <p:nvSpPr>
              <p:cNvPr id="254086" name="Rectangle 134"/>
              <p:cNvSpPr>
                <a:spLocks noChangeArrowheads="1"/>
              </p:cNvSpPr>
              <p:nvPr/>
            </p:nvSpPr>
            <p:spPr bwMode="auto">
              <a:xfrm>
                <a:off x="0" y="1209"/>
                <a:ext cx="627" cy="403"/>
              </a:xfrm>
              <a:prstGeom prst="rect">
                <a:avLst/>
              </a:prstGeom>
              <a:noFill/>
              <a:ln w="7">
                <a:solidFill>
                  <a:srgbClr val="A0A0A0"/>
                </a:solidFill>
                <a:miter lim="800000"/>
                <a:headEnd/>
                <a:tailEnd/>
              </a:ln>
              <a:effectLst/>
            </p:spPr>
            <p:txBody>
              <a:bodyPr/>
              <a:lstStyle/>
              <a:p>
                <a:endParaRPr lang="en-US"/>
              </a:p>
            </p:txBody>
          </p:sp>
        </p:grpSp>
        <p:grpSp>
          <p:nvGrpSpPr>
            <p:cNvPr id="254089" name="Group 137"/>
            <p:cNvGrpSpPr>
              <a:grpSpLocks/>
            </p:cNvGrpSpPr>
            <p:nvPr/>
          </p:nvGrpSpPr>
          <p:grpSpPr bwMode="auto">
            <a:xfrm>
              <a:off x="4366" y="2485"/>
              <a:ext cx="622" cy="203"/>
              <a:chOff x="627" y="1209"/>
              <a:chExt cx="622" cy="403"/>
            </a:xfrm>
          </p:grpSpPr>
          <p:sp>
            <p:nvSpPr>
              <p:cNvPr id="254060" name="Rectangle 108"/>
              <p:cNvSpPr>
                <a:spLocks noChangeArrowheads="1"/>
              </p:cNvSpPr>
              <p:nvPr/>
            </p:nvSpPr>
            <p:spPr bwMode="auto">
              <a:xfrm>
                <a:off x="670" y="1209"/>
                <a:ext cx="536" cy="403"/>
              </a:xfrm>
              <a:prstGeom prst="rect">
                <a:avLst/>
              </a:prstGeom>
              <a:noFill/>
              <a:ln w="9525">
                <a:noFill/>
                <a:miter lim="800000"/>
                <a:headEnd/>
                <a:tailEnd/>
              </a:ln>
              <a:effectLst/>
            </p:spPr>
            <p:txBody>
              <a:bodyPr/>
              <a:lstStyle/>
              <a:p>
                <a:pPr algn="just">
                  <a:spcBef>
                    <a:spcPct val="0"/>
                  </a:spcBef>
                </a:pPr>
                <a:r>
                  <a:rPr lang="en-US" sz="1200" b="0">
                    <a:solidFill>
                      <a:schemeClr val="tx1"/>
                    </a:solidFill>
                    <a:latin typeface="Arial Unicode MS" pitchFamily="34" charset="-128"/>
                    <a:ea typeface="Arial Unicode MS" pitchFamily="34" charset="-128"/>
                    <a:cs typeface="Arial Unicode MS" pitchFamily="34" charset="-128"/>
                  </a:rPr>
                  <a:t>Carpentry</a:t>
                </a:r>
              </a:p>
              <a:p>
                <a:pPr algn="just" eaLnBrk="0" hangingPunct="0">
                  <a:spcBef>
                    <a:spcPct val="0"/>
                  </a:spcBef>
                </a:pPr>
                <a:endParaRPr lang="en-US" b="0">
                  <a:solidFill>
                    <a:schemeClr val="tx1"/>
                  </a:solidFill>
                  <a:latin typeface="Times New Roman" pitchFamily="18" charset="0"/>
                </a:endParaRPr>
              </a:p>
            </p:txBody>
          </p:sp>
          <p:sp>
            <p:nvSpPr>
              <p:cNvPr id="254088" name="Rectangle 136"/>
              <p:cNvSpPr>
                <a:spLocks noChangeArrowheads="1"/>
              </p:cNvSpPr>
              <p:nvPr/>
            </p:nvSpPr>
            <p:spPr bwMode="auto">
              <a:xfrm>
                <a:off x="627" y="1209"/>
                <a:ext cx="622" cy="403"/>
              </a:xfrm>
              <a:prstGeom prst="rect">
                <a:avLst/>
              </a:prstGeom>
              <a:noFill/>
              <a:ln w="7">
                <a:solidFill>
                  <a:srgbClr val="A0A0A0"/>
                </a:solidFill>
                <a:miter lim="800000"/>
                <a:headEnd/>
                <a:tailEnd/>
              </a:ln>
              <a:effectLst/>
            </p:spPr>
            <p:txBody>
              <a:bodyPr/>
              <a:lstStyle/>
              <a:p>
                <a:endParaRPr lang="en-US"/>
              </a:p>
            </p:txBody>
          </p:sp>
        </p:grpSp>
        <p:grpSp>
          <p:nvGrpSpPr>
            <p:cNvPr id="254091" name="Group 139"/>
            <p:cNvGrpSpPr>
              <a:grpSpLocks/>
            </p:cNvGrpSpPr>
            <p:nvPr/>
          </p:nvGrpSpPr>
          <p:grpSpPr bwMode="auto">
            <a:xfrm>
              <a:off x="4988" y="2485"/>
              <a:ext cx="626" cy="203"/>
              <a:chOff x="1249" y="1209"/>
              <a:chExt cx="626" cy="403"/>
            </a:xfrm>
          </p:grpSpPr>
          <p:sp>
            <p:nvSpPr>
              <p:cNvPr id="254061" name="Rectangle 109"/>
              <p:cNvSpPr>
                <a:spLocks noChangeArrowheads="1"/>
              </p:cNvSpPr>
              <p:nvPr/>
            </p:nvSpPr>
            <p:spPr bwMode="auto">
              <a:xfrm>
                <a:off x="1292" y="1209"/>
                <a:ext cx="540" cy="403"/>
              </a:xfrm>
              <a:prstGeom prst="rect">
                <a:avLst/>
              </a:prstGeom>
              <a:noFill/>
              <a:ln w="9525">
                <a:noFill/>
                <a:miter lim="800000"/>
                <a:headEnd/>
                <a:tailEnd/>
              </a:ln>
              <a:effectLst/>
            </p:spPr>
            <p:txBody>
              <a:bodyPr/>
              <a:lstStyle/>
              <a:p>
                <a:pPr algn="just">
                  <a:spcBef>
                    <a:spcPct val="0"/>
                  </a:spcBef>
                </a:pPr>
                <a:r>
                  <a:rPr lang="en-US" sz="1200" b="0">
                    <a:solidFill>
                      <a:schemeClr val="tx1"/>
                    </a:solidFill>
                    <a:latin typeface="Arial Unicode MS" pitchFamily="34" charset="-128"/>
                    <a:ea typeface="Arial Unicode MS" pitchFamily="34" charset="-128"/>
                    <a:cs typeface="Arial Unicode MS" pitchFamily="34" charset="-128"/>
                  </a:rPr>
                  <a:t>Spanish</a:t>
                </a:r>
              </a:p>
              <a:p>
                <a:pPr algn="just" eaLnBrk="0" hangingPunct="0">
                  <a:spcBef>
                    <a:spcPct val="0"/>
                  </a:spcBef>
                </a:pPr>
                <a:endParaRPr lang="en-US" b="0">
                  <a:solidFill>
                    <a:schemeClr val="tx1"/>
                  </a:solidFill>
                  <a:latin typeface="Times New Roman" pitchFamily="18" charset="0"/>
                </a:endParaRPr>
              </a:p>
            </p:txBody>
          </p:sp>
          <p:sp>
            <p:nvSpPr>
              <p:cNvPr id="254090" name="Rectangle 138"/>
              <p:cNvSpPr>
                <a:spLocks noChangeArrowheads="1"/>
              </p:cNvSpPr>
              <p:nvPr/>
            </p:nvSpPr>
            <p:spPr bwMode="auto">
              <a:xfrm>
                <a:off x="1249" y="1209"/>
                <a:ext cx="626" cy="403"/>
              </a:xfrm>
              <a:prstGeom prst="rect">
                <a:avLst/>
              </a:prstGeom>
              <a:noFill/>
              <a:ln w="7">
                <a:solidFill>
                  <a:srgbClr val="A0A0A0"/>
                </a:solidFill>
                <a:miter lim="800000"/>
                <a:headEnd/>
                <a:tailEnd/>
              </a:ln>
              <a:effectLst/>
            </p:spPr>
            <p:txBody>
              <a:bodyPr/>
              <a:lstStyle/>
              <a:p>
                <a:endParaRPr lang="en-US"/>
              </a:p>
            </p:txBody>
          </p:sp>
        </p:grpSp>
        <p:grpSp>
          <p:nvGrpSpPr>
            <p:cNvPr id="254093" name="Group 141"/>
            <p:cNvGrpSpPr>
              <a:grpSpLocks/>
            </p:cNvGrpSpPr>
            <p:nvPr/>
          </p:nvGrpSpPr>
          <p:grpSpPr bwMode="auto">
            <a:xfrm>
              <a:off x="3739" y="2688"/>
              <a:ext cx="627" cy="171"/>
              <a:chOff x="0" y="1612"/>
              <a:chExt cx="627" cy="403"/>
            </a:xfrm>
          </p:grpSpPr>
          <p:sp>
            <p:nvSpPr>
              <p:cNvPr id="254062" name="Rectangle 110"/>
              <p:cNvSpPr>
                <a:spLocks noChangeArrowheads="1"/>
              </p:cNvSpPr>
              <p:nvPr/>
            </p:nvSpPr>
            <p:spPr bwMode="auto">
              <a:xfrm>
                <a:off x="43" y="1612"/>
                <a:ext cx="541" cy="403"/>
              </a:xfrm>
              <a:prstGeom prst="rect">
                <a:avLst/>
              </a:prstGeom>
              <a:noFill/>
              <a:ln w="9525">
                <a:noFill/>
                <a:miter lim="800000"/>
                <a:headEnd/>
                <a:tailEnd/>
              </a:ln>
              <a:effectLst/>
            </p:spPr>
            <p:txBody>
              <a:bodyPr/>
              <a:lstStyle/>
              <a:p>
                <a:pPr algn="just">
                  <a:spcBef>
                    <a:spcPct val="0"/>
                  </a:spcBef>
                </a:pPr>
                <a:r>
                  <a:rPr lang="en-US" sz="1200" b="0">
                    <a:solidFill>
                      <a:schemeClr val="tx1"/>
                    </a:solidFill>
                    <a:latin typeface="Arial Unicode MS" pitchFamily="34" charset="-128"/>
                    <a:ea typeface="Arial Unicode MS" pitchFamily="34" charset="-128"/>
                    <a:cs typeface="Arial Unicode MS" pitchFamily="34" charset="-128"/>
                  </a:rPr>
                  <a:t>1453</a:t>
                </a:r>
              </a:p>
              <a:p>
                <a:pPr algn="just" eaLnBrk="0" hangingPunct="0">
                  <a:spcBef>
                    <a:spcPct val="0"/>
                  </a:spcBef>
                </a:pPr>
                <a:endParaRPr lang="en-US" b="0">
                  <a:solidFill>
                    <a:schemeClr val="tx1"/>
                  </a:solidFill>
                  <a:latin typeface="Times New Roman" pitchFamily="18" charset="0"/>
                </a:endParaRPr>
              </a:p>
            </p:txBody>
          </p:sp>
          <p:sp>
            <p:nvSpPr>
              <p:cNvPr id="254092" name="Rectangle 140"/>
              <p:cNvSpPr>
                <a:spLocks noChangeArrowheads="1"/>
              </p:cNvSpPr>
              <p:nvPr/>
            </p:nvSpPr>
            <p:spPr bwMode="auto">
              <a:xfrm>
                <a:off x="0" y="1612"/>
                <a:ext cx="627" cy="403"/>
              </a:xfrm>
              <a:prstGeom prst="rect">
                <a:avLst/>
              </a:prstGeom>
              <a:noFill/>
              <a:ln w="7">
                <a:solidFill>
                  <a:srgbClr val="A0A0A0"/>
                </a:solidFill>
                <a:miter lim="800000"/>
                <a:headEnd/>
                <a:tailEnd/>
              </a:ln>
              <a:effectLst/>
            </p:spPr>
            <p:txBody>
              <a:bodyPr/>
              <a:lstStyle/>
              <a:p>
                <a:endParaRPr lang="en-US"/>
              </a:p>
            </p:txBody>
          </p:sp>
        </p:grpSp>
        <p:grpSp>
          <p:nvGrpSpPr>
            <p:cNvPr id="254095" name="Group 143"/>
            <p:cNvGrpSpPr>
              <a:grpSpLocks/>
            </p:cNvGrpSpPr>
            <p:nvPr/>
          </p:nvGrpSpPr>
          <p:grpSpPr bwMode="auto">
            <a:xfrm>
              <a:off x="4366" y="2688"/>
              <a:ext cx="622" cy="171"/>
              <a:chOff x="627" y="1612"/>
              <a:chExt cx="622" cy="403"/>
            </a:xfrm>
          </p:grpSpPr>
          <p:sp>
            <p:nvSpPr>
              <p:cNvPr id="254063" name="Rectangle 111"/>
              <p:cNvSpPr>
                <a:spLocks noChangeArrowheads="1"/>
              </p:cNvSpPr>
              <p:nvPr/>
            </p:nvSpPr>
            <p:spPr bwMode="auto">
              <a:xfrm>
                <a:off x="670" y="1612"/>
                <a:ext cx="536" cy="403"/>
              </a:xfrm>
              <a:prstGeom prst="rect">
                <a:avLst/>
              </a:prstGeom>
              <a:noFill/>
              <a:ln w="9525">
                <a:noFill/>
                <a:miter lim="800000"/>
                <a:headEnd/>
                <a:tailEnd/>
              </a:ln>
              <a:effectLst/>
            </p:spPr>
            <p:txBody>
              <a:bodyPr/>
              <a:lstStyle/>
              <a:p>
                <a:pPr algn="just">
                  <a:spcBef>
                    <a:spcPct val="0"/>
                  </a:spcBef>
                </a:pPr>
                <a:r>
                  <a:rPr lang="en-US" sz="1200" b="0">
                    <a:solidFill>
                      <a:schemeClr val="tx1"/>
                    </a:solidFill>
                    <a:latin typeface="Arial Unicode MS" pitchFamily="34" charset="-128"/>
                    <a:ea typeface="Arial Unicode MS" pitchFamily="34" charset="-128"/>
                    <a:cs typeface="Arial Unicode MS" pitchFamily="34" charset="-128"/>
                  </a:rPr>
                  <a:t>Cooking</a:t>
                </a:r>
              </a:p>
              <a:p>
                <a:pPr algn="just" eaLnBrk="0" hangingPunct="0">
                  <a:spcBef>
                    <a:spcPct val="0"/>
                  </a:spcBef>
                </a:pPr>
                <a:endParaRPr lang="en-US" b="0">
                  <a:solidFill>
                    <a:schemeClr val="tx1"/>
                  </a:solidFill>
                  <a:latin typeface="Times New Roman" pitchFamily="18" charset="0"/>
                </a:endParaRPr>
              </a:p>
            </p:txBody>
          </p:sp>
          <p:sp>
            <p:nvSpPr>
              <p:cNvPr id="254094" name="Rectangle 142"/>
              <p:cNvSpPr>
                <a:spLocks noChangeArrowheads="1"/>
              </p:cNvSpPr>
              <p:nvPr/>
            </p:nvSpPr>
            <p:spPr bwMode="auto">
              <a:xfrm>
                <a:off x="627" y="1612"/>
                <a:ext cx="622" cy="403"/>
              </a:xfrm>
              <a:prstGeom prst="rect">
                <a:avLst/>
              </a:prstGeom>
              <a:noFill/>
              <a:ln w="7">
                <a:solidFill>
                  <a:srgbClr val="A0A0A0"/>
                </a:solidFill>
                <a:miter lim="800000"/>
                <a:headEnd/>
                <a:tailEnd/>
              </a:ln>
              <a:effectLst/>
            </p:spPr>
            <p:txBody>
              <a:bodyPr/>
              <a:lstStyle/>
              <a:p>
                <a:endParaRPr lang="en-US"/>
              </a:p>
            </p:txBody>
          </p:sp>
        </p:grpSp>
        <p:grpSp>
          <p:nvGrpSpPr>
            <p:cNvPr id="254097" name="Group 145"/>
            <p:cNvGrpSpPr>
              <a:grpSpLocks/>
            </p:cNvGrpSpPr>
            <p:nvPr/>
          </p:nvGrpSpPr>
          <p:grpSpPr bwMode="auto">
            <a:xfrm>
              <a:off x="4988" y="2688"/>
              <a:ext cx="626" cy="171"/>
              <a:chOff x="1249" y="1612"/>
              <a:chExt cx="626" cy="403"/>
            </a:xfrm>
          </p:grpSpPr>
          <p:sp>
            <p:nvSpPr>
              <p:cNvPr id="254064" name="Rectangle 112"/>
              <p:cNvSpPr>
                <a:spLocks noChangeArrowheads="1"/>
              </p:cNvSpPr>
              <p:nvPr/>
            </p:nvSpPr>
            <p:spPr bwMode="auto">
              <a:xfrm>
                <a:off x="1292" y="1612"/>
                <a:ext cx="540" cy="403"/>
              </a:xfrm>
              <a:prstGeom prst="rect">
                <a:avLst/>
              </a:prstGeom>
              <a:noFill/>
              <a:ln w="9525">
                <a:noFill/>
                <a:miter lim="800000"/>
                <a:headEnd/>
                <a:tailEnd/>
              </a:ln>
              <a:effectLst/>
            </p:spPr>
            <p:txBody>
              <a:bodyPr/>
              <a:lstStyle/>
              <a:p>
                <a:pPr algn="just">
                  <a:spcBef>
                    <a:spcPct val="0"/>
                  </a:spcBef>
                </a:pPr>
                <a:r>
                  <a:rPr lang="en-US" sz="1200" b="0">
                    <a:solidFill>
                      <a:schemeClr val="tx1"/>
                    </a:solidFill>
                    <a:latin typeface="Arial Unicode MS" pitchFamily="34" charset="-128"/>
                    <a:ea typeface="Arial Unicode MS" pitchFamily="34" charset="-128"/>
                    <a:cs typeface="Arial Unicode MS" pitchFamily="34" charset="-128"/>
                  </a:rPr>
                  <a:t>Spanish</a:t>
                </a:r>
              </a:p>
              <a:p>
                <a:pPr algn="just" eaLnBrk="0" hangingPunct="0">
                  <a:spcBef>
                    <a:spcPct val="0"/>
                  </a:spcBef>
                </a:pPr>
                <a:endParaRPr lang="en-US" b="0">
                  <a:solidFill>
                    <a:schemeClr val="tx1"/>
                  </a:solidFill>
                  <a:latin typeface="Times New Roman" pitchFamily="18" charset="0"/>
                </a:endParaRPr>
              </a:p>
            </p:txBody>
          </p:sp>
          <p:sp>
            <p:nvSpPr>
              <p:cNvPr id="254096" name="Rectangle 144"/>
              <p:cNvSpPr>
                <a:spLocks noChangeArrowheads="1"/>
              </p:cNvSpPr>
              <p:nvPr/>
            </p:nvSpPr>
            <p:spPr bwMode="auto">
              <a:xfrm>
                <a:off x="1249" y="1612"/>
                <a:ext cx="626" cy="403"/>
              </a:xfrm>
              <a:prstGeom prst="rect">
                <a:avLst/>
              </a:prstGeom>
              <a:noFill/>
              <a:ln w="7">
                <a:solidFill>
                  <a:srgbClr val="A0A0A0"/>
                </a:solidFill>
                <a:miter lim="800000"/>
                <a:headEnd/>
                <a:tailEnd/>
              </a:ln>
              <a:effectLst/>
            </p:spPr>
            <p:txBody>
              <a:bodyPr/>
              <a:lstStyle/>
              <a:p>
                <a:endParaRPr lang="en-US"/>
              </a:p>
            </p:txBody>
          </p:sp>
        </p:grpSp>
        <p:grpSp>
          <p:nvGrpSpPr>
            <p:cNvPr id="254099" name="Group 147"/>
            <p:cNvGrpSpPr>
              <a:grpSpLocks/>
            </p:cNvGrpSpPr>
            <p:nvPr/>
          </p:nvGrpSpPr>
          <p:grpSpPr bwMode="auto">
            <a:xfrm>
              <a:off x="3739" y="2859"/>
              <a:ext cx="627" cy="165"/>
              <a:chOff x="0" y="2015"/>
              <a:chExt cx="627" cy="403"/>
            </a:xfrm>
          </p:grpSpPr>
          <p:sp>
            <p:nvSpPr>
              <p:cNvPr id="254065" name="Rectangle 113"/>
              <p:cNvSpPr>
                <a:spLocks noChangeArrowheads="1"/>
              </p:cNvSpPr>
              <p:nvPr/>
            </p:nvSpPr>
            <p:spPr bwMode="auto">
              <a:xfrm>
                <a:off x="43" y="2015"/>
                <a:ext cx="541" cy="403"/>
              </a:xfrm>
              <a:prstGeom prst="rect">
                <a:avLst/>
              </a:prstGeom>
              <a:noFill/>
              <a:ln w="9525">
                <a:noFill/>
                <a:miter lim="800000"/>
                <a:headEnd/>
                <a:tailEnd/>
              </a:ln>
              <a:effectLst/>
            </p:spPr>
            <p:txBody>
              <a:bodyPr/>
              <a:lstStyle/>
              <a:p>
                <a:pPr algn="just">
                  <a:spcBef>
                    <a:spcPct val="0"/>
                  </a:spcBef>
                </a:pPr>
                <a:r>
                  <a:rPr lang="en-US" sz="1200" b="0">
                    <a:solidFill>
                      <a:schemeClr val="tx1"/>
                    </a:solidFill>
                    <a:latin typeface="Arial Unicode MS" pitchFamily="34" charset="-128"/>
                    <a:ea typeface="Arial Unicode MS" pitchFamily="34" charset="-128"/>
                    <a:cs typeface="Arial Unicode MS" pitchFamily="34" charset="-128"/>
                  </a:rPr>
                  <a:t>2345</a:t>
                </a:r>
              </a:p>
              <a:p>
                <a:pPr algn="just" eaLnBrk="0" hangingPunct="0">
                  <a:spcBef>
                    <a:spcPct val="0"/>
                  </a:spcBef>
                </a:pPr>
                <a:endParaRPr lang="en-US" b="0">
                  <a:solidFill>
                    <a:schemeClr val="tx1"/>
                  </a:solidFill>
                  <a:latin typeface="Times New Roman" pitchFamily="18" charset="0"/>
                </a:endParaRPr>
              </a:p>
            </p:txBody>
          </p:sp>
          <p:sp>
            <p:nvSpPr>
              <p:cNvPr id="254098" name="Rectangle 146"/>
              <p:cNvSpPr>
                <a:spLocks noChangeArrowheads="1"/>
              </p:cNvSpPr>
              <p:nvPr/>
            </p:nvSpPr>
            <p:spPr bwMode="auto">
              <a:xfrm>
                <a:off x="0" y="2015"/>
                <a:ext cx="627" cy="403"/>
              </a:xfrm>
              <a:prstGeom prst="rect">
                <a:avLst/>
              </a:prstGeom>
              <a:noFill/>
              <a:ln w="7">
                <a:solidFill>
                  <a:srgbClr val="A0A0A0"/>
                </a:solidFill>
                <a:miter lim="800000"/>
                <a:headEnd/>
                <a:tailEnd/>
              </a:ln>
              <a:effectLst/>
            </p:spPr>
            <p:txBody>
              <a:bodyPr/>
              <a:lstStyle/>
              <a:p>
                <a:endParaRPr lang="en-US"/>
              </a:p>
            </p:txBody>
          </p:sp>
        </p:grpSp>
        <p:grpSp>
          <p:nvGrpSpPr>
            <p:cNvPr id="254101" name="Group 149"/>
            <p:cNvGrpSpPr>
              <a:grpSpLocks/>
            </p:cNvGrpSpPr>
            <p:nvPr/>
          </p:nvGrpSpPr>
          <p:grpSpPr bwMode="auto">
            <a:xfrm>
              <a:off x="4366" y="2859"/>
              <a:ext cx="622" cy="165"/>
              <a:chOff x="627" y="2015"/>
              <a:chExt cx="622" cy="403"/>
            </a:xfrm>
          </p:grpSpPr>
          <p:sp>
            <p:nvSpPr>
              <p:cNvPr id="254066" name="Rectangle 114"/>
              <p:cNvSpPr>
                <a:spLocks noChangeArrowheads="1"/>
              </p:cNvSpPr>
              <p:nvPr/>
            </p:nvSpPr>
            <p:spPr bwMode="auto">
              <a:xfrm>
                <a:off x="670" y="2015"/>
                <a:ext cx="536" cy="403"/>
              </a:xfrm>
              <a:prstGeom prst="rect">
                <a:avLst/>
              </a:prstGeom>
              <a:noFill/>
              <a:ln w="9525">
                <a:noFill/>
                <a:miter lim="800000"/>
                <a:headEnd/>
                <a:tailEnd/>
              </a:ln>
              <a:effectLst/>
            </p:spPr>
            <p:txBody>
              <a:bodyPr/>
              <a:lstStyle/>
              <a:p>
                <a:pPr algn="just">
                  <a:spcBef>
                    <a:spcPct val="0"/>
                  </a:spcBef>
                </a:pPr>
                <a:r>
                  <a:rPr lang="en-US" sz="1200" b="0">
                    <a:solidFill>
                      <a:schemeClr val="tx1"/>
                    </a:solidFill>
                    <a:latin typeface="Arial Unicode MS" pitchFamily="34" charset="-128"/>
                    <a:ea typeface="Arial Unicode MS" pitchFamily="34" charset="-128"/>
                    <a:cs typeface="Arial Unicode MS" pitchFamily="34" charset="-128"/>
                  </a:rPr>
                  <a:t>Cooking</a:t>
                </a:r>
              </a:p>
              <a:p>
                <a:pPr algn="just" eaLnBrk="0" hangingPunct="0">
                  <a:spcBef>
                    <a:spcPct val="0"/>
                  </a:spcBef>
                </a:pPr>
                <a:endParaRPr lang="en-US" b="0">
                  <a:solidFill>
                    <a:schemeClr val="tx1"/>
                  </a:solidFill>
                  <a:latin typeface="Times New Roman" pitchFamily="18" charset="0"/>
                </a:endParaRPr>
              </a:p>
            </p:txBody>
          </p:sp>
          <p:sp>
            <p:nvSpPr>
              <p:cNvPr id="254100" name="Rectangle 148"/>
              <p:cNvSpPr>
                <a:spLocks noChangeArrowheads="1"/>
              </p:cNvSpPr>
              <p:nvPr/>
            </p:nvSpPr>
            <p:spPr bwMode="auto">
              <a:xfrm>
                <a:off x="627" y="2015"/>
                <a:ext cx="622" cy="403"/>
              </a:xfrm>
              <a:prstGeom prst="rect">
                <a:avLst/>
              </a:prstGeom>
              <a:noFill/>
              <a:ln w="7">
                <a:solidFill>
                  <a:srgbClr val="A0A0A0"/>
                </a:solidFill>
                <a:miter lim="800000"/>
                <a:headEnd/>
                <a:tailEnd/>
              </a:ln>
              <a:effectLst/>
            </p:spPr>
            <p:txBody>
              <a:bodyPr/>
              <a:lstStyle/>
              <a:p>
                <a:endParaRPr lang="en-US"/>
              </a:p>
            </p:txBody>
          </p:sp>
        </p:grpSp>
        <p:grpSp>
          <p:nvGrpSpPr>
            <p:cNvPr id="254103" name="Group 151"/>
            <p:cNvGrpSpPr>
              <a:grpSpLocks/>
            </p:cNvGrpSpPr>
            <p:nvPr/>
          </p:nvGrpSpPr>
          <p:grpSpPr bwMode="auto">
            <a:xfrm>
              <a:off x="4988" y="2859"/>
              <a:ext cx="626" cy="165"/>
              <a:chOff x="1249" y="2015"/>
              <a:chExt cx="626" cy="403"/>
            </a:xfrm>
          </p:grpSpPr>
          <p:sp>
            <p:nvSpPr>
              <p:cNvPr id="254067" name="Rectangle 115"/>
              <p:cNvSpPr>
                <a:spLocks noChangeArrowheads="1"/>
              </p:cNvSpPr>
              <p:nvPr/>
            </p:nvSpPr>
            <p:spPr bwMode="auto">
              <a:xfrm>
                <a:off x="1292" y="2015"/>
                <a:ext cx="540" cy="403"/>
              </a:xfrm>
              <a:prstGeom prst="rect">
                <a:avLst/>
              </a:prstGeom>
              <a:noFill/>
              <a:ln w="9525">
                <a:noFill/>
                <a:miter lim="800000"/>
                <a:headEnd/>
                <a:tailEnd/>
              </a:ln>
              <a:effectLst/>
            </p:spPr>
            <p:txBody>
              <a:bodyPr/>
              <a:lstStyle/>
              <a:p>
                <a:pPr algn="just">
                  <a:spcBef>
                    <a:spcPct val="0"/>
                  </a:spcBef>
                </a:pPr>
                <a:r>
                  <a:rPr lang="en-US" sz="1200" b="0">
                    <a:solidFill>
                      <a:schemeClr val="tx1"/>
                    </a:solidFill>
                    <a:latin typeface="Arial Unicode MS" pitchFamily="34" charset="-128"/>
                    <a:ea typeface="Arial Unicode MS" pitchFamily="34" charset="-128"/>
                    <a:cs typeface="Arial Unicode MS" pitchFamily="34" charset="-128"/>
                  </a:rPr>
                  <a:t>Spanish</a:t>
                </a:r>
              </a:p>
              <a:p>
                <a:pPr algn="just" eaLnBrk="0" hangingPunct="0">
                  <a:spcBef>
                    <a:spcPct val="0"/>
                  </a:spcBef>
                </a:pPr>
                <a:endParaRPr lang="en-US" b="0">
                  <a:solidFill>
                    <a:schemeClr val="tx1"/>
                  </a:solidFill>
                  <a:latin typeface="Times New Roman" pitchFamily="18" charset="0"/>
                </a:endParaRPr>
              </a:p>
            </p:txBody>
          </p:sp>
          <p:sp>
            <p:nvSpPr>
              <p:cNvPr id="254102" name="Rectangle 150"/>
              <p:cNvSpPr>
                <a:spLocks noChangeArrowheads="1"/>
              </p:cNvSpPr>
              <p:nvPr/>
            </p:nvSpPr>
            <p:spPr bwMode="auto">
              <a:xfrm>
                <a:off x="1249" y="2015"/>
                <a:ext cx="626" cy="403"/>
              </a:xfrm>
              <a:prstGeom prst="rect">
                <a:avLst/>
              </a:prstGeom>
              <a:noFill/>
              <a:ln w="7">
                <a:solidFill>
                  <a:srgbClr val="A0A0A0"/>
                </a:solidFill>
                <a:miter lim="800000"/>
                <a:headEnd/>
                <a:tailEnd/>
              </a:ln>
              <a:effectLst/>
            </p:spPr>
            <p:txBody>
              <a:bodyPr/>
              <a:lstStyle/>
              <a:p>
                <a:endParaRPr lang="en-US"/>
              </a:p>
            </p:txBody>
          </p:sp>
        </p:grpSp>
      </p:grpSp>
    </p:spTree>
  </p:cSld>
  <p:clrMapOvr>
    <a:masterClrMapping/>
  </p:clrMapOvr>
  <p:transition>
    <p:dissolv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Rectangle 2"/>
          <p:cNvSpPr>
            <a:spLocks noGrp="1" noChangeArrowheads="1"/>
          </p:cNvSpPr>
          <p:nvPr>
            <p:ph type="body" idx="1"/>
          </p:nvPr>
        </p:nvSpPr>
        <p:spPr>
          <a:xfrm>
            <a:off x="304800" y="1143000"/>
            <a:ext cx="8001000" cy="5181600"/>
          </a:xfrm>
        </p:spPr>
        <p:txBody>
          <a:bodyPr/>
          <a:lstStyle/>
          <a:p>
            <a:pPr marL="609600" indent="-609600" algn="just">
              <a:buFontTx/>
              <a:buAutoNum type="arabicPeriod"/>
            </a:pPr>
            <a:r>
              <a:rPr lang="en-US" sz="2000">
                <a:latin typeface="Arial Unicode MS" pitchFamily="34" charset="-128"/>
                <a:ea typeface="Arial Unicode MS" pitchFamily="34" charset="-128"/>
                <a:cs typeface="Arial Unicode MS" pitchFamily="34" charset="-128"/>
              </a:rPr>
              <a:t>Move the two multi-valued relations to separate tables</a:t>
            </a:r>
          </a:p>
          <a:p>
            <a:pPr marL="609600" indent="-609600" algn="just">
              <a:buFontTx/>
              <a:buAutoNum type="arabicPeriod"/>
            </a:pPr>
            <a:r>
              <a:rPr lang="en-US" sz="2000">
                <a:latin typeface="Arial Unicode MS" pitchFamily="34" charset="-128"/>
                <a:ea typeface="Arial Unicode MS" pitchFamily="34" charset="-128"/>
                <a:cs typeface="Arial Unicode MS" pitchFamily="34" charset="-128"/>
              </a:rPr>
              <a:t>Identify a primary key for each of the new entity.</a:t>
            </a:r>
          </a:p>
          <a:p>
            <a:pPr marL="609600" indent="-609600" algn="just">
              <a:buFontTx/>
              <a:buAutoNum type="arabicPeriod"/>
            </a:pPr>
            <a:endParaRPr lang="en-US" sz="2000">
              <a:latin typeface="Arial Unicode MS" pitchFamily="34" charset="-128"/>
              <a:ea typeface="Arial Unicode MS" pitchFamily="34" charset="-128"/>
              <a:cs typeface="Arial Unicode MS" pitchFamily="34" charset="-128"/>
            </a:endParaRPr>
          </a:p>
          <a:p>
            <a:pPr marL="609600" indent="-609600">
              <a:spcBef>
                <a:spcPct val="50000"/>
              </a:spcBef>
              <a:buFontTx/>
              <a:buNone/>
            </a:pPr>
            <a:r>
              <a:rPr lang="en-US" sz="2000" b="1">
                <a:solidFill>
                  <a:srgbClr val="CC0000"/>
                </a:solidFill>
                <a:latin typeface="Arial Unicode MS" pitchFamily="34" charset="-128"/>
                <a:cs typeface="Times New Roman" pitchFamily="18" charset="0"/>
              </a:rPr>
              <a:t>Example 1 (Convert to 3NF) </a:t>
            </a:r>
          </a:p>
          <a:p>
            <a:pPr marL="1100138" lvl="1" indent="-533400">
              <a:spcBef>
                <a:spcPct val="50000"/>
              </a:spcBef>
              <a:buFontTx/>
              <a:buNone/>
            </a:pPr>
            <a:r>
              <a:rPr lang="en-US" sz="1800" b="1">
                <a:latin typeface="Arial Unicode MS" pitchFamily="34" charset="-128"/>
                <a:ea typeface="Arial Unicode MS" pitchFamily="34" charset="-128"/>
                <a:cs typeface="Arial Unicode MS" pitchFamily="34" charset="-128"/>
              </a:rPr>
              <a:t>Old Scheme </a:t>
            </a:r>
            <a:r>
              <a:rPr lang="en-US" sz="1800" b="1">
                <a:ea typeface="Arial Unicode MS" pitchFamily="34" charset="-128"/>
                <a:cs typeface="Arial Unicode MS" pitchFamily="34" charset="-128"/>
                <a:sym typeface="Wingdings" pitchFamily="2" charset="2"/>
              </a:rPr>
              <a:t></a:t>
            </a:r>
            <a:r>
              <a:rPr lang="en-US" sz="1800" b="1">
                <a:latin typeface="Arial Unicode MS" pitchFamily="34" charset="-128"/>
                <a:ea typeface="Arial Unicode MS" pitchFamily="34" charset="-128"/>
                <a:cs typeface="Arial Unicode MS" pitchFamily="34" charset="-128"/>
              </a:rPr>
              <a:t> {MovieName, ScreeningCity, Genre}</a:t>
            </a:r>
          </a:p>
          <a:p>
            <a:pPr marL="1100138" lvl="1" indent="-533400">
              <a:spcBef>
                <a:spcPct val="50000"/>
              </a:spcBef>
              <a:buFontTx/>
              <a:buNone/>
            </a:pPr>
            <a:r>
              <a:rPr lang="en-US" sz="1800" b="1">
                <a:latin typeface="Arial Unicode MS" pitchFamily="34" charset="-128"/>
                <a:ea typeface="Arial Unicode MS" pitchFamily="34" charset="-128"/>
                <a:cs typeface="Arial Unicode MS" pitchFamily="34" charset="-128"/>
              </a:rPr>
              <a:t>New Scheme </a:t>
            </a:r>
            <a:r>
              <a:rPr lang="en-US" sz="1800" b="1">
                <a:ea typeface="Arial Unicode MS" pitchFamily="34" charset="-128"/>
                <a:cs typeface="Arial Unicode MS" pitchFamily="34" charset="-128"/>
                <a:sym typeface="Wingdings" pitchFamily="2" charset="2"/>
              </a:rPr>
              <a:t></a:t>
            </a:r>
            <a:r>
              <a:rPr lang="en-US" sz="1800" b="1">
                <a:latin typeface="Arial Unicode MS" pitchFamily="34" charset="-128"/>
                <a:ea typeface="Arial Unicode MS" pitchFamily="34" charset="-128"/>
                <a:cs typeface="Arial Unicode MS" pitchFamily="34" charset="-128"/>
              </a:rPr>
              <a:t> {MovieName, ScreeningCity}</a:t>
            </a:r>
          </a:p>
          <a:p>
            <a:pPr marL="1100138" lvl="1" indent="-533400">
              <a:spcBef>
                <a:spcPct val="50000"/>
              </a:spcBef>
              <a:buFontTx/>
              <a:buNone/>
            </a:pPr>
            <a:r>
              <a:rPr lang="en-US" sz="1800" b="1">
                <a:latin typeface="Arial Unicode MS" pitchFamily="34" charset="-128"/>
                <a:ea typeface="Arial Unicode MS" pitchFamily="34" charset="-128"/>
                <a:cs typeface="Arial Unicode MS" pitchFamily="34" charset="-128"/>
              </a:rPr>
              <a:t>New Scheme </a:t>
            </a:r>
            <a:r>
              <a:rPr lang="en-US" sz="1800" b="1">
                <a:ea typeface="Arial Unicode MS" pitchFamily="34" charset="-128"/>
                <a:cs typeface="Arial Unicode MS" pitchFamily="34" charset="-128"/>
                <a:sym typeface="Wingdings" pitchFamily="2" charset="2"/>
              </a:rPr>
              <a:t></a:t>
            </a:r>
            <a:r>
              <a:rPr lang="en-US" sz="1800" b="1">
                <a:latin typeface="Arial Unicode MS" pitchFamily="34" charset="-128"/>
                <a:ea typeface="Arial Unicode MS" pitchFamily="34" charset="-128"/>
                <a:cs typeface="Arial Unicode MS" pitchFamily="34" charset="-128"/>
              </a:rPr>
              <a:t> {</a:t>
            </a:r>
            <a:r>
              <a:rPr lang="en-US" sz="1800" b="1">
                <a:latin typeface="Arial Unicode MS" pitchFamily="34" charset="-128"/>
                <a:cs typeface="Times New Roman" pitchFamily="18" charset="0"/>
              </a:rPr>
              <a:t>MovieName, Genre</a:t>
            </a:r>
            <a:r>
              <a:rPr lang="en-US" sz="1800" b="1">
                <a:latin typeface="Arial Unicode MS" pitchFamily="34" charset="-128"/>
                <a:ea typeface="Arial Unicode MS" pitchFamily="34" charset="-128"/>
                <a:cs typeface="Arial Unicode MS" pitchFamily="34" charset="-128"/>
              </a:rPr>
              <a:t>}</a:t>
            </a:r>
          </a:p>
        </p:txBody>
      </p:sp>
      <p:sp>
        <p:nvSpPr>
          <p:cNvPr id="256003" name="Rectangle 3"/>
          <p:cNvSpPr>
            <a:spLocks noChangeArrowheads="1"/>
          </p:cNvSpPr>
          <p:nvPr/>
        </p:nvSpPr>
        <p:spPr bwMode="auto">
          <a:xfrm>
            <a:off x="685800" y="76200"/>
            <a:ext cx="7772400" cy="1143000"/>
          </a:xfrm>
          <a:prstGeom prst="rect">
            <a:avLst/>
          </a:prstGeom>
          <a:noFill/>
          <a:ln w="9525">
            <a:noFill/>
            <a:miter lim="800000"/>
            <a:headEnd/>
            <a:tailEnd/>
          </a:ln>
          <a:effectLst/>
        </p:spPr>
        <p:txBody>
          <a:bodyPr anchor="ctr"/>
          <a:lstStyle/>
          <a:p>
            <a:pPr algn="ctr">
              <a:spcBef>
                <a:spcPct val="0"/>
              </a:spcBef>
            </a:pPr>
            <a:r>
              <a:rPr lang="en-US" sz="4400">
                <a:solidFill>
                  <a:srgbClr val="CC0000"/>
                </a:solidFill>
                <a:latin typeface="Arial-BoldMT"/>
              </a:rPr>
              <a:t>4NF - Decomposition</a:t>
            </a:r>
          </a:p>
        </p:txBody>
      </p:sp>
      <p:grpSp>
        <p:nvGrpSpPr>
          <p:cNvPr id="256004" name="Group 4"/>
          <p:cNvGrpSpPr>
            <a:grpSpLocks/>
          </p:cNvGrpSpPr>
          <p:nvPr/>
        </p:nvGrpSpPr>
        <p:grpSpPr bwMode="auto">
          <a:xfrm>
            <a:off x="533400" y="4419600"/>
            <a:ext cx="1350963" cy="303213"/>
            <a:chOff x="0" y="403"/>
            <a:chExt cx="963" cy="403"/>
          </a:xfrm>
        </p:grpSpPr>
        <p:sp>
          <p:nvSpPr>
            <p:cNvPr id="256005" name="Rectangle 5"/>
            <p:cNvSpPr>
              <a:spLocks noChangeArrowheads="1"/>
            </p:cNvSpPr>
            <p:nvPr/>
          </p:nvSpPr>
          <p:spPr bwMode="auto">
            <a:xfrm>
              <a:off x="43" y="403"/>
              <a:ext cx="877" cy="403"/>
            </a:xfrm>
            <a:prstGeom prst="rect">
              <a:avLst/>
            </a:prstGeom>
            <a:noFill/>
            <a:ln w="9525">
              <a:noFill/>
              <a:miter lim="800000"/>
              <a:headEnd/>
              <a:tailEnd/>
            </a:ln>
            <a:effectLst/>
          </p:spPr>
          <p:txBody>
            <a:bodyPr/>
            <a:lstStyle/>
            <a:p>
              <a:pPr>
                <a:spcBef>
                  <a:spcPct val="0"/>
                </a:spcBef>
              </a:pPr>
              <a:r>
                <a:rPr lang="en-US" sz="1200">
                  <a:solidFill>
                    <a:schemeClr val="tx1"/>
                  </a:solidFill>
                  <a:latin typeface="Arial Unicode MS" pitchFamily="34" charset="-128"/>
                  <a:ea typeface="Arial Unicode MS" pitchFamily="34" charset="-128"/>
                  <a:cs typeface="Arial Unicode MS" pitchFamily="34" charset="-128"/>
                </a:rPr>
                <a:t>Movie</a:t>
              </a:r>
            </a:p>
            <a:p>
              <a:pPr eaLnBrk="0" hangingPunct="0">
                <a:spcBef>
                  <a:spcPct val="0"/>
                </a:spcBef>
              </a:pPr>
              <a:endParaRPr lang="en-US" sz="1200">
                <a:solidFill>
                  <a:schemeClr val="tx1"/>
                </a:solidFill>
                <a:latin typeface="Times New Roman" pitchFamily="18" charset="0"/>
              </a:endParaRPr>
            </a:p>
          </p:txBody>
        </p:sp>
        <p:sp>
          <p:nvSpPr>
            <p:cNvPr id="256006" name="Rectangle 6"/>
            <p:cNvSpPr>
              <a:spLocks noChangeArrowheads="1"/>
            </p:cNvSpPr>
            <p:nvPr/>
          </p:nvSpPr>
          <p:spPr bwMode="auto">
            <a:xfrm>
              <a:off x="0" y="403"/>
              <a:ext cx="963" cy="403"/>
            </a:xfrm>
            <a:prstGeom prst="rect">
              <a:avLst/>
            </a:prstGeom>
            <a:noFill/>
            <a:ln w="7">
              <a:solidFill>
                <a:srgbClr val="A0A0A0"/>
              </a:solidFill>
              <a:miter lim="800000"/>
              <a:headEnd/>
              <a:tailEnd/>
            </a:ln>
            <a:effectLst/>
          </p:spPr>
          <p:txBody>
            <a:bodyPr/>
            <a:lstStyle/>
            <a:p>
              <a:endParaRPr lang="en-US"/>
            </a:p>
          </p:txBody>
        </p:sp>
      </p:grpSp>
      <p:grpSp>
        <p:nvGrpSpPr>
          <p:cNvPr id="256010" name="Group 10"/>
          <p:cNvGrpSpPr>
            <a:grpSpLocks/>
          </p:cNvGrpSpPr>
          <p:nvPr/>
        </p:nvGrpSpPr>
        <p:grpSpPr bwMode="auto">
          <a:xfrm>
            <a:off x="1885950" y="4419600"/>
            <a:ext cx="889000" cy="303213"/>
            <a:chOff x="1760" y="403"/>
            <a:chExt cx="558" cy="403"/>
          </a:xfrm>
        </p:grpSpPr>
        <p:sp>
          <p:nvSpPr>
            <p:cNvPr id="256011" name="Rectangle 11"/>
            <p:cNvSpPr>
              <a:spLocks noChangeArrowheads="1"/>
            </p:cNvSpPr>
            <p:nvPr/>
          </p:nvSpPr>
          <p:spPr bwMode="auto">
            <a:xfrm>
              <a:off x="1803" y="403"/>
              <a:ext cx="472" cy="403"/>
            </a:xfrm>
            <a:prstGeom prst="rect">
              <a:avLst/>
            </a:prstGeom>
            <a:noFill/>
            <a:ln w="9525">
              <a:noFill/>
              <a:miter lim="800000"/>
              <a:headEnd/>
              <a:tailEnd/>
            </a:ln>
            <a:effectLst/>
          </p:spPr>
          <p:txBody>
            <a:bodyPr/>
            <a:lstStyle/>
            <a:p>
              <a:pPr>
                <a:spcBef>
                  <a:spcPct val="0"/>
                </a:spcBef>
              </a:pPr>
              <a:r>
                <a:rPr lang="en-US" sz="1200">
                  <a:solidFill>
                    <a:schemeClr val="tx1"/>
                  </a:solidFill>
                  <a:latin typeface="Arial Unicode MS" pitchFamily="34" charset="-128"/>
                  <a:ea typeface="Arial Unicode MS" pitchFamily="34" charset="-128"/>
                  <a:cs typeface="Arial Unicode MS" pitchFamily="34" charset="-128"/>
                </a:rPr>
                <a:t>Genre</a:t>
              </a:r>
            </a:p>
            <a:p>
              <a:pPr eaLnBrk="0" hangingPunct="0">
                <a:spcBef>
                  <a:spcPct val="0"/>
                </a:spcBef>
              </a:pPr>
              <a:endParaRPr lang="en-US" sz="1200">
                <a:solidFill>
                  <a:schemeClr val="tx1"/>
                </a:solidFill>
                <a:latin typeface="Times New Roman" pitchFamily="18" charset="0"/>
              </a:endParaRPr>
            </a:p>
          </p:txBody>
        </p:sp>
        <p:sp>
          <p:nvSpPr>
            <p:cNvPr id="256012" name="Rectangle 12"/>
            <p:cNvSpPr>
              <a:spLocks noChangeArrowheads="1"/>
            </p:cNvSpPr>
            <p:nvPr/>
          </p:nvSpPr>
          <p:spPr bwMode="auto">
            <a:xfrm>
              <a:off x="1760" y="403"/>
              <a:ext cx="558" cy="403"/>
            </a:xfrm>
            <a:prstGeom prst="rect">
              <a:avLst/>
            </a:prstGeom>
            <a:noFill/>
            <a:ln w="7">
              <a:solidFill>
                <a:srgbClr val="A0A0A0"/>
              </a:solidFill>
              <a:miter lim="800000"/>
              <a:headEnd/>
              <a:tailEnd/>
            </a:ln>
            <a:effectLst/>
          </p:spPr>
          <p:txBody>
            <a:bodyPr/>
            <a:lstStyle/>
            <a:p>
              <a:endParaRPr lang="en-US"/>
            </a:p>
          </p:txBody>
        </p:sp>
      </p:grpSp>
      <p:grpSp>
        <p:nvGrpSpPr>
          <p:cNvPr id="256013" name="Group 13"/>
          <p:cNvGrpSpPr>
            <a:grpSpLocks/>
          </p:cNvGrpSpPr>
          <p:nvPr/>
        </p:nvGrpSpPr>
        <p:grpSpPr bwMode="auto">
          <a:xfrm>
            <a:off x="533400" y="4724400"/>
            <a:ext cx="1350963" cy="257175"/>
            <a:chOff x="0" y="806"/>
            <a:chExt cx="963" cy="403"/>
          </a:xfrm>
        </p:grpSpPr>
        <p:sp>
          <p:nvSpPr>
            <p:cNvPr id="256014" name="Rectangle 14"/>
            <p:cNvSpPr>
              <a:spLocks noChangeArrowheads="1"/>
            </p:cNvSpPr>
            <p:nvPr/>
          </p:nvSpPr>
          <p:spPr bwMode="auto">
            <a:xfrm>
              <a:off x="43" y="806"/>
              <a:ext cx="877" cy="403"/>
            </a:xfrm>
            <a:prstGeom prst="rect">
              <a:avLst/>
            </a:prstGeom>
            <a:noFill/>
            <a:ln w="9525">
              <a:noFill/>
              <a:miter lim="800000"/>
              <a:headEnd/>
              <a:tailEnd/>
            </a:ln>
            <a:effectLst/>
          </p:spPr>
          <p:txBody>
            <a:bodyPr/>
            <a:lstStyle/>
            <a:p>
              <a:pPr>
                <a:spcBef>
                  <a:spcPct val="0"/>
                </a:spcBef>
              </a:pPr>
              <a:r>
                <a:rPr lang="en-US" sz="1000" b="0">
                  <a:solidFill>
                    <a:schemeClr val="tx1"/>
                  </a:solidFill>
                  <a:latin typeface="Arial Unicode MS" pitchFamily="34" charset="-128"/>
                  <a:ea typeface="Arial Unicode MS" pitchFamily="34" charset="-128"/>
                  <a:cs typeface="Arial Unicode MS" pitchFamily="34" charset="-128"/>
                </a:rPr>
                <a:t>Hard Code</a:t>
              </a:r>
            </a:p>
            <a:p>
              <a:pPr eaLnBrk="0" hangingPunct="0">
                <a:spcBef>
                  <a:spcPct val="0"/>
                </a:spcBef>
              </a:pPr>
              <a:endParaRPr lang="en-US" sz="1000" b="0">
                <a:solidFill>
                  <a:schemeClr val="tx1"/>
                </a:solidFill>
                <a:latin typeface="Times New Roman" pitchFamily="18" charset="0"/>
              </a:endParaRPr>
            </a:p>
          </p:txBody>
        </p:sp>
        <p:sp>
          <p:nvSpPr>
            <p:cNvPr id="256015" name="Rectangle 15"/>
            <p:cNvSpPr>
              <a:spLocks noChangeArrowheads="1"/>
            </p:cNvSpPr>
            <p:nvPr/>
          </p:nvSpPr>
          <p:spPr bwMode="auto">
            <a:xfrm>
              <a:off x="0" y="806"/>
              <a:ext cx="963" cy="403"/>
            </a:xfrm>
            <a:prstGeom prst="rect">
              <a:avLst/>
            </a:prstGeom>
            <a:noFill/>
            <a:ln w="7">
              <a:solidFill>
                <a:srgbClr val="A0A0A0"/>
              </a:solidFill>
              <a:miter lim="800000"/>
              <a:headEnd/>
              <a:tailEnd/>
            </a:ln>
            <a:effectLst/>
          </p:spPr>
          <p:txBody>
            <a:bodyPr/>
            <a:lstStyle/>
            <a:p>
              <a:endParaRPr lang="en-US"/>
            </a:p>
          </p:txBody>
        </p:sp>
      </p:grpSp>
      <p:grpSp>
        <p:nvGrpSpPr>
          <p:cNvPr id="256019" name="Group 19"/>
          <p:cNvGrpSpPr>
            <a:grpSpLocks/>
          </p:cNvGrpSpPr>
          <p:nvPr/>
        </p:nvGrpSpPr>
        <p:grpSpPr bwMode="auto">
          <a:xfrm>
            <a:off x="1885950" y="4724400"/>
            <a:ext cx="889000" cy="257175"/>
            <a:chOff x="1760" y="806"/>
            <a:chExt cx="558" cy="403"/>
          </a:xfrm>
        </p:grpSpPr>
        <p:sp>
          <p:nvSpPr>
            <p:cNvPr id="256020" name="Rectangle 20"/>
            <p:cNvSpPr>
              <a:spLocks noChangeArrowheads="1"/>
            </p:cNvSpPr>
            <p:nvPr/>
          </p:nvSpPr>
          <p:spPr bwMode="auto">
            <a:xfrm>
              <a:off x="1803" y="806"/>
              <a:ext cx="472" cy="403"/>
            </a:xfrm>
            <a:prstGeom prst="rect">
              <a:avLst/>
            </a:prstGeom>
            <a:noFill/>
            <a:ln w="9525">
              <a:noFill/>
              <a:miter lim="800000"/>
              <a:headEnd/>
              <a:tailEnd/>
            </a:ln>
            <a:effectLst/>
          </p:spPr>
          <p:txBody>
            <a:bodyPr/>
            <a:lstStyle/>
            <a:p>
              <a:pPr>
                <a:spcBef>
                  <a:spcPct val="0"/>
                </a:spcBef>
              </a:pPr>
              <a:r>
                <a:rPr lang="en-US" sz="1000" b="0">
                  <a:solidFill>
                    <a:schemeClr val="tx1"/>
                  </a:solidFill>
                  <a:latin typeface="Arial Unicode MS" pitchFamily="34" charset="-128"/>
                  <a:ea typeface="Arial Unicode MS" pitchFamily="34" charset="-128"/>
                  <a:cs typeface="Arial Unicode MS" pitchFamily="34" charset="-128"/>
                </a:rPr>
                <a:t>Comedy</a:t>
              </a:r>
            </a:p>
            <a:p>
              <a:pPr eaLnBrk="0" hangingPunct="0">
                <a:spcBef>
                  <a:spcPct val="0"/>
                </a:spcBef>
              </a:pPr>
              <a:endParaRPr lang="en-US" sz="1000" b="0">
                <a:solidFill>
                  <a:schemeClr val="tx1"/>
                </a:solidFill>
                <a:latin typeface="Times New Roman" pitchFamily="18" charset="0"/>
              </a:endParaRPr>
            </a:p>
          </p:txBody>
        </p:sp>
        <p:sp>
          <p:nvSpPr>
            <p:cNvPr id="256021" name="Rectangle 21"/>
            <p:cNvSpPr>
              <a:spLocks noChangeArrowheads="1"/>
            </p:cNvSpPr>
            <p:nvPr/>
          </p:nvSpPr>
          <p:spPr bwMode="auto">
            <a:xfrm>
              <a:off x="1760" y="806"/>
              <a:ext cx="558" cy="403"/>
            </a:xfrm>
            <a:prstGeom prst="rect">
              <a:avLst/>
            </a:prstGeom>
            <a:noFill/>
            <a:ln w="7">
              <a:solidFill>
                <a:srgbClr val="A0A0A0"/>
              </a:solidFill>
              <a:miter lim="800000"/>
              <a:headEnd/>
              <a:tailEnd/>
            </a:ln>
            <a:effectLst/>
          </p:spPr>
          <p:txBody>
            <a:bodyPr/>
            <a:lstStyle/>
            <a:p>
              <a:endParaRPr lang="en-US"/>
            </a:p>
          </p:txBody>
        </p:sp>
      </p:grpSp>
      <p:grpSp>
        <p:nvGrpSpPr>
          <p:cNvPr id="256040" name="Group 40"/>
          <p:cNvGrpSpPr>
            <a:grpSpLocks/>
          </p:cNvGrpSpPr>
          <p:nvPr/>
        </p:nvGrpSpPr>
        <p:grpSpPr bwMode="auto">
          <a:xfrm>
            <a:off x="533400" y="4981575"/>
            <a:ext cx="1350963" cy="271463"/>
            <a:chOff x="0" y="2015"/>
            <a:chExt cx="963" cy="403"/>
          </a:xfrm>
        </p:grpSpPr>
        <p:sp>
          <p:nvSpPr>
            <p:cNvPr id="256041" name="Rectangle 41"/>
            <p:cNvSpPr>
              <a:spLocks noChangeArrowheads="1"/>
            </p:cNvSpPr>
            <p:nvPr/>
          </p:nvSpPr>
          <p:spPr bwMode="auto">
            <a:xfrm>
              <a:off x="43" y="2015"/>
              <a:ext cx="877" cy="403"/>
            </a:xfrm>
            <a:prstGeom prst="rect">
              <a:avLst/>
            </a:prstGeom>
            <a:noFill/>
            <a:ln w="9525">
              <a:noFill/>
              <a:miter lim="800000"/>
              <a:headEnd/>
              <a:tailEnd/>
            </a:ln>
            <a:effectLst/>
          </p:spPr>
          <p:txBody>
            <a:bodyPr/>
            <a:lstStyle/>
            <a:p>
              <a:pPr>
                <a:spcBef>
                  <a:spcPct val="0"/>
                </a:spcBef>
              </a:pPr>
              <a:r>
                <a:rPr lang="en-US" sz="1000" b="0">
                  <a:solidFill>
                    <a:schemeClr val="tx1"/>
                  </a:solidFill>
                  <a:latin typeface="Arial Unicode MS" pitchFamily="34" charset="-128"/>
                  <a:ea typeface="Arial Unicode MS" pitchFamily="34" charset="-128"/>
                  <a:cs typeface="Arial Unicode MS" pitchFamily="34" charset="-128"/>
                </a:rPr>
                <a:t>Bill Durham</a:t>
              </a:r>
            </a:p>
            <a:p>
              <a:pPr eaLnBrk="0" hangingPunct="0">
                <a:spcBef>
                  <a:spcPct val="0"/>
                </a:spcBef>
              </a:pPr>
              <a:endParaRPr lang="en-US" sz="1000" b="0">
                <a:solidFill>
                  <a:schemeClr val="tx1"/>
                </a:solidFill>
                <a:latin typeface="Times New Roman" pitchFamily="18" charset="0"/>
              </a:endParaRPr>
            </a:p>
          </p:txBody>
        </p:sp>
        <p:sp>
          <p:nvSpPr>
            <p:cNvPr id="256042" name="Rectangle 42"/>
            <p:cNvSpPr>
              <a:spLocks noChangeArrowheads="1"/>
            </p:cNvSpPr>
            <p:nvPr/>
          </p:nvSpPr>
          <p:spPr bwMode="auto">
            <a:xfrm>
              <a:off x="0" y="2015"/>
              <a:ext cx="963" cy="403"/>
            </a:xfrm>
            <a:prstGeom prst="rect">
              <a:avLst/>
            </a:prstGeom>
            <a:noFill/>
            <a:ln w="7">
              <a:solidFill>
                <a:srgbClr val="A0A0A0"/>
              </a:solidFill>
              <a:miter lim="800000"/>
              <a:headEnd/>
              <a:tailEnd/>
            </a:ln>
            <a:effectLst/>
          </p:spPr>
          <p:txBody>
            <a:bodyPr/>
            <a:lstStyle/>
            <a:p>
              <a:endParaRPr lang="en-US"/>
            </a:p>
          </p:txBody>
        </p:sp>
      </p:grpSp>
      <p:grpSp>
        <p:nvGrpSpPr>
          <p:cNvPr id="256046" name="Group 46"/>
          <p:cNvGrpSpPr>
            <a:grpSpLocks/>
          </p:cNvGrpSpPr>
          <p:nvPr/>
        </p:nvGrpSpPr>
        <p:grpSpPr bwMode="auto">
          <a:xfrm>
            <a:off x="1885950" y="4981575"/>
            <a:ext cx="889000" cy="271463"/>
            <a:chOff x="1760" y="2015"/>
            <a:chExt cx="558" cy="403"/>
          </a:xfrm>
        </p:grpSpPr>
        <p:sp>
          <p:nvSpPr>
            <p:cNvPr id="256047" name="Rectangle 47"/>
            <p:cNvSpPr>
              <a:spLocks noChangeArrowheads="1"/>
            </p:cNvSpPr>
            <p:nvPr/>
          </p:nvSpPr>
          <p:spPr bwMode="auto">
            <a:xfrm>
              <a:off x="1803" y="2015"/>
              <a:ext cx="472" cy="403"/>
            </a:xfrm>
            <a:prstGeom prst="rect">
              <a:avLst/>
            </a:prstGeom>
            <a:noFill/>
            <a:ln w="9525">
              <a:noFill/>
              <a:miter lim="800000"/>
              <a:headEnd/>
              <a:tailEnd/>
            </a:ln>
            <a:effectLst/>
          </p:spPr>
          <p:txBody>
            <a:bodyPr/>
            <a:lstStyle/>
            <a:p>
              <a:pPr>
                <a:spcBef>
                  <a:spcPct val="0"/>
                </a:spcBef>
              </a:pPr>
              <a:r>
                <a:rPr lang="en-US" sz="1000" b="0">
                  <a:solidFill>
                    <a:schemeClr val="tx1"/>
                  </a:solidFill>
                  <a:latin typeface="Arial Unicode MS" pitchFamily="34" charset="-128"/>
                  <a:ea typeface="Arial Unicode MS" pitchFamily="34" charset="-128"/>
                  <a:cs typeface="Arial Unicode MS" pitchFamily="34" charset="-128"/>
                </a:rPr>
                <a:t>Drama</a:t>
              </a:r>
            </a:p>
            <a:p>
              <a:pPr eaLnBrk="0" hangingPunct="0">
                <a:spcBef>
                  <a:spcPct val="0"/>
                </a:spcBef>
              </a:pPr>
              <a:endParaRPr lang="en-US" sz="1000" b="0">
                <a:solidFill>
                  <a:schemeClr val="tx1"/>
                </a:solidFill>
                <a:latin typeface="Times New Roman" pitchFamily="18" charset="0"/>
              </a:endParaRPr>
            </a:p>
          </p:txBody>
        </p:sp>
        <p:sp>
          <p:nvSpPr>
            <p:cNvPr id="256048" name="Rectangle 48"/>
            <p:cNvSpPr>
              <a:spLocks noChangeArrowheads="1"/>
            </p:cNvSpPr>
            <p:nvPr/>
          </p:nvSpPr>
          <p:spPr bwMode="auto">
            <a:xfrm>
              <a:off x="1760" y="2015"/>
              <a:ext cx="558" cy="403"/>
            </a:xfrm>
            <a:prstGeom prst="rect">
              <a:avLst/>
            </a:prstGeom>
            <a:noFill/>
            <a:ln w="7">
              <a:solidFill>
                <a:srgbClr val="A0A0A0"/>
              </a:solidFill>
              <a:miter lim="800000"/>
              <a:headEnd/>
              <a:tailEnd/>
            </a:ln>
            <a:effectLst/>
          </p:spPr>
          <p:txBody>
            <a:bodyPr/>
            <a:lstStyle/>
            <a:p>
              <a:endParaRPr lang="en-US"/>
            </a:p>
          </p:txBody>
        </p:sp>
      </p:grpSp>
      <p:grpSp>
        <p:nvGrpSpPr>
          <p:cNvPr id="256049" name="Group 49"/>
          <p:cNvGrpSpPr>
            <a:grpSpLocks/>
          </p:cNvGrpSpPr>
          <p:nvPr/>
        </p:nvGrpSpPr>
        <p:grpSpPr bwMode="auto">
          <a:xfrm>
            <a:off x="533400" y="5253038"/>
            <a:ext cx="1350963" cy="338137"/>
            <a:chOff x="0" y="2418"/>
            <a:chExt cx="963" cy="403"/>
          </a:xfrm>
        </p:grpSpPr>
        <p:sp>
          <p:nvSpPr>
            <p:cNvPr id="256050" name="Rectangle 50"/>
            <p:cNvSpPr>
              <a:spLocks noChangeArrowheads="1"/>
            </p:cNvSpPr>
            <p:nvPr/>
          </p:nvSpPr>
          <p:spPr bwMode="auto">
            <a:xfrm>
              <a:off x="43" y="2418"/>
              <a:ext cx="877" cy="403"/>
            </a:xfrm>
            <a:prstGeom prst="rect">
              <a:avLst/>
            </a:prstGeom>
            <a:noFill/>
            <a:ln w="9525">
              <a:noFill/>
              <a:miter lim="800000"/>
              <a:headEnd/>
              <a:tailEnd/>
            </a:ln>
            <a:effectLst/>
          </p:spPr>
          <p:txBody>
            <a:bodyPr/>
            <a:lstStyle/>
            <a:p>
              <a:pPr>
                <a:spcBef>
                  <a:spcPct val="0"/>
                </a:spcBef>
              </a:pPr>
              <a:r>
                <a:rPr lang="en-US" sz="1000" b="0">
                  <a:solidFill>
                    <a:schemeClr val="tx1"/>
                  </a:solidFill>
                  <a:latin typeface="Arial Unicode MS" pitchFamily="34" charset="-128"/>
                  <a:ea typeface="Arial Unicode MS" pitchFamily="34" charset="-128"/>
                  <a:cs typeface="Arial Unicode MS" pitchFamily="34" charset="-128"/>
                </a:rPr>
                <a:t>The Code Warrier</a:t>
              </a:r>
            </a:p>
            <a:p>
              <a:pPr eaLnBrk="0" hangingPunct="0">
                <a:spcBef>
                  <a:spcPct val="0"/>
                </a:spcBef>
              </a:pPr>
              <a:endParaRPr lang="en-US" sz="1000" b="0">
                <a:solidFill>
                  <a:schemeClr val="tx1"/>
                </a:solidFill>
                <a:latin typeface="Times New Roman" pitchFamily="18" charset="0"/>
              </a:endParaRPr>
            </a:p>
          </p:txBody>
        </p:sp>
        <p:sp>
          <p:nvSpPr>
            <p:cNvPr id="256051" name="Rectangle 51"/>
            <p:cNvSpPr>
              <a:spLocks noChangeArrowheads="1"/>
            </p:cNvSpPr>
            <p:nvPr/>
          </p:nvSpPr>
          <p:spPr bwMode="auto">
            <a:xfrm>
              <a:off x="0" y="2418"/>
              <a:ext cx="963" cy="403"/>
            </a:xfrm>
            <a:prstGeom prst="rect">
              <a:avLst/>
            </a:prstGeom>
            <a:noFill/>
            <a:ln w="7">
              <a:solidFill>
                <a:srgbClr val="A0A0A0"/>
              </a:solidFill>
              <a:miter lim="800000"/>
              <a:headEnd/>
              <a:tailEnd/>
            </a:ln>
            <a:effectLst/>
          </p:spPr>
          <p:txBody>
            <a:bodyPr/>
            <a:lstStyle/>
            <a:p>
              <a:endParaRPr lang="en-US"/>
            </a:p>
          </p:txBody>
        </p:sp>
      </p:grpSp>
      <p:grpSp>
        <p:nvGrpSpPr>
          <p:cNvPr id="256055" name="Group 55"/>
          <p:cNvGrpSpPr>
            <a:grpSpLocks/>
          </p:cNvGrpSpPr>
          <p:nvPr/>
        </p:nvGrpSpPr>
        <p:grpSpPr bwMode="auto">
          <a:xfrm>
            <a:off x="1885950" y="5253038"/>
            <a:ext cx="889000" cy="338137"/>
            <a:chOff x="1760" y="2418"/>
            <a:chExt cx="558" cy="403"/>
          </a:xfrm>
        </p:grpSpPr>
        <p:sp>
          <p:nvSpPr>
            <p:cNvPr id="256056" name="Rectangle 56"/>
            <p:cNvSpPr>
              <a:spLocks noChangeArrowheads="1"/>
            </p:cNvSpPr>
            <p:nvPr/>
          </p:nvSpPr>
          <p:spPr bwMode="auto">
            <a:xfrm>
              <a:off x="1803" y="2418"/>
              <a:ext cx="472" cy="403"/>
            </a:xfrm>
            <a:prstGeom prst="rect">
              <a:avLst/>
            </a:prstGeom>
            <a:noFill/>
            <a:ln w="9525">
              <a:noFill/>
              <a:miter lim="800000"/>
              <a:headEnd/>
              <a:tailEnd/>
            </a:ln>
            <a:effectLst/>
          </p:spPr>
          <p:txBody>
            <a:bodyPr/>
            <a:lstStyle/>
            <a:p>
              <a:pPr>
                <a:spcBef>
                  <a:spcPct val="0"/>
                </a:spcBef>
              </a:pPr>
              <a:r>
                <a:rPr lang="en-US" sz="1000" b="0">
                  <a:solidFill>
                    <a:schemeClr val="tx1"/>
                  </a:solidFill>
                  <a:latin typeface="Arial Unicode MS" pitchFamily="34" charset="-128"/>
                  <a:ea typeface="Arial Unicode MS" pitchFamily="34" charset="-128"/>
                  <a:cs typeface="Arial Unicode MS" pitchFamily="34" charset="-128"/>
                </a:rPr>
                <a:t>Horror</a:t>
              </a:r>
            </a:p>
            <a:p>
              <a:pPr eaLnBrk="0" hangingPunct="0">
                <a:spcBef>
                  <a:spcPct val="0"/>
                </a:spcBef>
              </a:pPr>
              <a:endParaRPr lang="en-US" sz="1000" b="0">
                <a:solidFill>
                  <a:schemeClr val="tx1"/>
                </a:solidFill>
                <a:latin typeface="Times New Roman" pitchFamily="18" charset="0"/>
              </a:endParaRPr>
            </a:p>
          </p:txBody>
        </p:sp>
        <p:sp>
          <p:nvSpPr>
            <p:cNvPr id="256057" name="Rectangle 57"/>
            <p:cNvSpPr>
              <a:spLocks noChangeArrowheads="1"/>
            </p:cNvSpPr>
            <p:nvPr/>
          </p:nvSpPr>
          <p:spPr bwMode="auto">
            <a:xfrm>
              <a:off x="1760" y="2418"/>
              <a:ext cx="558" cy="403"/>
            </a:xfrm>
            <a:prstGeom prst="rect">
              <a:avLst/>
            </a:prstGeom>
            <a:noFill/>
            <a:ln w="7">
              <a:solidFill>
                <a:srgbClr val="A0A0A0"/>
              </a:solidFill>
              <a:miter lim="800000"/>
              <a:headEnd/>
              <a:tailEnd/>
            </a:ln>
            <a:effectLst/>
          </p:spPr>
          <p:txBody>
            <a:bodyPr/>
            <a:lstStyle/>
            <a:p>
              <a:endParaRPr lang="en-US"/>
            </a:p>
          </p:txBody>
        </p:sp>
      </p:grpSp>
      <p:grpSp>
        <p:nvGrpSpPr>
          <p:cNvPr id="256058" name="Group 58"/>
          <p:cNvGrpSpPr>
            <a:grpSpLocks/>
          </p:cNvGrpSpPr>
          <p:nvPr/>
        </p:nvGrpSpPr>
        <p:grpSpPr bwMode="auto">
          <a:xfrm>
            <a:off x="3352800" y="4419600"/>
            <a:ext cx="1350963" cy="303213"/>
            <a:chOff x="0" y="403"/>
            <a:chExt cx="963" cy="403"/>
          </a:xfrm>
        </p:grpSpPr>
        <p:sp>
          <p:nvSpPr>
            <p:cNvPr id="256059" name="Rectangle 59"/>
            <p:cNvSpPr>
              <a:spLocks noChangeArrowheads="1"/>
            </p:cNvSpPr>
            <p:nvPr/>
          </p:nvSpPr>
          <p:spPr bwMode="auto">
            <a:xfrm>
              <a:off x="43" y="403"/>
              <a:ext cx="877" cy="403"/>
            </a:xfrm>
            <a:prstGeom prst="rect">
              <a:avLst/>
            </a:prstGeom>
            <a:noFill/>
            <a:ln w="9525">
              <a:noFill/>
              <a:miter lim="800000"/>
              <a:headEnd/>
              <a:tailEnd/>
            </a:ln>
            <a:effectLst/>
          </p:spPr>
          <p:txBody>
            <a:bodyPr/>
            <a:lstStyle/>
            <a:p>
              <a:pPr>
                <a:spcBef>
                  <a:spcPct val="0"/>
                </a:spcBef>
              </a:pPr>
              <a:r>
                <a:rPr lang="en-US" sz="1200">
                  <a:solidFill>
                    <a:schemeClr val="tx1"/>
                  </a:solidFill>
                  <a:latin typeface="Arial Unicode MS" pitchFamily="34" charset="-128"/>
                  <a:ea typeface="Arial Unicode MS" pitchFamily="34" charset="-128"/>
                  <a:cs typeface="Arial Unicode MS" pitchFamily="34" charset="-128"/>
                </a:rPr>
                <a:t>Movie</a:t>
              </a:r>
            </a:p>
            <a:p>
              <a:pPr eaLnBrk="0" hangingPunct="0">
                <a:spcBef>
                  <a:spcPct val="0"/>
                </a:spcBef>
              </a:pPr>
              <a:endParaRPr lang="en-US" sz="1200">
                <a:solidFill>
                  <a:schemeClr val="tx1"/>
                </a:solidFill>
                <a:latin typeface="Times New Roman" pitchFamily="18" charset="0"/>
              </a:endParaRPr>
            </a:p>
          </p:txBody>
        </p:sp>
        <p:sp>
          <p:nvSpPr>
            <p:cNvPr id="256060" name="Rectangle 60"/>
            <p:cNvSpPr>
              <a:spLocks noChangeArrowheads="1"/>
            </p:cNvSpPr>
            <p:nvPr/>
          </p:nvSpPr>
          <p:spPr bwMode="auto">
            <a:xfrm>
              <a:off x="0" y="403"/>
              <a:ext cx="963" cy="403"/>
            </a:xfrm>
            <a:prstGeom prst="rect">
              <a:avLst/>
            </a:prstGeom>
            <a:noFill/>
            <a:ln w="7">
              <a:solidFill>
                <a:srgbClr val="A0A0A0"/>
              </a:solidFill>
              <a:miter lim="800000"/>
              <a:headEnd/>
              <a:tailEnd/>
            </a:ln>
            <a:effectLst/>
          </p:spPr>
          <p:txBody>
            <a:bodyPr/>
            <a:lstStyle/>
            <a:p>
              <a:endParaRPr lang="en-US"/>
            </a:p>
          </p:txBody>
        </p:sp>
      </p:grpSp>
      <p:grpSp>
        <p:nvGrpSpPr>
          <p:cNvPr id="256061" name="Group 61"/>
          <p:cNvGrpSpPr>
            <a:grpSpLocks/>
          </p:cNvGrpSpPr>
          <p:nvPr/>
        </p:nvGrpSpPr>
        <p:grpSpPr bwMode="auto">
          <a:xfrm>
            <a:off x="4703763" y="4419600"/>
            <a:ext cx="1265237" cy="303213"/>
            <a:chOff x="963" y="403"/>
            <a:chExt cx="797" cy="403"/>
          </a:xfrm>
        </p:grpSpPr>
        <p:sp>
          <p:nvSpPr>
            <p:cNvPr id="256062" name="Rectangle 62"/>
            <p:cNvSpPr>
              <a:spLocks noChangeArrowheads="1"/>
            </p:cNvSpPr>
            <p:nvPr/>
          </p:nvSpPr>
          <p:spPr bwMode="auto">
            <a:xfrm>
              <a:off x="1006" y="403"/>
              <a:ext cx="711" cy="403"/>
            </a:xfrm>
            <a:prstGeom prst="rect">
              <a:avLst/>
            </a:prstGeom>
            <a:noFill/>
            <a:ln w="9525">
              <a:noFill/>
              <a:miter lim="800000"/>
              <a:headEnd/>
              <a:tailEnd/>
            </a:ln>
            <a:effectLst/>
          </p:spPr>
          <p:txBody>
            <a:bodyPr/>
            <a:lstStyle/>
            <a:p>
              <a:pPr>
                <a:spcBef>
                  <a:spcPct val="0"/>
                </a:spcBef>
              </a:pPr>
              <a:r>
                <a:rPr lang="en-US" sz="1200">
                  <a:solidFill>
                    <a:schemeClr val="tx1"/>
                  </a:solidFill>
                  <a:latin typeface="Arial Unicode MS" pitchFamily="34" charset="-128"/>
                  <a:ea typeface="Arial Unicode MS" pitchFamily="34" charset="-128"/>
                  <a:cs typeface="Arial Unicode MS" pitchFamily="34" charset="-128"/>
                </a:rPr>
                <a:t>ScreeningCity</a:t>
              </a:r>
            </a:p>
            <a:p>
              <a:pPr eaLnBrk="0" hangingPunct="0">
                <a:spcBef>
                  <a:spcPct val="0"/>
                </a:spcBef>
              </a:pPr>
              <a:endParaRPr lang="en-US" sz="1200">
                <a:solidFill>
                  <a:schemeClr val="tx1"/>
                </a:solidFill>
                <a:latin typeface="Times New Roman" pitchFamily="18" charset="0"/>
              </a:endParaRPr>
            </a:p>
          </p:txBody>
        </p:sp>
        <p:sp>
          <p:nvSpPr>
            <p:cNvPr id="256063" name="Rectangle 63"/>
            <p:cNvSpPr>
              <a:spLocks noChangeArrowheads="1"/>
            </p:cNvSpPr>
            <p:nvPr/>
          </p:nvSpPr>
          <p:spPr bwMode="auto">
            <a:xfrm>
              <a:off x="963" y="403"/>
              <a:ext cx="797" cy="403"/>
            </a:xfrm>
            <a:prstGeom prst="rect">
              <a:avLst/>
            </a:prstGeom>
            <a:noFill/>
            <a:ln w="7">
              <a:solidFill>
                <a:srgbClr val="A0A0A0"/>
              </a:solidFill>
              <a:miter lim="800000"/>
              <a:headEnd/>
              <a:tailEnd/>
            </a:ln>
            <a:effectLst/>
          </p:spPr>
          <p:txBody>
            <a:bodyPr/>
            <a:lstStyle/>
            <a:p>
              <a:endParaRPr lang="en-US"/>
            </a:p>
          </p:txBody>
        </p:sp>
      </p:grpSp>
      <p:grpSp>
        <p:nvGrpSpPr>
          <p:cNvPr id="256067" name="Group 67"/>
          <p:cNvGrpSpPr>
            <a:grpSpLocks/>
          </p:cNvGrpSpPr>
          <p:nvPr/>
        </p:nvGrpSpPr>
        <p:grpSpPr bwMode="auto">
          <a:xfrm>
            <a:off x="3352800" y="4724400"/>
            <a:ext cx="1350963" cy="257175"/>
            <a:chOff x="0" y="806"/>
            <a:chExt cx="963" cy="403"/>
          </a:xfrm>
        </p:grpSpPr>
        <p:sp>
          <p:nvSpPr>
            <p:cNvPr id="256068" name="Rectangle 68"/>
            <p:cNvSpPr>
              <a:spLocks noChangeArrowheads="1"/>
            </p:cNvSpPr>
            <p:nvPr/>
          </p:nvSpPr>
          <p:spPr bwMode="auto">
            <a:xfrm>
              <a:off x="43" y="806"/>
              <a:ext cx="877" cy="403"/>
            </a:xfrm>
            <a:prstGeom prst="rect">
              <a:avLst/>
            </a:prstGeom>
            <a:noFill/>
            <a:ln w="9525">
              <a:noFill/>
              <a:miter lim="800000"/>
              <a:headEnd/>
              <a:tailEnd/>
            </a:ln>
            <a:effectLst/>
          </p:spPr>
          <p:txBody>
            <a:bodyPr/>
            <a:lstStyle/>
            <a:p>
              <a:pPr>
                <a:spcBef>
                  <a:spcPct val="0"/>
                </a:spcBef>
              </a:pPr>
              <a:r>
                <a:rPr lang="en-US" sz="1000" b="0">
                  <a:solidFill>
                    <a:schemeClr val="tx1"/>
                  </a:solidFill>
                  <a:latin typeface="Arial Unicode MS" pitchFamily="34" charset="-128"/>
                  <a:ea typeface="Arial Unicode MS" pitchFamily="34" charset="-128"/>
                  <a:cs typeface="Arial Unicode MS" pitchFamily="34" charset="-128"/>
                </a:rPr>
                <a:t>Hard Code</a:t>
              </a:r>
            </a:p>
            <a:p>
              <a:pPr eaLnBrk="0" hangingPunct="0">
                <a:spcBef>
                  <a:spcPct val="0"/>
                </a:spcBef>
              </a:pPr>
              <a:endParaRPr lang="en-US" sz="1000" b="0">
                <a:solidFill>
                  <a:schemeClr val="tx1"/>
                </a:solidFill>
                <a:latin typeface="Times New Roman" pitchFamily="18" charset="0"/>
              </a:endParaRPr>
            </a:p>
          </p:txBody>
        </p:sp>
        <p:sp>
          <p:nvSpPr>
            <p:cNvPr id="256069" name="Rectangle 69"/>
            <p:cNvSpPr>
              <a:spLocks noChangeArrowheads="1"/>
            </p:cNvSpPr>
            <p:nvPr/>
          </p:nvSpPr>
          <p:spPr bwMode="auto">
            <a:xfrm>
              <a:off x="0" y="806"/>
              <a:ext cx="963" cy="403"/>
            </a:xfrm>
            <a:prstGeom prst="rect">
              <a:avLst/>
            </a:prstGeom>
            <a:noFill/>
            <a:ln w="7">
              <a:solidFill>
                <a:srgbClr val="A0A0A0"/>
              </a:solidFill>
              <a:miter lim="800000"/>
              <a:headEnd/>
              <a:tailEnd/>
            </a:ln>
            <a:effectLst/>
          </p:spPr>
          <p:txBody>
            <a:bodyPr/>
            <a:lstStyle/>
            <a:p>
              <a:endParaRPr lang="en-US"/>
            </a:p>
          </p:txBody>
        </p:sp>
      </p:grpSp>
      <p:grpSp>
        <p:nvGrpSpPr>
          <p:cNvPr id="256070" name="Group 70"/>
          <p:cNvGrpSpPr>
            <a:grpSpLocks/>
          </p:cNvGrpSpPr>
          <p:nvPr/>
        </p:nvGrpSpPr>
        <p:grpSpPr bwMode="auto">
          <a:xfrm>
            <a:off x="4703763" y="4724400"/>
            <a:ext cx="1265237" cy="257175"/>
            <a:chOff x="963" y="806"/>
            <a:chExt cx="797" cy="403"/>
          </a:xfrm>
        </p:grpSpPr>
        <p:sp>
          <p:nvSpPr>
            <p:cNvPr id="256071" name="Rectangle 71"/>
            <p:cNvSpPr>
              <a:spLocks noChangeArrowheads="1"/>
            </p:cNvSpPr>
            <p:nvPr/>
          </p:nvSpPr>
          <p:spPr bwMode="auto">
            <a:xfrm>
              <a:off x="1006" y="806"/>
              <a:ext cx="711" cy="403"/>
            </a:xfrm>
            <a:prstGeom prst="rect">
              <a:avLst/>
            </a:prstGeom>
            <a:noFill/>
            <a:ln w="9525">
              <a:noFill/>
              <a:miter lim="800000"/>
              <a:headEnd/>
              <a:tailEnd/>
            </a:ln>
            <a:effectLst/>
          </p:spPr>
          <p:txBody>
            <a:bodyPr/>
            <a:lstStyle/>
            <a:p>
              <a:pPr>
                <a:spcBef>
                  <a:spcPct val="0"/>
                </a:spcBef>
              </a:pPr>
              <a:r>
                <a:rPr lang="en-US" sz="1000" b="0">
                  <a:solidFill>
                    <a:schemeClr val="tx1"/>
                  </a:solidFill>
                  <a:latin typeface="Arial Unicode MS" pitchFamily="34" charset="-128"/>
                  <a:ea typeface="Arial Unicode MS" pitchFamily="34" charset="-128"/>
                  <a:cs typeface="Arial Unicode MS" pitchFamily="34" charset="-128"/>
                </a:rPr>
                <a:t>Los Angles</a:t>
              </a:r>
            </a:p>
            <a:p>
              <a:pPr eaLnBrk="0" hangingPunct="0">
                <a:spcBef>
                  <a:spcPct val="0"/>
                </a:spcBef>
              </a:pPr>
              <a:endParaRPr lang="en-US" sz="1000" b="0">
                <a:solidFill>
                  <a:schemeClr val="tx1"/>
                </a:solidFill>
                <a:latin typeface="Times New Roman" pitchFamily="18" charset="0"/>
              </a:endParaRPr>
            </a:p>
          </p:txBody>
        </p:sp>
        <p:sp>
          <p:nvSpPr>
            <p:cNvPr id="256072" name="Rectangle 72"/>
            <p:cNvSpPr>
              <a:spLocks noChangeArrowheads="1"/>
            </p:cNvSpPr>
            <p:nvPr/>
          </p:nvSpPr>
          <p:spPr bwMode="auto">
            <a:xfrm>
              <a:off x="963" y="806"/>
              <a:ext cx="797" cy="403"/>
            </a:xfrm>
            <a:prstGeom prst="rect">
              <a:avLst/>
            </a:prstGeom>
            <a:noFill/>
            <a:ln w="7">
              <a:solidFill>
                <a:srgbClr val="A0A0A0"/>
              </a:solidFill>
              <a:miter lim="800000"/>
              <a:headEnd/>
              <a:tailEnd/>
            </a:ln>
            <a:effectLst/>
          </p:spPr>
          <p:txBody>
            <a:bodyPr/>
            <a:lstStyle/>
            <a:p>
              <a:endParaRPr lang="en-US"/>
            </a:p>
          </p:txBody>
        </p:sp>
      </p:grpSp>
      <p:grpSp>
        <p:nvGrpSpPr>
          <p:cNvPr id="256076" name="Group 76"/>
          <p:cNvGrpSpPr>
            <a:grpSpLocks/>
          </p:cNvGrpSpPr>
          <p:nvPr/>
        </p:nvGrpSpPr>
        <p:grpSpPr bwMode="auto">
          <a:xfrm>
            <a:off x="3352800" y="4981575"/>
            <a:ext cx="1350963" cy="287338"/>
            <a:chOff x="0" y="1209"/>
            <a:chExt cx="963" cy="403"/>
          </a:xfrm>
        </p:grpSpPr>
        <p:sp>
          <p:nvSpPr>
            <p:cNvPr id="256077" name="Rectangle 77"/>
            <p:cNvSpPr>
              <a:spLocks noChangeArrowheads="1"/>
            </p:cNvSpPr>
            <p:nvPr/>
          </p:nvSpPr>
          <p:spPr bwMode="auto">
            <a:xfrm>
              <a:off x="43" y="1209"/>
              <a:ext cx="877" cy="403"/>
            </a:xfrm>
            <a:prstGeom prst="rect">
              <a:avLst/>
            </a:prstGeom>
            <a:noFill/>
            <a:ln w="9525">
              <a:noFill/>
              <a:miter lim="800000"/>
              <a:headEnd/>
              <a:tailEnd/>
            </a:ln>
            <a:effectLst/>
          </p:spPr>
          <p:txBody>
            <a:bodyPr/>
            <a:lstStyle/>
            <a:p>
              <a:pPr>
                <a:spcBef>
                  <a:spcPct val="0"/>
                </a:spcBef>
              </a:pPr>
              <a:r>
                <a:rPr lang="en-US" sz="1000" b="0">
                  <a:solidFill>
                    <a:schemeClr val="tx1"/>
                  </a:solidFill>
                  <a:latin typeface="Arial Unicode MS" pitchFamily="34" charset="-128"/>
                  <a:ea typeface="Arial Unicode MS" pitchFamily="34" charset="-128"/>
                  <a:cs typeface="Arial Unicode MS" pitchFamily="34" charset="-128"/>
                </a:rPr>
                <a:t>Hard Code</a:t>
              </a:r>
            </a:p>
            <a:p>
              <a:pPr eaLnBrk="0" hangingPunct="0">
                <a:spcBef>
                  <a:spcPct val="0"/>
                </a:spcBef>
              </a:pPr>
              <a:endParaRPr lang="en-US" sz="1000" b="0">
                <a:solidFill>
                  <a:schemeClr val="tx1"/>
                </a:solidFill>
                <a:latin typeface="Times New Roman" pitchFamily="18" charset="0"/>
              </a:endParaRPr>
            </a:p>
          </p:txBody>
        </p:sp>
        <p:sp>
          <p:nvSpPr>
            <p:cNvPr id="256078" name="Rectangle 78"/>
            <p:cNvSpPr>
              <a:spLocks noChangeArrowheads="1"/>
            </p:cNvSpPr>
            <p:nvPr/>
          </p:nvSpPr>
          <p:spPr bwMode="auto">
            <a:xfrm>
              <a:off x="0" y="1209"/>
              <a:ext cx="963" cy="403"/>
            </a:xfrm>
            <a:prstGeom prst="rect">
              <a:avLst/>
            </a:prstGeom>
            <a:noFill/>
            <a:ln w="7">
              <a:solidFill>
                <a:srgbClr val="A0A0A0"/>
              </a:solidFill>
              <a:miter lim="800000"/>
              <a:headEnd/>
              <a:tailEnd/>
            </a:ln>
            <a:effectLst/>
          </p:spPr>
          <p:txBody>
            <a:bodyPr/>
            <a:lstStyle/>
            <a:p>
              <a:endParaRPr lang="en-US"/>
            </a:p>
          </p:txBody>
        </p:sp>
      </p:grpSp>
      <p:grpSp>
        <p:nvGrpSpPr>
          <p:cNvPr id="256079" name="Group 79"/>
          <p:cNvGrpSpPr>
            <a:grpSpLocks/>
          </p:cNvGrpSpPr>
          <p:nvPr/>
        </p:nvGrpSpPr>
        <p:grpSpPr bwMode="auto">
          <a:xfrm>
            <a:off x="4703763" y="4981575"/>
            <a:ext cx="1265237" cy="287338"/>
            <a:chOff x="963" y="1209"/>
            <a:chExt cx="797" cy="403"/>
          </a:xfrm>
        </p:grpSpPr>
        <p:sp>
          <p:nvSpPr>
            <p:cNvPr id="256080" name="Rectangle 80"/>
            <p:cNvSpPr>
              <a:spLocks noChangeArrowheads="1"/>
            </p:cNvSpPr>
            <p:nvPr/>
          </p:nvSpPr>
          <p:spPr bwMode="auto">
            <a:xfrm>
              <a:off x="1006" y="1209"/>
              <a:ext cx="711" cy="403"/>
            </a:xfrm>
            <a:prstGeom prst="rect">
              <a:avLst/>
            </a:prstGeom>
            <a:noFill/>
            <a:ln w="9525">
              <a:noFill/>
              <a:miter lim="800000"/>
              <a:headEnd/>
              <a:tailEnd/>
            </a:ln>
            <a:effectLst/>
          </p:spPr>
          <p:txBody>
            <a:bodyPr/>
            <a:lstStyle/>
            <a:p>
              <a:pPr>
                <a:spcBef>
                  <a:spcPct val="0"/>
                </a:spcBef>
              </a:pPr>
              <a:r>
                <a:rPr lang="en-US" sz="1000" b="0">
                  <a:solidFill>
                    <a:schemeClr val="tx1"/>
                  </a:solidFill>
                  <a:latin typeface="Arial Unicode MS" pitchFamily="34" charset="-128"/>
                  <a:ea typeface="Arial Unicode MS" pitchFamily="34" charset="-128"/>
                  <a:cs typeface="Arial Unicode MS" pitchFamily="34" charset="-128"/>
                </a:rPr>
                <a:t>New York</a:t>
              </a:r>
            </a:p>
            <a:p>
              <a:pPr eaLnBrk="0" hangingPunct="0">
                <a:spcBef>
                  <a:spcPct val="0"/>
                </a:spcBef>
              </a:pPr>
              <a:endParaRPr lang="en-US" sz="1000" b="0">
                <a:solidFill>
                  <a:schemeClr val="tx1"/>
                </a:solidFill>
                <a:latin typeface="Times New Roman" pitchFamily="18" charset="0"/>
              </a:endParaRPr>
            </a:p>
          </p:txBody>
        </p:sp>
        <p:sp>
          <p:nvSpPr>
            <p:cNvPr id="256081" name="Rectangle 81"/>
            <p:cNvSpPr>
              <a:spLocks noChangeArrowheads="1"/>
            </p:cNvSpPr>
            <p:nvPr/>
          </p:nvSpPr>
          <p:spPr bwMode="auto">
            <a:xfrm>
              <a:off x="963" y="1209"/>
              <a:ext cx="797" cy="403"/>
            </a:xfrm>
            <a:prstGeom prst="rect">
              <a:avLst/>
            </a:prstGeom>
            <a:noFill/>
            <a:ln w="7">
              <a:solidFill>
                <a:srgbClr val="A0A0A0"/>
              </a:solidFill>
              <a:miter lim="800000"/>
              <a:headEnd/>
              <a:tailEnd/>
            </a:ln>
            <a:effectLst/>
          </p:spPr>
          <p:txBody>
            <a:bodyPr/>
            <a:lstStyle/>
            <a:p>
              <a:endParaRPr lang="en-US"/>
            </a:p>
          </p:txBody>
        </p:sp>
      </p:grpSp>
      <p:grpSp>
        <p:nvGrpSpPr>
          <p:cNvPr id="256085" name="Group 85"/>
          <p:cNvGrpSpPr>
            <a:grpSpLocks/>
          </p:cNvGrpSpPr>
          <p:nvPr/>
        </p:nvGrpSpPr>
        <p:grpSpPr bwMode="auto">
          <a:xfrm>
            <a:off x="3352800" y="5267325"/>
            <a:ext cx="1350963" cy="317500"/>
            <a:chOff x="0" y="1612"/>
            <a:chExt cx="963" cy="403"/>
          </a:xfrm>
        </p:grpSpPr>
        <p:sp>
          <p:nvSpPr>
            <p:cNvPr id="256086" name="Rectangle 86"/>
            <p:cNvSpPr>
              <a:spLocks noChangeArrowheads="1"/>
            </p:cNvSpPr>
            <p:nvPr/>
          </p:nvSpPr>
          <p:spPr bwMode="auto">
            <a:xfrm>
              <a:off x="43" y="1612"/>
              <a:ext cx="877" cy="403"/>
            </a:xfrm>
            <a:prstGeom prst="rect">
              <a:avLst/>
            </a:prstGeom>
            <a:noFill/>
            <a:ln w="9525">
              <a:noFill/>
              <a:miter lim="800000"/>
              <a:headEnd/>
              <a:tailEnd/>
            </a:ln>
            <a:effectLst/>
          </p:spPr>
          <p:txBody>
            <a:bodyPr/>
            <a:lstStyle/>
            <a:p>
              <a:pPr>
                <a:spcBef>
                  <a:spcPct val="0"/>
                </a:spcBef>
              </a:pPr>
              <a:r>
                <a:rPr lang="en-US" sz="1000" b="0">
                  <a:solidFill>
                    <a:schemeClr val="tx1"/>
                  </a:solidFill>
                  <a:latin typeface="Arial Unicode MS" pitchFamily="34" charset="-128"/>
                  <a:ea typeface="Arial Unicode MS" pitchFamily="34" charset="-128"/>
                  <a:cs typeface="Arial Unicode MS" pitchFamily="34" charset="-128"/>
                </a:rPr>
                <a:t>Bill Durham</a:t>
              </a:r>
            </a:p>
            <a:p>
              <a:pPr eaLnBrk="0" hangingPunct="0">
                <a:spcBef>
                  <a:spcPct val="0"/>
                </a:spcBef>
              </a:pPr>
              <a:endParaRPr lang="en-US" sz="1000" b="0">
                <a:solidFill>
                  <a:schemeClr val="tx1"/>
                </a:solidFill>
                <a:latin typeface="Times New Roman" pitchFamily="18" charset="0"/>
              </a:endParaRPr>
            </a:p>
          </p:txBody>
        </p:sp>
        <p:sp>
          <p:nvSpPr>
            <p:cNvPr id="256087" name="Rectangle 87"/>
            <p:cNvSpPr>
              <a:spLocks noChangeArrowheads="1"/>
            </p:cNvSpPr>
            <p:nvPr/>
          </p:nvSpPr>
          <p:spPr bwMode="auto">
            <a:xfrm>
              <a:off x="0" y="1612"/>
              <a:ext cx="963" cy="403"/>
            </a:xfrm>
            <a:prstGeom prst="rect">
              <a:avLst/>
            </a:prstGeom>
            <a:noFill/>
            <a:ln w="7">
              <a:solidFill>
                <a:srgbClr val="A0A0A0"/>
              </a:solidFill>
              <a:miter lim="800000"/>
              <a:headEnd/>
              <a:tailEnd/>
            </a:ln>
            <a:effectLst/>
          </p:spPr>
          <p:txBody>
            <a:bodyPr/>
            <a:lstStyle/>
            <a:p>
              <a:endParaRPr lang="en-US"/>
            </a:p>
          </p:txBody>
        </p:sp>
      </p:grpSp>
      <p:grpSp>
        <p:nvGrpSpPr>
          <p:cNvPr id="256088" name="Group 88"/>
          <p:cNvGrpSpPr>
            <a:grpSpLocks/>
          </p:cNvGrpSpPr>
          <p:nvPr/>
        </p:nvGrpSpPr>
        <p:grpSpPr bwMode="auto">
          <a:xfrm>
            <a:off x="4703763" y="5267325"/>
            <a:ext cx="1265237" cy="317500"/>
            <a:chOff x="963" y="1612"/>
            <a:chExt cx="797" cy="403"/>
          </a:xfrm>
        </p:grpSpPr>
        <p:sp>
          <p:nvSpPr>
            <p:cNvPr id="256089" name="Rectangle 89"/>
            <p:cNvSpPr>
              <a:spLocks noChangeArrowheads="1"/>
            </p:cNvSpPr>
            <p:nvPr/>
          </p:nvSpPr>
          <p:spPr bwMode="auto">
            <a:xfrm>
              <a:off x="1006" y="1612"/>
              <a:ext cx="711" cy="403"/>
            </a:xfrm>
            <a:prstGeom prst="rect">
              <a:avLst/>
            </a:prstGeom>
            <a:noFill/>
            <a:ln w="9525">
              <a:noFill/>
              <a:miter lim="800000"/>
              <a:headEnd/>
              <a:tailEnd/>
            </a:ln>
            <a:effectLst/>
          </p:spPr>
          <p:txBody>
            <a:bodyPr/>
            <a:lstStyle/>
            <a:p>
              <a:pPr>
                <a:spcBef>
                  <a:spcPct val="0"/>
                </a:spcBef>
              </a:pPr>
              <a:r>
                <a:rPr lang="en-US" sz="1000" b="0">
                  <a:solidFill>
                    <a:schemeClr val="tx1"/>
                  </a:solidFill>
                  <a:latin typeface="Arial Unicode MS" pitchFamily="34" charset="-128"/>
                  <a:ea typeface="Arial Unicode MS" pitchFamily="34" charset="-128"/>
                  <a:cs typeface="Arial Unicode MS" pitchFamily="34" charset="-128"/>
                </a:rPr>
                <a:t>Santa Cruz</a:t>
              </a:r>
            </a:p>
            <a:p>
              <a:pPr eaLnBrk="0" hangingPunct="0">
                <a:spcBef>
                  <a:spcPct val="0"/>
                </a:spcBef>
              </a:pPr>
              <a:endParaRPr lang="en-US" sz="1000" b="0">
                <a:solidFill>
                  <a:schemeClr val="tx1"/>
                </a:solidFill>
                <a:latin typeface="Times New Roman" pitchFamily="18" charset="0"/>
              </a:endParaRPr>
            </a:p>
          </p:txBody>
        </p:sp>
        <p:sp>
          <p:nvSpPr>
            <p:cNvPr id="256090" name="Rectangle 90"/>
            <p:cNvSpPr>
              <a:spLocks noChangeArrowheads="1"/>
            </p:cNvSpPr>
            <p:nvPr/>
          </p:nvSpPr>
          <p:spPr bwMode="auto">
            <a:xfrm>
              <a:off x="963" y="1612"/>
              <a:ext cx="797" cy="403"/>
            </a:xfrm>
            <a:prstGeom prst="rect">
              <a:avLst/>
            </a:prstGeom>
            <a:noFill/>
            <a:ln w="7">
              <a:solidFill>
                <a:srgbClr val="A0A0A0"/>
              </a:solidFill>
              <a:miter lim="800000"/>
              <a:headEnd/>
              <a:tailEnd/>
            </a:ln>
            <a:effectLst/>
          </p:spPr>
          <p:txBody>
            <a:bodyPr/>
            <a:lstStyle/>
            <a:p>
              <a:endParaRPr lang="en-US"/>
            </a:p>
          </p:txBody>
        </p:sp>
      </p:grpSp>
      <p:grpSp>
        <p:nvGrpSpPr>
          <p:cNvPr id="256094" name="Group 94"/>
          <p:cNvGrpSpPr>
            <a:grpSpLocks/>
          </p:cNvGrpSpPr>
          <p:nvPr/>
        </p:nvGrpSpPr>
        <p:grpSpPr bwMode="auto">
          <a:xfrm>
            <a:off x="3352800" y="5581650"/>
            <a:ext cx="1350963" cy="271463"/>
            <a:chOff x="0" y="2015"/>
            <a:chExt cx="963" cy="403"/>
          </a:xfrm>
        </p:grpSpPr>
        <p:sp>
          <p:nvSpPr>
            <p:cNvPr id="256095" name="Rectangle 95"/>
            <p:cNvSpPr>
              <a:spLocks noChangeArrowheads="1"/>
            </p:cNvSpPr>
            <p:nvPr/>
          </p:nvSpPr>
          <p:spPr bwMode="auto">
            <a:xfrm>
              <a:off x="43" y="2015"/>
              <a:ext cx="877" cy="403"/>
            </a:xfrm>
            <a:prstGeom prst="rect">
              <a:avLst/>
            </a:prstGeom>
            <a:noFill/>
            <a:ln w="9525">
              <a:noFill/>
              <a:miter lim="800000"/>
              <a:headEnd/>
              <a:tailEnd/>
            </a:ln>
            <a:effectLst/>
          </p:spPr>
          <p:txBody>
            <a:bodyPr/>
            <a:lstStyle/>
            <a:p>
              <a:pPr>
                <a:spcBef>
                  <a:spcPct val="0"/>
                </a:spcBef>
              </a:pPr>
              <a:r>
                <a:rPr lang="en-US" sz="1000" b="0">
                  <a:solidFill>
                    <a:schemeClr val="tx1"/>
                  </a:solidFill>
                  <a:latin typeface="Arial Unicode MS" pitchFamily="34" charset="-128"/>
                  <a:ea typeface="Arial Unicode MS" pitchFamily="34" charset="-128"/>
                  <a:cs typeface="Arial Unicode MS" pitchFamily="34" charset="-128"/>
                </a:rPr>
                <a:t>Bill Durham</a:t>
              </a:r>
            </a:p>
            <a:p>
              <a:pPr eaLnBrk="0" hangingPunct="0">
                <a:spcBef>
                  <a:spcPct val="0"/>
                </a:spcBef>
              </a:pPr>
              <a:endParaRPr lang="en-US" sz="1000" b="0">
                <a:solidFill>
                  <a:schemeClr val="tx1"/>
                </a:solidFill>
                <a:latin typeface="Times New Roman" pitchFamily="18" charset="0"/>
              </a:endParaRPr>
            </a:p>
          </p:txBody>
        </p:sp>
        <p:sp>
          <p:nvSpPr>
            <p:cNvPr id="256096" name="Rectangle 96"/>
            <p:cNvSpPr>
              <a:spLocks noChangeArrowheads="1"/>
            </p:cNvSpPr>
            <p:nvPr/>
          </p:nvSpPr>
          <p:spPr bwMode="auto">
            <a:xfrm>
              <a:off x="0" y="2015"/>
              <a:ext cx="963" cy="403"/>
            </a:xfrm>
            <a:prstGeom prst="rect">
              <a:avLst/>
            </a:prstGeom>
            <a:noFill/>
            <a:ln w="7">
              <a:solidFill>
                <a:srgbClr val="A0A0A0"/>
              </a:solidFill>
              <a:miter lim="800000"/>
              <a:headEnd/>
              <a:tailEnd/>
            </a:ln>
            <a:effectLst/>
          </p:spPr>
          <p:txBody>
            <a:bodyPr/>
            <a:lstStyle/>
            <a:p>
              <a:endParaRPr lang="en-US"/>
            </a:p>
          </p:txBody>
        </p:sp>
      </p:grpSp>
      <p:grpSp>
        <p:nvGrpSpPr>
          <p:cNvPr id="256097" name="Group 97"/>
          <p:cNvGrpSpPr>
            <a:grpSpLocks/>
          </p:cNvGrpSpPr>
          <p:nvPr/>
        </p:nvGrpSpPr>
        <p:grpSpPr bwMode="auto">
          <a:xfrm>
            <a:off x="4703763" y="5581650"/>
            <a:ext cx="1265237" cy="271463"/>
            <a:chOff x="963" y="2015"/>
            <a:chExt cx="797" cy="403"/>
          </a:xfrm>
        </p:grpSpPr>
        <p:sp>
          <p:nvSpPr>
            <p:cNvPr id="256098" name="Rectangle 98"/>
            <p:cNvSpPr>
              <a:spLocks noChangeArrowheads="1"/>
            </p:cNvSpPr>
            <p:nvPr/>
          </p:nvSpPr>
          <p:spPr bwMode="auto">
            <a:xfrm>
              <a:off x="1006" y="2015"/>
              <a:ext cx="711" cy="403"/>
            </a:xfrm>
            <a:prstGeom prst="rect">
              <a:avLst/>
            </a:prstGeom>
            <a:noFill/>
            <a:ln w="9525">
              <a:noFill/>
              <a:miter lim="800000"/>
              <a:headEnd/>
              <a:tailEnd/>
            </a:ln>
            <a:effectLst/>
          </p:spPr>
          <p:txBody>
            <a:bodyPr/>
            <a:lstStyle/>
            <a:p>
              <a:pPr>
                <a:spcBef>
                  <a:spcPct val="0"/>
                </a:spcBef>
              </a:pPr>
              <a:r>
                <a:rPr lang="en-US" sz="1000" b="0">
                  <a:solidFill>
                    <a:schemeClr val="tx1"/>
                  </a:solidFill>
                  <a:latin typeface="Arial Unicode MS" pitchFamily="34" charset="-128"/>
                  <a:ea typeface="Arial Unicode MS" pitchFamily="34" charset="-128"/>
                  <a:cs typeface="Arial Unicode MS" pitchFamily="34" charset="-128"/>
                </a:rPr>
                <a:t>Durham</a:t>
              </a:r>
            </a:p>
            <a:p>
              <a:pPr eaLnBrk="0" hangingPunct="0">
                <a:spcBef>
                  <a:spcPct val="0"/>
                </a:spcBef>
              </a:pPr>
              <a:endParaRPr lang="en-US" sz="1000" b="0">
                <a:solidFill>
                  <a:schemeClr val="tx1"/>
                </a:solidFill>
                <a:latin typeface="Times New Roman" pitchFamily="18" charset="0"/>
              </a:endParaRPr>
            </a:p>
          </p:txBody>
        </p:sp>
        <p:sp>
          <p:nvSpPr>
            <p:cNvPr id="256099" name="Rectangle 99"/>
            <p:cNvSpPr>
              <a:spLocks noChangeArrowheads="1"/>
            </p:cNvSpPr>
            <p:nvPr/>
          </p:nvSpPr>
          <p:spPr bwMode="auto">
            <a:xfrm>
              <a:off x="963" y="2015"/>
              <a:ext cx="797" cy="403"/>
            </a:xfrm>
            <a:prstGeom prst="rect">
              <a:avLst/>
            </a:prstGeom>
            <a:noFill/>
            <a:ln w="7">
              <a:solidFill>
                <a:srgbClr val="A0A0A0"/>
              </a:solidFill>
              <a:miter lim="800000"/>
              <a:headEnd/>
              <a:tailEnd/>
            </a:ln>
            <a:effectLst/>
          </p:spPr>
          <p:txBody>
            <a:bodyPr/>
            <a:lstStyle/>
            <a:p>
              <a:endParaRPr lang="en-US"/>
            </a:p>
          </p:txBody>
        </p:sp>
      </p:grpSp>
      <p:grpSp>
        <p:nvGrpSpPr>
          <p:cNvPr id="256103" name="Group 103"/>
          <p:cNvGrpSpPr>
            <a:grpSpLocks/>
          </p:cNvGrpSpPr>
          <p:nvPr/>
        </p:nvGrpSpPr>
        <p:grpSpPr bwMode="auto">
          <a:xfrm>
            <a:off x="3352800" y="5853113"/>
            <a:ext cx="1350963" cy="338137"/>
            <a:chOff x="0" y="2418"/>
            <a:chExt cx="963" cy="403"/>
          </a:xfrm>
        </p:grpSpPr>
        <p:sp>
          <p:nvSpPr>
            <p:cNvPr id="256104" name="Rectangle 104"/>
            <p:cNvSpPr>
              <a:spLocks noChangeArrowheads="1"/>
            </p:cNvSpPr>
            <p:nvPr/>
          </p:nvSpPr>
          <p:spPr bwMode="auto">
            <a:xfrm>
              <a:off x="43" y="2418"/>
              <a:ext cx="877" cy="403"/>
            </a:xfrm>
            <a:prstGeom prst="rect">
              <a:avLst/>
            </a:prstGeom>
            <a:noFill/>
            <a:ln w="9525">
              <a:noFill/>
              <a:miter lim="800000"/>
              <a:headEnd/>
              <a:tailEnd/>
            </a:ln>
            <a:effectLst/>
          </p:spPr>
          <p:txBody>
            <a:bodyPr/>
            <a:lstStyle/>
            <a:p>
              <a:pPr>
                <a:spcBef>
                  <a:spcPct val="0"/>
                </a:spcBef>
              </a:pPr>
              <a:r>
                <a:rPr lang="en-US" sz="1000" b="0">
                  <a:solidFill>
                    <a:schemeClr val="tx1"/>
                  </a:solidFill>
                  <a:latin typeface="Arial Unicode MS" pitchFamily="34" charset="-128"/>
                  <a:ea typeface="Arial Unicode MS" pitchFamily="34" charset="-128"/>
                  <a:cs typeface="Arial Unicode MS" pitchFamily="34" charset="-128"/>
                </a:rPr>
                <a:t>The Code Warrier</a:t>
              </a:r>
            </a:p>
            <a:p>
              <a:pPr eaLnBrk="0" hangingPunct="0">
                <a:spcBef>
                  <a:spcPct val="0"/>
                </a:spcBef>
              </a:pPr>
              <a:endParaRPr lang="en-US" sz="1000" b="0">
                <a:solidFill>
                  <a:schemeClr val="tx1"/>
                </a:solidFill>
                <a:latin typeface="Times New Roman" pitchFamily="18" charset="0"/>
              </a:endParaRPr>
            </a:p>
          </p:txBody>
        </p:sp>
        <p:sp>
          <p:nvSpPr>
            <p:cNvPr id="256105" name="Rectangle 105"/>
            <p:cNvSpPr>
              <a:spLocks noChangeArrowheads="1"/>
            </p:cNvSpPr>
            <p:nvPr/>
          </p:nvSpPr>
          <p:spPr bwMode="auto">
            <a:xfrm>
              <a:off x="0" y="2418"/>
              <a:ext cx="963" cy="403"/>
            </a:xfrm>
            <a:prstGeom prst="rect">
              <a:avLst/>
            </a:prstGeom>
            <a:noFill/>
            <a:ln w="7">
              <a:solidFill>
                <a:srgbClr val="A0A0A0"/>
              </a:solidFill>
              <a:miter lim="800000"/>
              <a:headEnd/>
              <a:tailEnd/>
            </a:ln>
            <a:effectLst/>
          </p:spPr>
          <p:txBody>
            <a:bodyPr/>
            <a:lstStyle/>
            <a:p>
              <a:endParaRPr lang="en-US"/>
            </a:p>
          </p:txBody>
        </p:sp>
      </p:grpSp>
      <p:grpSp>
        <p:nvGrpSpPr>
          <p:cNvPr id="256106" name="Group 106"/>
          <p:cNvGrpSpPr>
            <a:grpSpLocks/>
          </p:cNvGrpSpPr>
          <p:nvPr/>
        </p:nvGrpSpPr>
        <p:grpSpPr bwMode="auto">
          <a:xfrm>
            <a:off x="4703763" y="5853113"/>
            <a:ext cx="1265237" cy="338137"/>
            <a:chOff x="963" y="2418"/>
            <a:chExt cx="797" cy="403"/>
          </a:xfrm>
        </p:grpSpPr>
        <p:sp>
          <p:nvSpPr>
            <p:cNvPr id="256107" name="Rectangle 107"/>
            <p:cNvSpPr>
              <a:spLocks noChangeArrowheads="1"/>
            </p:cNvSpPr>
            <p:nvPr/>
          </p:nvSpPr>
          <p:spPr bwMode="auto">
            <a:xfrm>
              <a:off x="1006" y="2418"/>
              <a:ext cx="711" cy="403"/>
            </a:xfrm>
            <a:prstGeom prst="rect">
              <a:avLst/>
            </a:prstGeom>
            <a:noFill/>
            <a:ln w="9525">
              <a:noFill/>
              <a:miter lim="800000"/>
              <a:headEnd/>
              <a:tailEnd/>
            </a:ln>
            <a:effectLst/>
          </p:spPr>
          <p:txBody>
            <a:bodyPr/>
            <a:lstStyle/>
            <a:p>
              <a:pPr>
                <a:spcBef>
                  <a:spcPct val="0"/>
                </a:spcBef>
              </a:pPr>
              <a:r>
                <a:rPr lang="en-US" sz="1000" b="0">
                  <a:solidFill>
                    <a:schemeClr val="tx1"/>
                  </a:solidFill>
                  <a:latin typeface="Arial Unicode MS" pitchFamily="34" charset="-128"/>
                  <a:ea typeface="Arial Unicode MS" pitchFamily="34" charset="-128"/>
                  <a:cs typeface="Arial Unicode MS" pitchFamily="34" charset="-128"/>
                </a:rPr>
                <a:t>New York</a:t>
              </a:r>
            </a:p>
            <a:p>
              <a:pPr eaLnBrk="0" hangingPunct="0">
                <a:spcBef>
                  <a:spcPct val="0"/>
                </a:spcBef>
              </a:pPr>
              <a:endParaRPr lang="en-US" sz="1000" b="0">
                <a:solidFill>
                  <a:schemeClr val="tx1"/>
                </a:solidFill>
                <a:latin typeface="Times New Roman" pitchFamily="18" charset="0"/>
              </a:endParaRPr>
            </a:p>
          </p:txBody>
        </p:sp>
        <p:sp>
          <p:nvSpPr>
            <p:cNvPr id="256108" name="Rectangle 108"/>
            <p:cNvSpPr>
              <a:spLocks noChangeArrowheads="1"/>
            </p:cNvSpPr>
            <p:nvPr/>
          </p:nvSpPr>
          <p:spPr bwMode="auto">
            <a:xfrm>
              <a:off x="963" y="2418"/>
              <a:ext cx="797" cy="403"/>
            </a:xfrm>
            <a:prstGeom prst="rect">
              <a:avLst/>
            </a:prstGeom>
            <a:noFill/>
            <a:ln w="7">
              <a:solidFill>
                <a:srgbClr val="A0A0A0"/>
              </a:solidFill>
              <a:miter lim="800000"/>
              <a:headEnd/>
              <a:tailEnd/>
            </a:ln>
            <a:effectLst/>
          </p:spPr>
          <p:txBody>
            <a:bodyPr/>
            <a:lstStyle/>
            <a:p>
              <a:endParaRPr lang="en-US"/>
            </a:p>
          </p:txBody>
        </p:sp>
      </p:grpSp>
    </p:spTree>
  </p:cSld>
  <p:clrMapOvr>
    <a:masterClrMapping/>
  </p:clrMapOvr>
  <p:transition>
    <p:dissolv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ChangeArrowheads="1"/>
          </p:cNvSpPr>
          <p:nvPr>
            <p:ph type="body" idx="1"/>
          </p:nvPr>
        </p:nvSpPr>
        <p:spPr>
          <a:xfrm>
            <a:off x="304800" y="1143000"/>
            <a:ext cx="8610600" cy="5181600"/>
          </a:xfrm>
        </p:spPr>
        <p:txBody>
          <a:bodyPr/>
          <a:lstStyle/>
          <a:p>
            <a:pPr marL="609600" indent="-609600">
              <a:spcBef>
                <a:spcPct val="50000"/>
              </a:spcBef>
              <a:buFontTx/>
              <a:buNone/>
            </a:pPr>
            <a:r>
              <a:rPr lang="en-US" sz="2000" b="1">
                <a:solidFill>
                  <a:srgbClr val="CC0000"/>
                </a:solidFill>
                <a:latin typeface="Arial Unicode MS" pitchFamily="34" charset="-128"/>
                <a:cs typeface="Times New Roman" pitchFamily="18" charset="0"/>
              </a:rPr>
              <a:t>Example 2  (Convert to  4NF) </a:t>
            </a:r>
          </a:p>
          <a:p>
            <a:pPr marL="1100138" lvl="1" indent="-533400">
              <a:spcBef>
                <a:spcPct val="50000"/>
              </a:spcBef>
              <a:buFontTx/>
              <a:buNone/>
            </a:pPr>
            <a:r>
              <a:rPr lang="en-US" sz="1600" b="1">
                <a:latin typeface="Arial Unicode MS" pitchFamily="34" charset="-128"/>
                <a:ea typeface="Arial Unicode MS" pitchFamily="34" charset="-128"/>
                <a:cs typeface="Arial Unicode MS" pitchFamily="34" charset="-128"/>
              </a:rPr>
              <a:t>Old Scheme </a:t>
            </a:r>
            <a:r>
              <a:rPr lang="en-US" sz="1600" b="1">
                <a:ea typeface="Arial Unicode MS" pitchFamily="34" charset="-128"/>
                <a:cs typeface="Arial Unicode MS" pitchFamily="34" charset="-128"/>
                <a:sym typeface="Wingdings" pitchFamily="2" charset="2"/>
              </a:rPr>
              <a:t></a:t>
            </a:r>
            <a:r>
              <a:rPr lang="en-US" sz="1600" b="1">
                <a:latin typeface="Arial Unicode MS" pitchFamily="34" charset="-128"/>
                <a:ea typeface="Arial Unicode MS" pitchFamily="34" charset="-128"/>
                <a:cs typeface="Arial Unicode MS" pitchFamily="34" charset="-128"/>
              </a:rPr>
              <a:t> {Manager, Child, Employee}</a:t>
            </a:r>
          </a:p>
          <a:p>
            <a:pPr marL="1100138" lvl="1" indent="-533400">
              <a:spcBef>
                <a:spcPct val="50000"/>
              </a:spcBef>
              <a:buFontTx/>
              <a:buNone/>
            </a:pPr>
            <a:r>
              <a:rPr lang="en-US" sz="1600" b="1">
                <a:latin typeface="Arial Unicode MS" pitchFamily="34" charset="-128"/>
                <a:ea typeface="Arial Unicode MS" pitchFamily="34" charset="-128"/>
                <a:cs typeface="Arial Unicode MS" pitchFamily="34" charset="-128"/>
              </a:rPr>
              <a:t>New Scheme </a:t>
            </a:r>
            <a:r>
              <a:rPr lang="en-US" sz="1600" b="1">
                <a:ea typeface="Arial Unicode MS" pitchFamily="34" charset="-128"/>
                <a:cs typeface="Arial Unicode MS" pitchFamily="34" charset="-128"/>
                <a:sym typeface="Wingdings" pitchFamily="2" charset="2"/>
              </a:rPr>
              <a:t></a:t>
            </a:r>
            <a:r>
              <a:rPr lang="en-US" sz="1600" b="1">
                <a:latin typeface="Arial Unicode MS" pitchFamily="34" charset="-128"/>
                <a:ea typeface="Arial Unicode MS" pitchFamily="34" charset="-128"/>
                <a:cs typeface="Arial Unicode MS" pitchFamily="34" charset="-128"/>
              </a:rPr>
              <a:t> {</a:t>
            </a:r>
            <a:r>
              <a:rPr lang="en-US" sz="1600" b="1" u="sng">
                <a:latin typeface="Arial Unicode MS" pitchFamily="34" charset="-128"/>
                <a:ea typeface="Arial Unicode MS" pitchFamily="34" charset="-128"/>
                <a:cs typeface="Arial Unicode MS" pitchFamily="34" charset="-128"/>
              </a:rPr>
              <a:t>Manager, Child</a:t>
            </a:r>
            <a:r>
              <a:rPr lang="en-US" sz="1600" b="1">
                <a:latin typeface="Arial Unicode MS" pitchFamily="34" charset="-128"/>
                <a:ea typeface="Arial Unicode MS" pitchFamily="34" charset="-128"/>
                <a:cs typeface="Arial Unicode MS" pitchFamily="34" charset="-128"/>
              </a:rPr>
              <a:t>}</a:t>
            </a:r>
          </a:p>
          <a:p>
            <a:pPr marL="1100138" lvl="1" indent="-533400">
              <a:spcBef>
                <a:spcPct val="50000"/>
              </a:spcBef>
              <a:buFontTx/>
              <a:buNone/>
            </a:pPr>
            <a:r>
              <a:rPr lang="en-US" sz="1600" b="1">
                <a:latin typeface="Arial Unicode MS" pitchFamily="34" charset="-128"/>
                <a:ea typeface="Arial Unicode MS" pitchFamily="34" charset="-128"/>
                <a:cs typeface="Arial Unicode MS" pitchFamily="34" charset="-128"/>
              </a:rPr>
              <a:t>New Scheme </a:t>
            </a:r>
            <a:r>
              <a:rPr lang="en-US" sz="1600" b="1">
                <a:ea typeface="Arial Unicode MS" pitchFamily="34" charset="-128"/>
                <a:cs typeface="Arial Unicode MS" pitchFamily="34" charset="-128"/>
                <a:sym typeface="Wingdings" pitchFamily="2" charset="2"/>
              </a:rPr>
              <a:t></a:t>
            </a:r>
            <a:r>
              <a:rPr lang="en-US" sz="1600" b="1">
                <a:latin typeface="Arial Unicode MS" pitchFamily="34" charset="-128"/>
                <a:ea typeface="Arial Unicode MS" pitchFamily="34" charset="-128"/>
                <a:cs typeface="Arial Unicode MS" pitchFamily="34" charset="-128"/>
              </a:rPr>
              <a:t> {</a:t>
            </a:r>
            <a:r>
              <a:rPr lang="en-US" sz="1600" b="1" u="sng">
                <a:latin typeface="Arial Unicode MS" pitchFamily="34" charset="-128"/>
                <a:cs typeface="Times New Roman" pitchFamily="18" charset="0"/>
              </a:rPr>
              <a:t>Manager, Employee</a:t>
            </a:r>
            <a:r>
              <a:rPr lang="en-US" sz="1600" b="1">
                <a:latin typeface="Arial Unicode MS" pitchFamily="34" charset="-128"/>
                <a:ea typeface="Arial Unicode MS" pitchFamily="34" charset="-128"/>
                <a:cs typeface="Arial Unicode MS" pitchFamily="34" charset="-128"/>
              </a:rPr>
              <a:t>}</a:t>
            </a:r>
          </a:p>
          <a:p>
            <a:pPr marL="1100138" lvl="1" indent="-533400">
              <a:spcBef>
                <a:spcPct val="50000"/>
              </a:spcBef>
              <a:buFontTx/>
              <a:buNone/>
            </a:pPr>
            <a:endParaRPr lang="en-US" sz="1600" b="1">
              <a:latin typeface="Arial Unicode MS" pitchFamily="34" charset="-128"/>
              <a:ea typeface="Arial Unicode MS" pitchFamily="34" charset="-128"/>
              <a:cs typeface="Arial Unicode MS" pitchFamily="34" charset="-128"/>
            </a:endParaRPr>
          </a:p>
          <a:p>
            <a:pPr marL="609600" indent="-609600">
              <a:spcBef>
                <a:spcPct val="50000"/>
              </a:spcBef>
              <a:buFontTx/>
              <a:buNone/>
            </a:pPr>
            <a:r>
              <a:rPr lang="en-US" sz="2000" b="1">
                <a:solidFill>
                  <a:srgbClr val="CC0000"/>
                </a:solidFill>
                <a:latin typeface="Arial Unicode MS" pitchFamily="34" charset="-128"/>
                <a:cs typeface="Times New Roman" pitchFamily="18" charset="0"/>
              </a:rPr>
              <a:t>Example 3  (Convert to  4NF)</a:t>
            </a:r>
          </a:p>
          <a:p>
            <a:pPr marL="1100138" lvl="1" indent="-533400">
              <a:spcBef>
                <a:spcPct val="50000"/>
              </a:spcBef>
              <a:buFontTx/>
              <a:buNone/>
            </a:pPr>
            <a:r>
              <a:rPr lang="en-US" sz="1800" b="1">
                <a:latin typeface="Arial Unicode MS" pitchFamily="34" charset="-128"/>
                <a:ea typeface="Arial Unicode MS" pitchFamily="34" charset="-128"/>
                <a:cs typeface="Arial Unicode MS" pitchFamily="34" charset="-128"/>
              </a:rPr>
              <a:t>Old Scheme </a:t>
            </a:r>
            <a:r>
              <a:rPr lang="en-US" sz="1800" b="1">
                <a:ea typeface="Arial Unicode MS" pitchFamily="34" charset="-128"/>
                <a:cs typeface="Arial Unicode MS" pitchFamily="34" charset="-128"/>
                <a:sym typeface="Wingdings" pitchFamily="2" charset="2"/>
              </a:rPr>
              <a:t></a:t>
            </a:r>
            <a:r>
              <a:rPr lang="en-US" sz="1800" b="1">
                <a:latin typeface="Arial Unicode MS" pitchFamily="34" charset="-128"/>
                <a:ea typeface="Arial Unicode MS" pitchFamily="34" charset="-128"/>
                <a:cs typeface="Arial Unicode MS" pitchFamily="34" charset="-128"/>
              </a:rPr>
              <a:t> {</a:t>
            </a:r>
            <a:r>
              <a:rPr lang="en-US" sz="1800" b="1">
                <a:latin typeface="Arial Unicode MS" pitchFamily="34" charset="-128"/>
                <a:cs typeface="Times New Roman" pitchFamily="18" charset="0"/>
              </a:rPr>
              <a:t>Employee, Skill, ForeignLanguage</a:t>
            </a:r>
            <a:r>
              <a:rPr lang="en-US" sz="1800" b="1">
                <a:latin typeface="Arial Unicode MS" pitchFamily="34" charset="-128"/>
                <a:ea typeface="Arial Unicode MS" pitchFamily="34" charset="-128"/>
                <a:cs typeface="Arial Unicode MS" pitchFamily="34" charset="-128"/>
              </a:rPr>
              <a:t>}</a:t>
            </a:r>
          </a:p>
          <a:p>
            <a:pPr marL="1100138" lvl="1" indent="-533400">
              <a:spcBef>
                <a:spcPct val="50000"/>
              </a:spcBef>
              <a:buFontTx/>
              <a:buNone/>
            </a:pPr>
            <a:r>
              <a:rPr lang="en-US" sz="1800" b="1">
                <a:latin typeface="Arial Unicode MS" pitchFamily="34" charset="-128"/>
                <a:ea typeface="Arial Unicode MS" pitchFamily="34" charset="-128"/>
                <a:cs typeface="Arial Unicode MS" pitchFamily="34" charset="-128"/>
              </a:rPr>
              <a:t>New Scheme </a:t>
            </a:r>
            <a:r>
              <a:rPr lang="en-US" sz="1800" b="1">
                <a:ea typeface="Arial Unicode MS" pitchFamily="34" charset="-128"/>
                <a:cs typeface="Arial Unicode MS" pitchFamily="34" charset="-128"/>
                <a:sym typeface="Wingdings" pitchFamily="2" charset="2"/>
              </a:rPr>
              <a:t></a:t>
            </a:r>
            <a:r>
              <a:rPr lang="en-US" sz="1800" b="1">
                <a:latin typeface="Arial Unicode MS" pitchFamily="34" charset="-128"/>
                <a:ea typeface="Arial Unicode MS" pitchFamily="34" charset="-128"/>
                <a:cs typeface="Arial Unicode MS" pitchFamily="34" charset="-128"/>
              </a:rPr>
              <a:t> {</a:t>
            </a:r>
            <a:r>
              <a:rPr lang="en-US" sz="1800" b="1">
                <a:latin typeface="Arial Unicode MS" pitchFamily="34" charset="-128"/>
                <a:cs typeface="Times New Roman" pitchFamily="18" charset="0"/>
              </a:rPr>
              <a:t>Employee, Skill</a:t>
            </a:r>
            <a:r>
              <a:rPr lang="en-US" sz="1800" b="1">
                <a:latin typeface="Arial Unicode MS" pitchFamily="34" charset="-128"/>
                <a:ea typeface="Arial Unicode MS" pitchFamily="34" charset="-128"/>
                <a:cs typeface="Arial Unicode MS" pitchFamily="34" charset="-128"/>
              </a:rPr>
              <a:t>}</a:t>
            </a:r>
          </a:p>
          <a:p>
            <a:pPr marL="1100138" lvl="1" indent="-533400">
              <a:spcBef>
                <a:spcPct val="50000"/>
              </a:spcBef>
              <a:buFontTx/>
              <a:buNone/>
            </a:pPr>
            <a:r>
              <a:rPr lang="en-US" sz="1800" b="1">
                <a:latin typeface="Arial Unicode MS" pitchFamily="34" charset="-128"/>
                <a:ea typeface="Arial Unicode MS" pitchFamily="34" charset="-128"/>
                <a:cs typeface="Arial Unicode MS" pitchFamily="34" charset="-128"/>
              </a:rPr>
              <a:t>New Scheme </a:t>
            </a:r>
            <a:r>
              <a:rPr lang="en-US" sz="1800" b="1">
                <a:ea typeface="Arial Unicode MS" pitchFamily="34" charset="-128"/>
                <a:cs typeface="Arial Unicode MS" pitchFamily="34" charset="-128"/>
                <a:sym typeface="Wingdings" pitchFamily="2" charset="2"/>
              </a:rPr>
              <a:t></a:t>
            </a:r>
            <a:r>
              <a:rPr lang="en-US" sz="1800" b="1">
                <a:latin typeface="Arial Unicode MS" pitchFamily="34" charset="-128"/>
                <a:ea typeface="Arial Unicode MS" pitchFamily="34" charset="-128"/>
                <a:cs typeface="Arial Unicode MS" pitchFamily="34" charset="-128"/>
              </a:rPr>
              <a:t> {</a:t>
            </a:r>
            <a:r>
              <a:rPr lang="en-US" sz="1800" b="1">
                <a:latin typeface="Arial Unicode MS" pitchFamily="34" charset="-128"/>
                <a:cs typeface="Times New Roman" pitchFamily="18" charset="0"/>
              </a:rPr>
              <a:t>Employee, ForeignLanguage</a:t>
            </a:r>
            <a:r>
              <a:rPr lang="en-US" sz="1800" b="1">
                <a:latin typeface="Arial Unicode MS" pitchFamily="34" charset="-128"/>
                <a:ea typeface="Arial Unicode MS" pitchFamily="34" charset="-128"/>
                <a:cs typeface="Arial Unicode MS" pitchFamily="34" charset="-128"/>
              </a:rPr>
              <a:t>}</a:t>
            </a:r>
            <a:endParaRPr lang="en-US" sz="1800" b="1">
              <a:latin typeface="Arial Unicode MS" pitchFamily="34" charset="-128"/>
              <a:cs typeface="Times New Roman" pitchFamily="18" charset="0"/>
            </a:endParaRPr>
          </a:p>
          <a:p>
            <a:pPr marL="1100138" lvl="1" indent="-533400">
              <a:spcBef>
                <a:spcPct val="50000"/>
              </a:spcBef>
              <a:buFontTx/>
              <a:buNone/>
            </a:pPr>
            <a:endParaRPr lang="en-US" sz="1800" b="1">
              <a:latin typeface="Arial Unicode MS" pitchFamily="34" charset="-128"/>
              <a:cs typeface="Times New Roman" pitchFamily="18" charset="0"/>
            </a:endParaRPr>
          </a:p>
        </p:txBody>
      </p:sp>
      <p:sp>
        <p:nvSpPr>
          <p:cNvPr id="258051" name="Rectangle 3"/>
          <p:cNvSpPr>
            <a:spLocks noChangeArrowheads="1"/>
          </p:cNvSpPr>
          <p:nvPr/>
        </p:nvSpPr>
        <p:spPr bwMode="auto">
          <a:xfrm>
            <a:off x="685800" y="76200"/>
            <a:ext cx="7772400" cy="1143000"/>
          </a:xfrm>
          <a:prstGeom prst="rect">
            <a:avLst/>
          </a:prstGeom>
          <a:noFill/>
          <a:ln w="9525">
            <a:noFill/>
            <a:miter lim="800000"/>
            <a:headEnd/>
            <a:tailEnd/>
          </a:ln>
          <a:effectLst/>
        </p:spPr>
        <p:txBody>
          <a:bodyPr anchor="ctr"/>
          <a:lstStyle/>
          <a:p>
            <a:pPr algn="ctr">
              <a:spcBef>
                <a:spcPct val="0"/>
              </a:spcBef>
            </a:pPr>
            <a:r>
              <a:rPr lang="en-US" sz="4400">
                <a:solidFill>
                  <a:srgbClr val="CC0000"/>
                </a:solidFill>
                <a:latin typeface="Arial-BoldMT"/>
              </a:rPr>
              <a:t>4NF - Decomposition</a:t>
            </a:r>
          </a:p>
        </p:txBody>
      </p:sp>
      <p:grpSp>
        <p:nvGrpSpPr>
          <p:cNvPr id="258238" name="Group 190"/>
          <p:cNvGrpSpPr>
            <a:grpSpLocks/>
          </p:cNvGrpSpPr>
          <p:nvPr/>
        </p:nvGrpSpPr>
        <p:grpSpPr bwMode="auto">
          <a:xfrm>
            <a:off x="5257800" y="1344613"/>
            <a:ext cx="1600200" cy="941387"/>
            <a:chOff x="4032" y="768"/>
            <a:chExt cx="1008" cy="593"/>
          </a:xfrm>
        </p:grpSpPr>
        <p:grpSp>
          <p:nvGrpSpPr>
            <p:cNvPr id="258053" name="Group 5"/>
            <p:cNvGrpSpPr>
              <a:grpSpLocks/>
            </p:cNvGrpSpPr>
            <p:nvPr/>
          </p:nvGrpSpPr>
          <p:grpSpPr bwMode="auto">
            <a:xfrm>
              <a:off x="4032" y="768"/>
              <a:ext cx="588" cy="193"/>
              <a:chOff x="0" y="0"/>
              <a:chExt cx="150" cy="1311"/>
            </a:xfrm>
          </p:grpSpPr>
          <p:sp>
            <p:nvSpPr>
              <p:cNvPr id="258054" name="Rectangle 6"/>
              <p:cNvSpPr>
                <a:spLocks noChangeArrowheads="1"/>
              </p:cNvSpPr>
              <p:nvPr/>
            </p:nvSpPr>
            <p:spPr bwMode="auto">
              <a:xfrm>
                <a:off x="6" y="6"/>
                <a:ext cx="138" cy="1299"/>
              </a:xfrm>
              <a:prstGeom prst="rect">
                <a:avLst/>
              </a:prstGeom>
              <a:noFill/>
              <a:ln w="9525">
                <a:noFill/>
                <a:miter lim="800000"/>
                <a:headEnd/>
                <a:tailEnd/>
              </a:ln>
              <a:effectLst/>
            </p:spPr>
            <p:txBody>
              <a:bodyPr/>
              <a:lstStyle/>
              <a:p>
                <a:pPr>
                  <a:spcBef>
                    <a:spcPct val="0"/>
                  </a:spcBef>
                </a:pPr>
                <a:r>
                  <a:rPr lang="en-US" sz="1200">
                    <a:solidFill>
                      <a:schemeClr val="tx1"/>
                    </a:solidFill>
                    <a:latin typeface="Arial Unicode MS" pitchFamily="34" charset="-128"/>
                    <a:ea typeface="Arial Unicode MS" pitchFamily="34" charset="-128"/>
                    <a:cs typeface="Arial Unicode MS" pitchFamily="34" charset="-128"/>
                  </a:rPr>
                  <a:t>Manager</a:t>
                </a:r>
              </a:p>
              <a:p>
                <a:pPr eaLnBrk="0" hangingPunct="0">
                  <a:spcBef>
                    <a:spcPct val="0"/>
                  </a:spcBef>
                </a:pPr>
                <a:endParaRPr lang="en-US" b="0">
                  <a:solidFill>
                    <a:schemeClr val="tx1"/>
                  </a:solidFill>
                  <a:latin typeface="Times New Roman" pitchFamily="18" charset="0"/>
                </a:endParaRPr>
              </a:p>
            </p:txBody>
          </p:sp>
          <p:sp>
            <p:nvSpPr>
              <p:cNvPr id="258055" name="Rectangle 7"/>
              <p:cNvSpPr>
                <a:spLocks noChangeArrowheads="1"/>
              </p:cNvSpPr>
              <p:nvPr/>
            </p:nvSpPr>
            <p:spPr bwMode="auto">
              <a:xfrm>
                <a:off x="0" y="0"/>
                <a:ext cx="150" cy="1311"/>
              </a:xfrm>
              <a:prstGeom prst="rect">
                <a:avLst/>
              </a:prstGeom>
              <a:noFill/>
              <a:ln w="7">
                <a:solidFill>
                  <a:srgbClr val="A0A0A0"/>
                </a:solidFill>
                <a:miter lim="800000"/>
                <a:headEnd/>
                <a:tailEnd/>
              </a:ln>
              <a:effectLst/>
            </p:spPr>
            <p:txBody>
              <a:bodyPr/>
              <a:lstStyle/>
              <a:p>
                <a:endParaRPr lang="en-US"/>
              </a:p>
            </p:txBody>
          </p:sp>
        </p:grpSp>
        <p:grpSp>
          <p:nvGrpSpPr>
            <p:cNvPr id="258056" name="Group 8"/>
            <p:cNvGrpSpPr>
              <a:grpSpLocks/>
            </p:cNvGrpSpPr>
            <p:nvPr/>
          </p:nvGrpSpPr>
          <p:grpSpPr bwMode="auto">
            <a:xfrm>
              <a:off x="4621" y="768"/>
              <a:ext cx="419" cy="193"/>
              <a:chOff x="150" y="0"/>
              <a:chExt cx="150" cy="1311"/>
            </a:xfrm>
          </p:grpSpPr>
          <p:sp>
            <p:nvSpPr>
              <p:cNvPr id="258057" name="Rectangle 9"/>
              <p:cNvSpPr>
                <a:spLocks noChangeArrowheads="1"/>
              </p:cNvSpPr>
              <p:nvPr/>
            </p:nvSpPr>
            <p:spPr bwMode="auto">
              <a:xfrm>
                <a:off x="156" y="6"/>
                <a:ext cx="138" cy="1299"/>
              </a:xfrm>
              <a:prstGeom prst="rect">
                <a:avLst/>
              </a:prstGeom>
              <a:noFill/>
              <a:ln w="9525">
                <a:noFill/>
                <a:miter lim="800000"/>
                <a:headEnd/>
                <a:tailEnd/>
              </a:ln>
              <a:effectLst/>
            </p:spPr>
            <p:txBody>
              <a:bodyPr/>
              <a:lstStyle/>
              <a:p>
                <a:pPr>
                  <a:spcBef>
                    <a:spcPct val="0"/>
                  </a:spcBef>
                </a:pPr>
                <a:r>
                  <a:rPr lang="en-US" sz="1200">
                    <a:solidFill>
                      <a:schemeClr val="tx1"/>
                    </a:solidFill>
                    <a:latin typeface="Arial Unicode MS" pitchFamily="34" charset="-128"/>
                    <a:ea typeface="Arial Unicode MS" pitchFamily="34" charset="-128"/>
                    <a:cs typeface="Arial Unicode MS" pitchFamily="34" charset="-128"/>
                  </a:rPr>
                  <a:t>Child    </a:t>
                </a:r>
              </a:p>
              <a:p>
                <a:pPr eaLnBrk="0" hangingPunct="0">
                  <a:spcBef>
                    <a:spcPct val="0"/>
                  </a:spcBef>
                </a:pPr>
                <a:endParaRPr lang="en-US" b="0">
                  <a:solidFill>
                    <a:schemeClr val="tx1"/>
                  </a:solidFill>
                  <a:latin typeface="Times New Roman" pitchFamily="18" charset="0"/>
                </a:endParaRPr>
              </a:p>
            </p:txBody>
          </p:sp>
          <p:sp>
            <p:nvSpPr>
              <p:cNvPr id="258058" name="Rectangle 10"/>
              <p:cNvSpPr>
                <a:spLocks noChangeArrowheads="1"/>
              </p:cNvSpPr>
              <p:nvPr/>
            </p:nvSpPr>
            <p:spPr bwMode="auto">
              <a:xfrm>
                <a:off x="150" y="0"/>
                <a:ext cx="150" cy="1311"/>
              </a:xfrm>
              <a:prstGeom prst="rect">
                <a:avLst/>
              </a:prstGeom>
              <a:noFill/>
              <a:ln w="7">
                <a:solidFill>
                  <a:srgbClr val="A0A0A0"/>
                </a:solidFill>
                <a:miter lim="800000"/>
                <a:headEnd/>
                <a:tailEnd/>
              </a:ln>
              <a:effectLst/>
            </p:spPr>
            <p:txBody>
              <a:bodyPr/>
              <a:lstStyle/>
              <a:p>
                <a:endParaRPr lang="en-US"/>
              </a:p>
            </p:txBody>
          </p:sp>
        </p:grpSp>
        <p:grpSp>
          <p:nvGrpSpPr>
            <p:cNvPr id="258062" name="Group 14"/>
            <p:cNvGrpSpPr>
              <a:grpSpLocks/>
            </p:cNvGrpSpPr>
            <p:nvPr/>
          </p:nvGrpSpPr>
          <p:grpSpPr bwMode="auto">
            <a:xfrm>
              <a:off x="4032" y="961"/>
              <a:ext cx="588" cy="214"/>
              <a:chOff x="0" y="1323"/>
              <a:chExt cx="150" cy="736"/>
            </a:xfrm>
          </p:grpSpPr>
          <p:sp>
            <p:nvSpPr>
              <p:cNvPr id="258063" name="Rectangle 15"/>
              <p:cNvSpPr>
                <a:spLocks noChangeArrowheads="1"/>
              </p:cNvSpPr>
              <p:nvPr/>
            </p:nvSpPr>
            <p:spPr bwMode="auto">
              <a:xfrm>
                <a:off x="6" y="1329"/>
                <a:ext cx="138" cy="724"/>
              </a:xfrm>
              <a:prstGeom prst="rect">
                <a:avLst/>
              </a:prstGeom>
              <a:noFill/>
              <a:ln w="9525">
                <a:noFill/>
                <a:miter lim="800000"/>
                <a:headEnd/>
                <a:tailEnd/>
              </a:ln>
              <a:effectLst/>
            </p:spPr>
            <p:txBody>
              <a:bodyPr/>
              <a:lstStyle/>
              <a:p>
                <a:pPr>
                  <a:spcBef>
                    <a:spcPct val="0"/>
                  </a:spcBef>
                </a:pPr>
                <a:r>
                  <a:rPr lang="en-US" sz="1200" b="0">
                    <a:solidFill>
                      <a:schemeClr val="tx1"/>
                    </a:solidFill>
                    <a:latin typeface="Arial Unicode MS" pitchFamily="34" charset="-128"/>
                    <a:ea typeface="Arial Unicode MS" pitchFamily="34" charset="-128"/>
                    <a:cs typeface="Arial Unicode MS" pitchFamily="34" charset="-128"/>
                  </a:rPr>
                  <a:t>Jim</a:t>
                </a:r>
              </a:p>
              <a:p>
                <a:pPr eaLnBrk="0" hangingPunct="0">
                  <a:spcBef>
                    <a:spcPct val="0"/>
                  </a:spcBef>
                </a:pPr>
                <a:endParaRPr lang="en-US" b="0">
                  <a:solidFill>
                    <a:schemeClr val="tx1"/>
                  </a:solidFill>
                  <a:latin typeface="Times New Roman" pitchFamily="18" charset="0"/>
                </a:endParaRPr>
              </a:p>
            </p:txBody>
          </p:sp>
          <p:sp>
            <p:nvSpPr>
              <p:cNvPr id="258064" name="Rectangle 16"/>
              <p:cNvSpPr>
                <a:spLocks noChangeArrowheads="1"/>
              </p:cNvSpPr>
              <p:nvPr/>
            </p:nvSpPr>
            <p:spPr bwMode="auto">
              <a:xfrm>
                <a:off x="0" y="1323"/>
                <a:ext cx="150" cy="736"/>
              </a:xfrm>
              <a:prstGeom prst="rect">
                <a:avLst/>
              </a:prstGeom>
              <a:noFill/>
              <a:ln w="7">
                <a:solidFill>
                  <a:srgbClr val="A0A0A0"/>
                </a:solidFill>
                <a:miter lim="800000"/>
                <a:headEnd/>
                <a:tailEnd/>
              </a:ln>
              <a:effectLst/>
            </p:spPr>
            <p:txBody>
              <a:bodyPr/>
              <a:lstStyle/>
              <a:p>
                <a:endParaRPr lang="en-US"/>
              </a:p>
            </p:txBody>
          </p:sp>
        </p:grpSp>
        <p:grpSp>
          <p:nvGrpSpPr>
            <p:cNvPr id="258065" name="Group 17"/>
            <p:cNvGrpSpPr>
              <a:grpSpLocks/>
            </p:cNvGrpSpPr>
            <p:nvPr/>
          </p:nvGrpSpPr>
          <p:grpSpPr bwMode="auto">
            <a:xfrm>
              <a:off x="4621" y="961"/>
              <a:ext cx="419" cy="214"/>
              <a:chOff x="150" y="1323"/>
              <a:chExt cx="150" cy="736"/>
            </a:xfrm>
          </p:grpSpPr>
          <p:sp>
            <p:nvSpPr>
              <p:cNvPr id="258066" name="Rectangle 18"/>
              <p:cNvSpPr>
                <a:spLocks noChangeArrowheads="1"/>
              </p:cNvSpPr>
              <p:nvPr/>
            </p:nvSpPr>
            <p:spPr bwMode="auto">
              <a:xfrm>
                <a:off x="156" y="1329"/>
                <a:ext cx="138" cy="724"/>
              </a:xfrm>
              <a:prstGeom prst="rect">
                <a:avLst/>
              </a:prstGeom>
              <a:noFill/>
              <a:ln w="9525">
                <a:noFill/>
                <a:miter lim="800000"/>
                <a:headEnd/>
                <a:tailEnd/>
              </a:ln>
              <a:effectLst/>
            </p:spPr>
            <p:txBody>
              <a:bodyPr/>
              <a:lstStyle/>
              <a:p>
                <a:pPr>
                  <a:spcBef>
                    <a:spcPct val="0"/>
                  </a:spcBef>
                </a:pPr>
                <a:r>
                  <a:rPr lang="en-US" sz="1200" b="0">
                    <a:solidFill>
                      <a:schemeClr val="tx1"/>
                    </a:solidFill>
                    <a:latin typeface="Arial Unicode MS" pitchFamily="34" charset="-128"/>
                    <a:ea typeface="Arial Unicode MS" pitchFamily="34" charset="-128"/>
                    <a:cs typeface="Arial Unicode MS" pitchFamily="34" charset="-128"/>
                  </a:rPr>
                  <a:t>Beth</a:t>
                </a:r>
              </a:p>
              <a:p>
                <a:pPr eaLnBrk="0" hangingPunct="0">
                  <a:spcBef>
                    <a:spcPct val="0"/>
                  </a:spcBef>
                </a:pPr>
                <a:endParaRPr lang="en-US" b="0">
                  <a:solidFill>
                    <a:schemeClr val="tx1"/>
                  </a:solidFill>
                  <a:latin typeface="Times New Roman" pitchFamily="18" charset="0"/>
                </a:endParaRPr>
              </a:p>
            </p:txBody>
          </p:sp>
          <p:sp>
            <p:nvSpPr>
              <p:cNvPr id="258067" name="Rectangle 19"/>
              <p:cNvSpPr>
                <a:spLocks noChangeArrowheads="1"/>
              </p:cNvSpPr>
              <p:nvPr/>
            </p:nvSpPr>
            <p:spPr bwMode="auto">
              <a:xfrm>
                <a:off x="150" y="1323"/>
                <a:ext cx="150" cy="736"/>
              </a:xfrm>
              <a:prstGeom prst="rect">
                <a:avLst/>
              </a:prstGeom>
              <a:noFill/>
              <a:ln w="7">
                <a:solidFill>
                  <a:srgbClr val="A0A0A0"/>
                </a:solidFill>
                <a:miter lim="800000"/>
                <a:headEnd/>
                <a:tailEnd/>
              </a:ln>
              <a:effectLst/>
            </p:spPr>
            <p:txBody>
              <a:bodyPr/>
              <a:lstStyle/>
              <a:p>
                <a:endParaRPr lang="en-US"/>
              </a:p>
            </p:txBody>
          </p:sp>
        </p:grpSp>
        <p:grpSp>
          <p:nvGrpSpPr>
            <p:cNvPr id="258071" name="Group 23"/>
            <p:cNvGrpSpPr>
              <a:grpSpLocks/>
            </p:cNvGrpSpPr>
            <p:nvPr/>
          </p:nvGrpSpPr>
          <p:grpSpPr bwMode="auto">
            <a:xfrm>
              <a:off x="4032" y="1175"/>
              <a:ext cx="588" cy="186"/>
              <a:chOff x="0" y="2071"/>
              <a:chExt cx="150" cy="736"/>
            </a:xfrm>
          </p:grpSpPr>
          <p:sp>
            <p:nvSpPr>
              <p:cNvPr id="258072" name="Rectangle 24"/>
              <p:cNvSpPr>
                <a:spLocks noChangeArrowheads="1"/>
              </p:cNvSpPr>
              <p:nvPr/>
            </p:nvSpPr>
            <p:spPr bwMode="auto">
              <a:xfrm>
                <a:off x="6" y="2077"/>
                <a:ext cx="138" cy="724"/>
              </a:xfrm>
              <a:prstGeom prst="rect">
                <a:avLst/>
              </a:prstGeom>
              <a:noFill/>
              <a:ln w="9525">
                <a:noFill/>
                <a:miter lim="800000"/>
                <a:headEnd/>
                <a:tailEnd/>
              </a:ln>
              <a:effectLst/>
            </p:spPr>
            <p:txBody>
              <a:bodyPr/>
              <a:lstStyle/>
              <a:p>
                <a:pPr>
                  <a:spcBef>
                    <a:spcPct val="0"/>
                  </a:spcBef>
                </a:pPr>
                <a:r>
                  <a:rPr lang="en-US" sz="1200" b="0">
                    <a:solidFill>
                      <a:schemeClr val="tx1"/>
                    </a:solidFill>
                    <a:latin typeface="Arial Unicode MS" pitchFamily="34" charset="-128"/>
                    <a:ea typeface="Arial Unicode MS" pitchFamily="34" charset="-128"/>
                    <a:cs typeface="Arial Unicode MS" pitchFamily="34" charset="-128"/>
                  </a:rPr>
                  <a:t>Mary</a:t>
                </a:r>
              </a:p>
              <a:p>
                <a:pPr eaLnBrk="0" hangingPunct="0">
                  <a:spcBef>
                    <a:spcPct val="0"/>
                  </a:spcBef>
                </a:pPr>
                <a:endParaRPr lang="en-US" b="0">
                  <a:solidFill>
                    <a:schemeClr val="tx1"/>
                  </a:solidFill>
                  <a:latin typeface="Times New Roman" pitchFamily="18" charset="0"/>
                </a:endParaRPr>
              </a:p>
            </p:txBody>
          </p:sp>
          <p:sp>
            <p:nvSpPr>
              <p:cNvPr id="258073" name="Rectangle 25"/>
              <p:cNvSpPr>
                <a:spLocks noChangeArrowheads="1"/>
              </p:cNvSpPr>
              <p:nvPr/>
            </p:nvSpPr>
            <p:spPr bwMode="auto">
              <a:xfrm>
                <a:off x="0" y="2071"/>
                <a:ext cx="150" cy="736"/>
              </a:xfrm>
              <a:prstGeom prst="rect">
                <a:avLst/>
              </a:prstGeom>
              <a:noFill/>
              <a:ln w="7">
                <a:solidFill>
                  <a:srgbClr val="A0A0A0"/>
                </a:solidFill>
                <a:miter lim="800000"/>
                <a:headEnd/>
                <a:tailEnd/>
              </a:ln>
              <a:effectLst/>
            </p:spPr>
            <p:txBody>
              <a:bodyPr/>
              <a:lstStyle/>
              <a:p>
                <a:endParaRPr lang="en-US"/>
              </a:p>
            </p:txBody>
          </p:sp>
        </p:grpSp>
        <p:grpSp>
          <p:nvGrpSpPr>
            <p:cNvPr id="258074" name="Group 26"/>
            <p:cNvGrpSpPr>
              <a:grpSpLocks/>
            </p:cNvGrpSpPr>
            <p:nvPr/>
          </p:nvGrpSpPr>
          <p:grpSpPr bwMode="auto">
            <a:xfrm>
              <a:off x="4621" y="1175"/>
              <a:ext cx="419" cy="186"/>
              <a:chOff x="150" y="2071"/>
              <a:chExt cx="150" cy="736"/>
            </a:xfrm>
          </p:grpSpPr>
          <p:sp>
            <p:nvSpPr>
              <p:cNvPr id="258075" name="Rectangle 27"/>
              <p:cNvSpPr>
                <a:spLocks noChangeArrowheads="1"/>
              </p:cNvSpPr>
              <p:nvPr/>
            </p:nvSpPr>
            <p:spPr bwMode="auto">
              <a:xfrm>
                <a:off x="156" y="2077"/>
                <a:ext cx="138" cy="724"/>
              </a:xfrm>
              <a:prstGeom prst="rect">
                <a:avLst/>
              </a:prstGeom>
              <a:noFill/>
              <a:ln w="9525">
                <a:noFill/>
                <a:miter lim="800000"/>
                <a:headEnd/>
                <a:tailEnd/>
              </a:ln>
              <a:effectLst/>
            </p:spPr>
            <p:txBody>
              <a:bodyPr/>
              <a:lstStyle/>
              <a:p>
                <a:pPr>
                  <a:spcBef>
                    <a:spcPct val="0"/>
                  </a:spcBef>
                </a:pPr>
                <a:r>
                  <a:rPr lang="en-US" sz="1200" b="0">
                    <a:solidFill>
                      <a:schemeClr val="tx1"/>
                    </a:solidFill>
                    <a:latin typeface="Arial Unicode MS" pitchFamily="34" charset="-128"/>
                    <a:ea typeface="Arial Unicode MS" pitchFamily="34" charset="-128"/>
                    <a:cs typeface="Arial Unicode MS" pitchFamily="34" charset="-128"/>
                  </a:rPr>
                  <a:t>Bob</a:t>
                </a:r>
              </a:p>
              <a:p>
                <a:pPr eaLnBrk="0" hangingPunct="0">
                  <a:spcBef>
                    <a:spcPct val="0"/>
                  </a:spcBef>
                </a:pPr>
                <a:endParaRPr lang="en-US" b="0">
                  <a:solidFill>
                    <a:schemeClr val="tx1"/>
                  </a:solidFill>
                  <a:latin typeface="Times New Roman" pitchFamily="18" charset="0"/>
                </a:endParaRPr>
              </a:p>
            </p:txBody>
          </p:sp>
          <p:sp>
            <p:nvSpPr>
              <p:cNvPr id="258076" name="Rectangle 28"/>
              <p:cNvSpPr>
                <a:spLocks noChangeArrowheads="1"/>
              </p:cNvSpPr>
              <p:nvPr/>
            </p:nvSpPr>
            <p:spPr bwMode="auto">
              <a:xfrm>
                <a:off x="150" y="2071"/>
                <a:ext cx="150" cy="736"/>
              </a:xfrm>
              <a:prstGeom prst="rect">
                <a:avLst/>
              </a:prstGeom>
              <a:noFill/>
              <a:ln w="7">
                <a:solidFill>
                  <a:srgbClr val="A0A0A0"/>
                </a:solidFill>
                <a:miter lim="800000"/>
                <a:headEnd/>
                <a:tailEnd/>
              </a:ln>
              <a:effectLst/>
            </p:spPr>
            <p:txBody>
              <a:bodyPr/>
              <a:lstStyle/>
              <a:p>
                <a:endParaRPr lang="en-US"/>
              </a:p>
            </p:txBody>
          </p:sp>
        </p:grpSp>
      </p:grpSp>
      <p:grpSp>
        <p:nvGrpSpPr>
          <p:cNvPr id="258239" name="Group 191"/>
          <p:cNvGrpSpPr>
            <a:grpSpLocks/>
          </p:cNvGrpSpPr>
          <p:nvPr/>
        </p:nvGrpSpPr>
        <p:grpSpPr bwMode="auto">
          <a:xfrm>
            <a:off x="7070725" y="1322388"/>
            <a:ext cx="1844675" cy="1268412"/>
            <a:chOff x="4032" y="1488"/>
            <a:chExt cx="1162" cy="799"/>
          </a:xfrm>
        </p:grpSpPr>
        <p:grpSp>
          <p:nvGrpSpPr>
            <p:cNvPr id="258090" name="Group 42"/>
            <p:cNvGrpSpPr>
              <a:grpSpLocks/>
            </p:cNvGrpSpPr>
            <p:nvPr/>
          </p:nvGrpSpPr>
          <p:grpSpPr bwMode="auto">
            <a:xfrm>
              <a:off x="4032" y="1488"/>
              <a:ext cx="588" cy="193"/>
              <a:chOff x="0" y="0"/>
              <a:chExt cx="150" cy="1311"/>
            </a:xfrm>
          </p:grpSpPr>
          <p:sp>
            <p:nvSpPr>
              <p:cNvPr id="258091" name="Rectangle 43"/>
              <p:cNvSpPr>
                <a:spLocks noChangeArrowheads="1"/>
              </p:cNvSpPr>
              <p:nvPr/>
            </p:nvSpPr>
            <p:spPr bwMode="auto">
              <a:xfrm>
                <a:off x="6" y="6"/>
                <a:ext cx="138" cy="1299"/>
              </a:xfrm>
              <a:prstGeom prst="rect">
                <a:avLst/>
              </a:prstGeom>
              <a:noFill/>
              <a:ln w="9525">
                <a:noFill/>
                <a:miter lim="800000"/>
                <a:headEnd/>
                <a:tailEnd/>
              </a:ln>
              <a:effectLst/>
            </p:spPr>
            <p:txBody>
              <a:bodyPr/>
              <a:lstStyle/>
              <a:p>
                <a:pPr>
                  <a:spcBef>
                    <a:spcPct val="0"/>
                  </a:spcBef>
                </a:pPr>
                <a:r>
                  <a:rPr lang="en-US" sz="1200">
                    <a:solidFill>
                      <a:schemeClr val="tx1"/>
                    </a:solidFill>
                    <a:latin typeface="Arial Unicode MS" pitchFamily="34" charset="-128"/>
                    <a:ea typeface="Arial Unicode MS" pitchFamily="34" charset="-128"/>
                    <a:cs typeface="Arial Unicode MS" pitchFamily="34" charset="-128"/>
                  </a:rPr>
                  <a:t>Manager</a:t>
                </a:r>
              </a:p>
              <a:p>
                <a:pPr eaLnBrk="0" hangingPunct="0">
                  <a:spcBef>
                    <a:spcPct val="0"/>
                  </a:spcBef>
                </a:pPr>
                <a:endParaRPr lang="en-US" b="0">
                  <a:solidFill>
                    <a:schemeClr val="tx1"/>
                  </a:solidFill>
                  <a:latin typeface="Times New Roman" pitchFamily="18" charset="0"/>
                </a:endParaRPr>
              </a:p>
            </p:txBody>
          </p:sp>
          <p:sp>
            <p:nvSpPr>
              <p:cNvPr id="258092" name="Rectangle 44"/>
              <p:cNvSpPr>
                <a:spLocks noChangeArrowheads="1"/>
              </p:cNvSpPr>
              <p:nvPr/>
            </p:nvSpPr>
            <p:spPr bwMode="auto">
              <a:xfrm>
                <a:off x="0" y="0"/>
                <a:ext cx="150" cy="1311"/>
              </a:xfrm>
              <a:prstGeom prst="rect">
                <a:avLst/>
              </a:prstGeom>
              <a:noFill/>
              <a:ln w="7">
                <a:solidFill>
                  <a:srgbClr val="A0A0A0"/>
                </a:solidFill>
                <a:miter lim="800000"/>
                <a:headEnd/>
                <a:tailEnd/>
              </a:ln>
              <a:effectLst/>
            </p:spPr>
            <p:txBody>
              <a:bodyPr/>
              <a:lstStyle/>
              <a:p>
                <a:endParaRPr lang="en-US"/>
              </a:p>
            </p:txBody>
          </p:sp>
        </p:grpSp>
        <p:grpSp>
          <p:nvGrpSpPr>
            <p:cNvPr id="258096" name="Group 48"/>
            <p:cNvGrpSpPr>
              <a:grpSpLocks/>
            </p:cNvGrpSpPr>
            <p:nvPr/>
          </p:nvGrpSpPr>
          <p:grpSpPr bwMode="auto">
            <a:xfrm>
              <a:off x="4620" y="1488"/>
              <a:ext cx="574" cy="193"/>
              <a:chOff x="300" y="0"/>
              <a:chExt cx="1227" cy="1311"/>
            </a:xfrm>
          </p:grpSpPr>
          <p:sp>
            <p:nvSpPr>
              <p:cNvPr id="258097" name="Rectangle 49"/>
              <p:cNvSpPr>
                <a:spLocks noChangeArrowheads="1"/>
              </p:cNvSpPr>
              <p:nvPr/>
            </p:nvSpPr>
            <p:spPr bwMode="auto">
              <a:xfrm>
                <a:off x="306" y="6"/>
                <a:ext cx="1215" cy="1299"/>
              </a:xfrm>
              <a:prstGeom prst="rect">
                <a:avLst/>
              </a:prstGeom>
              <a:noFill/>
              <a:ln w="9525">
                <a:noFill/>
                <a:miter lim="800000"/>
                <a:headEnd/>
                <a:tailEnd/>
              </a:ln>
              <a:effectLst/>
            </p:spPr>
            <p:txBody>
              <a:bodyPr/>
              <a:lstStyle/>
              <a:p>
                <a:pPr>
                  <a:spcBef>
                    <a:spcPct val="0"/>
                  </a:spcBef>
                </a:pPr>
                <a:r>
                  <a:rPr lang="en-US" sz="1200">
                    <a:solidFill>
                      <a:schemeClr val="tx1"/>
                    </a:solidFill>
                    <a:latin typeface="Arial Unicode MS" pitchFamily="34" charset="-128"/>
                    <a:ea typeface="Arial Unicode MS" pitchFamily="34" charset="-128"/>
                    <a:cs typeface="Arial Unicode MS" pitchFamily="34" charset="-128"/>
                  </a:rPr>
                  <a:t>Employee</a:t>
                </a:r>
              </a:p>
              <a:p>
                <a:pPr eaLnBrk="0" hangingPunct="0">
                  <a:spcBef>
                    <a:spcPct val="0"/>
                  </a:spcBef>
                </a:pPr>
                <a:endParaRPr lang="en-US" b="0">
                  <a:solidFill>
                    <a:schemeClr val="tx1"/>
                  </a:solidFill>
                  <a:latin typeface="Times New Roman" pitchFamily="18" charset="0"/>
                </a:endParaRPr>
              </a:p>
            </p:txBody>
          </p:sp>
          <p:sp>
            <p:nvSpPr>
              <p:cNvPr id="258098" name="Rectangle 50"/>
              <p:cNvSpPr>
                <a:spLocks noChangeArrowheads="1"/>
              </p:cNvSpPr>
              <p:nvPr/>
            </p:nvSpPr>
            <p:spPr bwMode="auto">
              <a:xfrm>
                <a:off x="300" y="0"/>
                <a:ext cx="1227" cy="1311"/>
              </a:xfrm>
              <a:prstGeom prst="rect">
                <a:avLst/>
              </a:prstGeom>
              <a:noFill/>
              <a:ln w="7">
                <a:solidFill>
                  <a:srgbClr val="A0A0A0"/>
                </a:solidFill>
                <a:miter lim="800000"/>
                <a:headEnd/>
                <a:tailEnd/>
              </a:ln>
              <a:effectLst/>
            </p:spPr>
            <p:txBody>
              <a:bodyPr/>
              <a:lstStyle/>
              <a:p>
                <a:endParaRPr lang="en-US"/>
              </a:p>
            </p:txBody>
          </p:sp>
        </p:grpSp>
        <p:grpSp>
          <p:nvGrpSpPr>
            <p:cNvPr id="258099" name="Group 51"/>
            <p:cNvGrpSpPr>
              <a:grpSpLocks/>
            </p:cNvGrpSpPr>
            <p:nvPr/>
          </p:nvGrpSpPr>
          <p:grpSpPr bwMode="auto">
            <a:xfrm>
              <a:off x="4032" y="1681"/>
              <a:ext cx="588" cy="214"/>
              <a:chOff x="0" y="1323"/>
              <a:chExt cx="150" cy="736"/>
            </a:xfrm>
          </p:grpSpPr>
          <p:sp>
            <p:nvSpPr>
              <p:cNvPr id="258100" name="Rectangle 52"/>
              <p:cNvSpPr>
                <a:spLocks noChangeArrowheads="1"/>
              </p:cNvSpPr>
              <p:nvPr/>
            </p:nvSpPr>
            <p:spPr bwMode="auto">
              <a:xfrm>
                <a:off x="6" y="1329"/>
                <a:ext cx="138" cy="724"/>
              </a:xfrm>
              <a:prstGeom prst="rect">
                <a:avLst/>
              </a:prstGeom>
              <a:noFill/>
              <a:ln w="9525">
                <a:noFill/>
                <a:miter lim="800000"/>
                <a:headEnd/>
                <a:tailEnd/>
              </a:ln>
              <a:effectLst/>
            </p:spPr>
            <p:txBody>
              <a:bodyPr/>
              <a:lstStyle/>
              <a:p>
                <a:pPr>
                  <a:spcBef>
                    <a:spcPct val="0"/>
                  </a:spcBef>
                </a:pPr>
                <a:r>
                  <a:rPr lang="en-US" sz="1200" b="0">
                    <a:solidFill>
                      <a:schemeClr val="tx1"/>
                    </a:solidFill>
                    <a:latin typeface="Arial Unicode MS" pitchFamily="34" charset="-128"/>
                    <a:ea typeface="Arial Unicode MS" pitchFamily="34" charset="-128"/>
                    <a:cs typeface="Arial Unicode MS" pitchFamily="34" charset="-128"/>
                  </a:rPr>
                  <a:t>Jim</a:t>
                </a:r>
              </a:p>
              <a:p>
                <a:pPr eaLnBrk="0" hangingPunct="0">
                  <a:spcBef>
                    <a:spcPct val="0"/>
                  </a:spcBef>
                </a:pPr>
                <a:endParaRPr lang="en-US" b="0">
                  <a:solidFill>
                    <a:schemeClr val="tx1"/>
                  </a:solidFill>
                  <a:latin typeface="Times New Roman" pitchFamily="18" charset="0"/>
                </a:endParaRPr>
              </a:p>
            </p:txBody>
          </p:sp>
          <p:sp>
            <p:nvSpPr>
              <p:cNvPr id="258101" name="Rectangle 53"/>
              <p:cNvSpPr>
                <a:spLocks noChangeArrowheads="1"/>
              </p:cNvSpPr>
              <p:nvPr/>
            </p:nvSpPr>
            <p:spPr bwMode="auto">
              <a:xfrm>
                <a:off x="0" y="1323"/>
                <a:ext cx="150" cy="736"/>
              </a:xfrm>
              <a:prstGeom prst="rect">
                <a:avLst/>
              </a:prstGeom>
              <a:noFill/>
              <a:ln w="7">
                <a:solidFill>
                  <a:srgbClr val="A0A0A0"/>
                </a:solidFill>
                <a:miter lim="800000"/>
                <a:headEnd/>
                <a:tailEnd/>
              </a:ln>
              <a:effectLst/>
            </p:spPr>
            <p:txBody>
              <a:bodyPr/>
              <a:lstStyle/>
              <a:p>
                <a:endParaRPr lang="en-US"/>
              </a:p>
            </p:txBody>
          </p:sp>
        </p:grpSp>
        <p:grpSp>
          <p:nvGrpSpPr>
            <p:cNvPr id="258105" name="Group 57"/>
            <p:cNvGrpSpPr>
              <a:grpSpLocks/>
            </p:cNvGrpSpPr>
            <p:nvPr/>
          </p:nvGrpSpPr>
          <p:grpSpPr bwMode="auto">
            <a:xfrm>
              <a:off x="4620" y="1681"/>
              <a:ext cx="574" cy="214"/>
              <a:chOff x="300" y="1323"/>
              <a:chExt cx="1227" cy="736"/>
            </a:xfrm>
          </p:grpSpPr>
          <p:sp>
            <p:nvSpPr>
              <p:cNvPr id="258106" name="Rectangle 58"/>
              <p:cNvSpPr>
                <a:spLocks noChangeArrowheads="1"/>
              </p:cNvSpPr>
              <p:nvPr/>
            </p:nvSpPr>
            <p:spPr bwMode="auto">
              <a:xfrm>
                <a:off x="306" y="1329"/>
                <a:ext cx="1215" cy="724"/>
              </a:xfrm>
              <a:prstGeom prst="rect">
                <a:avLst/>
              </a:prstGeom>
              <a:noFill/>
              <a:ln w="9525">
                <a:noFill/>
                <a:miter lim="800000"/>
                <a:headEnd/>
                <a:tailEnd/>
              </a:ln>
              <a:effectLst/>
            </p:spPr>
            <p:txBody>
              <a:bodyPr/>
              <a:lstStyle/>
              <a:p>
                <a:pPr>
                  <a:spcBef>
                    <a:spcPct val="0"/>
                  </a:spcBef>
                </a:pPr>
                <a:r>
                  <a:rPr lang="en-US" sz="1200" b="0">
                    <a:solidFill>
                      <a:schemeClr val="tx1"/>
                    </a:solidFill>
                    <a:latin typeface="Arial Unicode MS" pitchFamily="34" charset="-128"/>
                    <a:ea typeface="Arial Unicode MS" pitchFamily="34" charset="-128"/>
                    <a:cs typeface="Arial Unicode MS" pitchFamily="34" charset="-128"/>
                  </a:rPr>
                  <a:t>Alice</a:t>
                </a:r>
              </a:p>
              <a:p>
                <a:pPr eaLnBrk="0" hangingPunct="0">
                  <a:spcBef>
                    <a:spcPct val="0"/>
                  </a:spcBef>
                </a:pPr>
                <a:endParaRPr lang="en-US" b="0">
                  <a:solidFill>
                    <a:schemeClr val="tx1"/>
                  </a:solidFill>
                  <a:latin typeface="Times New Roman" pitchFamily="18" charset="0"/>
                </a:endParaRPr>
              </a:p>
            </p:txBody>
          </p:sp>
          <p:sp>
            <p:nvSpPr>
              <p:cNvPr id="258107" name="Rectangle 59"/>
              <p:cNvSpPr>
                <a:spLocks noChangeArrowheads="1"/>
              </p:cNvSpPr>
              <p:nvPr/>
            </p:nvSpPr>
            <p:spPr bwMode="auto">
              <a:xfrm>
                <a:off x="300" y="1323"/>
                <a:ext cx="1227" cy="736"/>
              </a:xfrm>
              <a:prstGeom prst="rect">
                <a:avLst/>
              </a:prstGeom>
              <a:noFill/>
              <a:ln w="7">
                <a:solidFill>
                  <a:srgbClr val="A0A0A0"/>
                </a:solidFill>
                <a:miter lim="800000"/>
                <a:headEnd/>
                <a:tailEnd/>
              </a:ln>
              <a:effectLst/>
            </p:spPr>
            <p:txBody>
              <a:bodyPr/>
              <a:lstStyle/>
              <a:p>
                <a:endParaRPr lang="en-US"/>
              </a:p>
            </p:txBody>
          </p:sp>
        </p:grpSp>
        <p:grpSp>
          <p:nvGrpSpPr>
            <p:cNvPr id="258108" name="Group 60"/>
            <p:cNvGrpSpPr>
              <a:grpSpLocks/>
            </p:cNvGrpSpPr>
            <p:nvPr/>
          </p:nvGrpSpPr>
          <p:grpSpPr bwMode="auto">
            <a:xfrm>
              <a:off x="4032" y="1895"/>
              <a:ext cx="588" cy="186"/>
              <a:chOff x="0" y="2071"/>
              <a:chExt cx="150" cy="736"/>
            </a:xfrm>
          </p:grpSpPr>
          <p:sp>
            <p:nvSpPr>
              <p:cNvPr id="258109" name="Rectangle 61"/>
              <p:cNvSpPr>
                <a:spLocks noChangeArrowheads="1"/>
              </p:cNvSpPr>
              <p:nvPr/>
            </p:nvSpPr>
            <p:spPr bwMode="auto">
              <a:xfrm>
                <a:off x="6" y="2077"/>
                <a:ext cx="138" cy="724"/>
              </a:xfrm>
              <a:prstGeom prst="rect">
                <a:avLst/>
              </a:prstGeom>
              <a:noFill/>
              <a:ln w="9525">
                <a:noFill/>
                <a:miter lim="800000"/>
                <a:headEnd/>
                <a:tailEnd/>
              </a:ln>
              <a:effectLst/>
            </p:spPr>
            <p:txBody>
              <a:bodyPr/>
              <a:lstStyle/>
              <a:p>
                <a:pPr>
                  <a:spcBef>
                    <a:spcPct val="0"/>
                  </a:spcBef>
                </a:pPr>
                <a:r>
                  <a:rPr lang="en-US" sz="1200" b="0">
                    <a:solidFill>
                      <a:schemeClr val="tx1"/>
                    </a:solidFill>
                    <a:latin typeface="Arial Unicode MS" pitchFamily="34" charset="-128"/>
                    <a:ea typeface="Arial Unicode MS" pitchFamily="34" charset="-128"/>
                    <a:cs typeface="Arial Unicode MS" pitchFamily="34" charset="-128"/>
                  </a:rPr>
                  <a:t>Mary</a:t>
                </a:r>
              </a:p>
              <a:p>
                <a:pPr eaLnBrk="0" hangingPunct="0">
                  <a:spcBef>
                    <a:spcPct val="0"/>
                  </a:spcBef>
                </a:pPr>
                <a:endParaRPr lang="en-US" b="0">
                  <a:solidFill>
                    <a:schemeClr val="tx1"/>
                  </a:solidFill>
                  <a:latin typeface="Times New Roman" pitchFamily="18" charset="0"/>
                </a:endParaRPr>
              </a:p>
            </p:txBody>
          </p:sp>
          <p:sp>
            <p:nvSpPr>
              <p:cNvPr id="258110" name="Rectangle 62"/>
              <p:cNvSpPr>
                <a:spLocks noChangeArrowheads="1"/>
              </p:cNvSpPr>
              <p:nvPr/>
            </p:nvSpPr>
            <p:spPr bwMode="auto">
              <a:xfrm>
                <a:off x="0" y="2071"/>
                <a:ext cx="150" cy="736"/>
              </a:xfrm>
              <a:prstGeom prst="rect">
                <a:avLst/>
              </a:prstGeom>
              <a:noFill/>
              <a:ln w="7">
                <a:solidFill>
                  <a:srgbClr val="A0A0A0"/>
                </a:solidFill>
                <a:miter lim="800000"/>
                <a:headEnd/>
                <a:tailEnd/>
              </a:ln>
              <a:effectLst/>
            </p:spPr>
            <p:txBody>
              <a:bodyPr/>
              <a:lstStyle/>
              <a:p>
                <a:endParaRPr lang="en-US"/>
              </a:p>
            </p:txBody>
          </p:sp>
        </p:grpSp>
        <p:grpSp>
          <p:nvGrpSpPr>
            <p:cNvPr id="258114" name="Group 66"/>
            <p:cNvGrpSpPr>
              <a:grpSpLocks/>
            </p:cNvGrpSpPr>
            <p:nvPr/>
          </p:nvGrpSpPr>
          <p:grpSpPr bwMode="auto">
            <a:xfrm>
              <a:off x="4620" y="1895"/>
              <a:ext cx="574" cy="186"/>
              <a:chOff x="300" y="2071"/>
              <a:chExt cx="1227" cy="736"/>
            </a:xfrm>
          </p:grpSpPr>
          <p:sp>
            <p:nvSpPr>
              <p:cNvPr id="258115" name="Rectangle 67"/>
              <p:cNvSpPr>
                <a:spLocks noChangeArrowheads="1"/>
              </p:cNvSpPr>
              <p:nvPr/>
            </p:nvSpPr>
            <p:spPr bwMode="auto">
              <a:xfrm>
                <a:off x="306" y="2077"/>
                <a:ext cx="1215" cy="724"/>
              </a:xfrm>
              <a:prstGeom prst="rect">
                <a:avLst/>
              </a:prstGeom>
              <a:noFill/>
              <a:ln w="9525">
                <a:noFill/>
                <a:miter lim="800000"/>
                <a:headEnd/>
                <a:tailEnd/>
              </a:ln>
              <a:effectLst/>
            </p:spPr>
            <p:txBody>
              <a:bodyPr/>
              <a:lstStyle/>
              <a:p>
                <a:pPr>
                  <a:spcBef>
                    <a:spcPct val="0"/>
                  </a:spcBef>
                </a:pPr>
                <a:r>
                  <a:rPr lang="en-US" sz="1200" b="0">
                    <a:solidFill>
                      <a:schemeClr val="tx1"/>
                    </a:solidFill>
                    <a:latin typeface="Arial Unicode MS" pitchFamily="34" charset="-128"/>
                    <a:ea typeface="Arial Unicode MS" pitchFamily="34" charset="-128"/>
                    <a:cs typeface="Arial Unicode MS" pitchFamily="34" charset="-128"/>
                  </a:rPr>
                  <a:t>Jane</a:t>
                </a:r>
              </a:p>
              <a:p>
                <a:pPr eaLnBrk="0" hangingPunct="0">
                  <a:spcBef>
                    <a:spcPct val="0"/>
                  </a:spcBef>
                </a:pPr>
                <a:endParaRPr lang="en-US" b="0">
                  <a:solidFill>
                    <a:schemeClr val="tx1"/>
                  </a:solidFill>
                  <a:latin typeface="Times New Roman" pitchFamily="18" charset="0"/>
                </a:endParaRPr>
              </a:p>
            </p:txBody>
          </p:sp>
          <p:sp>
            <p:nvSpPr>
              <p:cNvPr id="258116" name="Rectangle 68"/>
              <p:cNvSpPr>
                <a:spLocks noChangeArrowheads="1"/>
              </p:cNvSpPr>
              <p:nvPr/>
            </p:nvSpPr>
            <p:spPr bwMode="auto">
              <a:xfrm>
                <a:off x="300" y="2071"/>
                <a:ext cx="1227" cy="736"/>
              </a:xfrm>
              <a:prstGeom prst="rect">
                <a:avLst/>
              </a:prstGeom>
              <a:noFill/>
              <a:ln w="7">
                <a:solidFill>
                  <a:srgbClr val="A0A0A0"/>
                </a:solidFill>
                <a:miter lim="800000"/>
                <a:headEnd/>
                <a:tailEnd/>
              </a:ln>
              <a:effectLst/>
            </p:spPr>
            <p:txBody>
              <a:bodyPr/>
              <a:lstStyle/>
              <a:p>
                <a:endParaRPr lang="en-US"/>
              </a:p>
            </p:txBody>
          </p:sp>
        </p:grpSp>
        <p:grpSp>
          <p:nvGrpSpPr>
            <p:cNvPr id="258117" name="Group 69"/>
            <p:cNvGrpSpPr>
              <a:grpSpLocks/>
            </p:cNvGrpSpPr>
            <p:nvPr/>
          </p:nvGrpSpPr>
          <p:grpSpPr bwMode="auto">
            <a:xfrm>
              <a:off x="4032" y="2081"/>
              <a:ext cx="588" cy="206"/>
              <a:chOff x="0" y="2819"/>
              <a:chExt cx="150" cy="736"/>
            </a:xfrm>
          </p:grpSpPr>
          <p:sp>
            <p:nvSpPr>
              <p:cNvPr id="258118" name="Rectangle 70"/>
              <p:cNvSpPr>
                <a:spLocks noChangeArrowheads="1"/>
              </p:cNvSpPr>
              <p:nvPr/>
            </p:nvSpPr>
            <p:spPr bwMode="auto">
              <a:xfrm>
                <a:off x="6" y="2825"/>
                <a:ext cx="138" cy="724"/>
              </a:xfrm>
              <a:prstGeom prst="rect">
                <a:avLst/>
              </a:prstGeom>
              <a:noFill/>
              <a:ln w="9525">
                <a:noFill/>
                <a:miter lim="800000"/>
                <a:headEnd/>
                <a:tailEnd/>
              </a:ln>
              <a:effectLst/>
            </p:spPr>
            <p:txBody>
              <a:bodyPr/>
              <a:lstStyle/>
              <a:p>
                <a:pPr>
                  <a:spcBef>
                    <a:spcPct val="0"/>
                  </a:spcBef>
                </a:pPr>
                <a:r>
                  <a:rPr lang="en-US" sz="1200" b="0">
                    <a:solidFill>
                      <a:schemeClr val="tx1"/>
                    </a:solidFill>
                    <a:latin typeface="Arial Unicode MS" pitchFamily="34" charset="-128"/>
                    <a:ea typeface="Arial Unicode MS" pitchFamily="34" charset="-128"/>
                    <a:cs typeface="Arial Unicode MS" pitchFamily="34" charset="-128"/>
                  </a:rPr>
                  <a:t>Mary</a:t>
                </a:r>
              </a:p>
              <a:p>
                <a:pPr eaLnBrk="0" hangingPunct="0">
                  <a:spcBef>
                    <a:spcPct val="0"/>
                  </a:spcBef>
                </a:pPr>
                <a:endParaRPr lang="en-US" b="0">
                  <a:solidFill>
                    <a:schemeClr val="tx1"/>
                  </a:solidFill>
                  <a:latin typeface="Times New Roman" pitchFamily="18" charset="0"/>
                </a:endParaRPr>
              </a:p>
            </p:txBody>
          </p:sp>
          <p:sp>
            <p:nvSpPr>
              <p:cNvPr id="258119" name="Rectangle 71"/>
              <p:cNvSpPr>
                <a:spLocks noChangeArrowheads="1"/>
              </p:cNvSpPr>
              <p:nvPr/>
            </p:nvSpPr>
            <p:spPr bwMode="auto">
              <a:xfrm>
                <a:off x="0" y="2819"/>
                <a:ext cx="150" cy="736"/>
              </a:xfrm>
              <a:prstGeom prst="rect">
                <a:avLst/>
              </a:prstGeom>
              <a:noFill/>
              <a:ln w="7">
                <a:solidFill>
                  <a:srgbClr val="A0A0A0"/>
                </a:solidFill>
                <a:miter lim="800000"/>
                <a:headEnd/>
                <a:tailEnd/>
              </a:ln>
              <a:effectLst/>
            </p:spPr>
            <p:txBody>
              <a:bodyPr/>
              <a:lstStyle/>
              <a:p>
                <a:endParaRPr lang="en-US"/>
              </a:p>
            </p:txBody>
          </p:sp>
        </p:grpSp>
        <p:grpSp>
          <p:nvGrpSpPr>
            <p:cNvPr id="258123" name="Group 75"/>
            <p:cNvGrpSpPr>
              <a:grpSpLocks/>
            </p:cNvGrpSpPr>
            <p:nvPr/>
          </p:nvGrpSpPr>
          <p:grpSpPr bwMode="auto">
            <a:xfrm>
              <a:off x="4620" y="2081"/>
              <a:ext cx="574" cy="206"/>
              <a:chOff x="300" y="2819"/>
              <a:chExt cx="1227" cy="736"/>
            </a:xfrm>
          </p:grpSpPr>
          <p:sp>
            <p:nvSpPr>
              <p:cNvPr id="258124" name="Rectangle 76"/>
              <p:cNvSpPr>
                <a:spLocks noChangeArrowheads="1"/>
              </p:cNvSpPr>
              <p:nvPr/>
            </p:nvSpPr>
            <p:spPr bwMode="auto">
              <a:xfrm>
                <a:off x="306" y="2825"/>
                <a:ext cx="1215" cy="724"/>
              </a:xfrm>
              <a:prstGeom prst="rect">
                <a:avLst/>
              </a:prstGeom>
              <a:noFill/>
              <a:ln w="9525">
                <a:noFill/>
                <a:miter lim="800000"/>
                <a:headEnd/>
                <a:tailEnd/>
              </a:ln>
              <a:effectLst/>
            </p:spPr>
            <p:txBody>
              <a:bodyPr/>
              <a:lstStyle/>
              <a:p>
                <a:pPr>
                  <a:spcBef>
                    <a:spcPct val="0"/>
                  </a:spcBef>
                </a:pPr>
                <a:r>
                  <a:rPr lang="en-US" sz="1200" b="0">
                    <a:solidFill>
                      <a:schemeClr val="tx1"/>
                    </a:solidFill>
                    <a:latin typeface="Arial Unicode MS" pitchFamily="34" charset="-128"/>
                    <a:ea typeface="Arial Unicode MS" pitchFamily="34" charset="-128"/>
                    <a:cs typeface="Arial Unicode MS" pitchFamily="34" charset="-128"/>
                  </a:rPr>
                  <a:t>Adam</a:t>
                </a:r>
              </a:p>
              <a:p>
                <a:pPr eaLnBrk="0" hangingPunct="0">
                  <a:spcBef>
                    <a:spcPct val="0"/>
                  </a:spcBef>
                </a:pPr>
                <a:endParaRPr lang="en-US" b="0">
                  <a:solidFill>
                    <a:schemeClr val="tx1"/>
                  </a:solidFill>
                  <a:latin typeface="Times New Roman" pitchFamily="18" charset="0"/>
                </a:endParaRPr>
              </a:p>
            </p:txBody>
          </p:sp>
          <p:sp>
            <p:nvSpPr>
              <p:cNvPr id="258125" name="Rectangle 77"/>
              <p:cNvSpPr>
                <a:spLocks noChangeArrowheads="1"/>
              </p:cNvSpPr>
              <p:nvPr/>
            </p:nvSpPr>
            <p:spPr bwMode="auto">
              <a:xfrm>
                <a:off x="300" y="2819"/>
                <a:ext cx="1227" cy="736"/>
              </a:xfrm>
              <a:prstGeom prst="rect">
                <a:avLst/>
              </a:prstGeom>
              <a:noFill/>
              <a:ln w="7">
                <a:solidFill>
                  <a:srgbClr val="A0A0A0"/>
                </a:solidFill>
                <a:miter lim="800000"/>
                <a:headEnd/>
                <a:tailEnd/>
              </a:ln>
              <a:effectLst/>
            </p:spPr>
            <p:txBody>
              <a:bodyPr/>
              <a:lstStyle/>
              <a:p>
                <a:endParaRPr lang="en-US"/>
              </a:p>
            </p:txBody>
          </p:sp>
        </p:grpSp>
      </p:grpSp>
      <p:grpSp>
        <p:nvGrpSpPr>
          <p:cNvPr id="258236" name="Group 188"/>
          <p:cNvGrpSpPr>
            <a:grpSpLocks/>
          </p:cNvGrpSpPr>
          <p:nvPr/>
        </p:nvGrpSpPr>
        <p:grpSpPr bwMode="auto">
          <a:xfrm>
            <a:off x="3886200" y="4876800"/>
            <a:ext cx="1993900" cy="1481138"/>
            <a:chOff x="3264" y="3072"/>
            <a:chExt cx="1256" cy="933"/>
          </a:xfrm>
        </p:grpSpPr>
        <p:grpSp>
          <p:nvGrpSpPr>
            <p:cNvPr id="258127" name="Group 79"/>
            <p:cNvGrpSpPr>
              <a:grpSpLocks/>
            </p:cNvGrpSpPr>
            <p:nvPr/>
          </p:nvGrpSpPr>
          <p:grpSpPr bwMode="auto">
            <a:xfrm>
              <a:off x="3264" y="3072"/>
              <a:ext cx="627" cy="191"/>
              <a:chOff x="0" y="0"/>
              <a:chExt cx="627" cy="403"/>
            </a:xfrm>
          </p:grpSpPr>
          <p:sp>
            <p:nvSpPr>
              <p:cNvPr id="258128" name="Rectangle 80"/>
              <p:cNvSpPr>
                <a:spLocks noChangeArrowheads="1"/>
              </p:cNvSpPr>
              <p:nvPr/>
            </p:nvSpPr>
            <p:spPr bwMode="auto">
              <a:xfrm>
                <a:off x="43" y="0"/>
                <a:ext cx="541" cy="403"/>
              </a:xfrm>
              <a:prstGeom prst="rect">
                <a:avLst/>
              </a:prstGeom>
              <a:noFill/>
              <a:ln w="9525">
                <a:noFill/>
                <a:miter lim="800000"/>
                <a:headEnd/>
                <a:tailEnd/>
              </a:ln>
              <a:effectLst/>
            </p:spPr>
            <p:txBody>
              <a:bodyPr/>
              <a:lstStyle/>
              <a:p>
                <a:pPr algn="just">
                  <a:spcBef>
                    <a:spcPct val="0"/>
                  </a:spcBef>
                </a:pPr>
                <a:r>
                  <a:rPr lang="en-US" sz="1200">
                    <a:solidFill>
                      <a:schemeClr val="tx1"/>
                    </a:solidFill>
                    <a:latin typeface="Arial Unicode MS" pitchFamily="34" charset="-128"/>
                    <a:ea typeface="Arial Unicode MS" pitchFamily="34" charset="-128"/>
                    <a:cs typeface="Arial Unicode MS" pitchFamily="34" charset="-128"/>
                  </a:rPr>
                  <a:t>Employee</a:t>
                </a:r>
              </a:p>
              <a:p>
                <a:pPr algn="just" eaLnBrk="0" hangingPunct="0">
                  <a:spcBef>
                    <a:spcPct val="0"/>
                  </a:spcBef>
                </a:pPr>
                <a:endParaRPr lang="en-US" b="0">
                  <a:solidFill>
                    <a:schemeClr val="tx1"/>
                  </a:solidFill>
                  <a:latin typeface="Times New Roman" pitchFamily="18" charset="0"/>
                </a:endParaRPr>
              </a:p>
            </p:txBody>
          </p:sp>
          <p:sp>
            <p:nvSpPr>
              <p:cNvPr id="258129" name="Rectangle 81"/>
              <p:cNvSpPr>
                <a:spLocks noChangeArrowheads="1"/>
              </p:cNvSpPr>
              <p:nvPr/>
            </p:nvSpPr>
            <p:spPr bwMode="auto">
              <a:xfrm>
                <a:off x="0" y="0"/>
                <a:ext cx="627" cy="403"/>
              </a:xfrm>
              <a:prstGeom prst="rect">
                <a:avLst/>
              </a:prstGeom>
              <a:noFill/>
              <a:ln w="7">
                <a:solidFill>
                  <a:srgbClr val="A0A0A0"/>
                </a:solidFill>
                <a:miter lim="800000"/>
                <a:headEnd/>
                <a:tailEnd/>
              </a:ln>
              <a:effectLst/>
            </p:spPr>
            <p:txBody>
              <a:bodyPr/>
              <a:lstStyle/>
              <a:p>
                <a:endParaRPr lang="en-US"/>
              </a:p>
            </p:txBody>
          </p:sp>
        </p:grpSp>
        <p:grpSp>
          <p:nvGrpSpPr>
            <p:cNvPr id="258133" name="Group 85"/>
            <p:cNvGrpSpPr>
              <a:grpSpLocks/>
            </p:cNvGrpSpPr>
            <p:nvPr/>
          </p:nvGrpSpPr>
          <p:grpSpPr bwMode="auto">
            <a:xfrm>
              <a:off x="3894" y="3072"/>
              <a:ext cx="626" cy="191"/>
              <a:chOff x="1249" y="0"/>
              <a:chExt cx="626" cy="403"/>
            </a:xfrm>
          </p:grpSpPr>
          <p:sp>
            <p:nvSpPr>
              <p:cNvPr id="258134" name="Rectangle 86"/>
              <p:cNvSpPr>
                <a:spLocks noChangeArrowheads="1"/>
              </p:cNvSpPr>
              <p:nvPr/>
            </p:nvSpPr>
            <p:spPr bwMode="auto">
              <a:xfrm>
                <a:off x="1292" y="0"/>
                <a:ext cx="540" cy="403"/>
              </a:xfrm>
              <a:prstGeom prst="rect">
                <a:avLst/>
              </a:prstGeom>
              <a:noFill/>
              <a:ln w="9525">
                <a:noFill/>
                <a:miter lim="800000"/>
                <a:headEnd/>
                <a:tailEnd/>
              </a:ln>
              <a:effectLst/>
            </p:spPr>
            <p:txBody>
              <a:bodyPr/>
              <a:lstStyle/>
              <a:p>
                <a:pPr algn="just">
                  <a:spcBef>
                    <a:spcPct val="0"/>
                  </a:spcBef>
                </a:pPr>
                <a:r>
                  <a:rPr lang="en-US" sz="1200">
                    <a:solidFill>
                      <a:schemeClr val="tx1"/>
                    </a:solidFill>
                    <a:latin typeface="Arial Unicode MS" pitchFamily="34" charset="-128"/>
                    <a:ea typeface="Arial Unicode MS" pitchFamily="34" charset="-128"/>
                    <a:cs typeface="Arial Unicode MS" pitchFamily="34" charset="-128"/>
                  </a:rPr>
                  <a:t>Language</a:t>
                </a:r>
              </a:p>
              <a:p>
                <a:pPr algn="just" eaLnBrk="0" hangingPunct="0">
                  <a:spcBef>
                    <a:spcPct val="0"/>
                  </a:spcBef>
                </a:pPr>
                <a:endParaRPr lang="en-US" b="0">
                  <a:solidFill>
                    <a:schemeClr val="tx1"/>
                  </a:solidFill>
                  <a:latin typeface="Times New Roman" pitchFamily="18" charset="0"/>
                </a:endParaRPr>
              </a:p>
            </p:txBody>
          </p:sp>
          <p:sp>
            <p:nvSpPr>
              <p:cNvPr id="258135" name="Rectangle 87"/>
              <p:cNvSpPr>
                <a:spLocks noChangeArrowheads="1"/>
              </p:cNvSpPr>
              <p:nvPr/>
            </p:nvSpPr>
            <p:spPr bwMode="auto">
              <a:xfrm>
                <a:off x="1249" y="0"/>
                <a:ext cx="626" cy="403"/>
              </a:xfrm>
              <a:prstGeom prst="rect">
                <a:avLst/>
              </a:prstGeom>
              <a:noFill/>
              <a:ln w="7">
                <a:solidFill>
                  <a:srgbClr val="A0A0A0"/>
                </a:solidFill>
                <a:miter lim="800000"/>
                <a:headEnd/>
                <a:tailEnd/>
              </a:ln>
              <a:effectLst/>
            </p:spPr>
            <p:txBody>
              <a:bodyPr/>
              <a:lstStyle/>
              <a:p>
                <a:endParaRPr lang="en-US"/>
              </a:p>
            </p:txBody>
          </p:sp>
        </p:grpSp>
        <p:grpSp>
          <p:nvGrpSpPr>
            <p:cNvPr id="258136" name="Group 88"/>
            <p:cNvGrpSpPr>
              <a:grpSpLocks/>
            </p:cNvGrpSpPr>
            <p:nvPr/>
          </p:nvGrpSpPr>
          <p:grpSpPr bwMode="auto">
            <a:xfrm>
              <a:off x="3264" y="3263"/>
              <a:ext cx="627" cy="193"/>
              <a:chOff x="0" y="403"/>
              <a:chExt cx="627" cy="403"/>
            </a:xfrm>
          </p:grpSpPr>
          <p:sp>
            <p:nvSpPr>
              <p:cNvPr id="258137" name="Rectangle 89"/>
              <p:cNvSpPr>
                <a:spLocks noChangeArrowheads="1"/>
              </p:cNvSpPr>
              <p:nvPr/>
            </p:nvSpPr>
            <p:spPr bwMode="auto">
              <a:xfrm>
                <a:off x="43" y="403"/>
                <a:ext cx="541" cy="403"/>
              </a:xfrm>
              <a:prstGeom prst="rect">
                <a:avLst/>
              </a:prstGeom>
              <a:noFill/>
              <a:ln w="9525">
                <a:noFill/>
                <a:miter lim="800000"/>
                <a:headEnd/>
                <a:tailEnd/>
              </a:ln>
              <a:effectLst/>
            </p:spPr>
            <p:txBody>
              <a:bodyPr/>
              <a:lstStyle/>
              <a:p>
                <a:pPr algn="just">
                  <a:spcBef>
                    <a:spcPct val="0"/>
                  </a:spcBef>
                </a:pPr>
                <a:r>
                  <a:rPr lang="en-US" sz="1200" b="0">
                    <a:solidFill>
                      <a:schemeClr val="tx1"/>
                    </a:solidFill>
                    <a:latin typeface="Arial Unicode MS" pitchFamily="34" charset="-128"/>
                    <a:ea typeface="Arial Unicode MS" pitchFamily="34" charset="-128"/>
                    <a:cs typeface="Arial Unicode MS" pitchFamily="34" charset="-128"/>
                  </a:rPr>
                  <a:t>1234</a:t>
                </a:r>
              </a:p>
              <a:p>
                <a:pPr algn="just" eaLnBrk="0" hangingPunct="0">
                  <a:spcBef>
                    <a:spcPct val="0"/>
                  </a:spcBef>
                </a:pPr>
                <a:endParaRPr lang="en-US" b="0">
                  <a:solidFill>
                    <a:schemeClr val="tx1"/>
                  </a:solidFill>
                  <a:latin typeface="Times New Roman" pitchFamily="18" charset="0"/>
                </a:endParaRPr>
              </a:p>
            </p:txBody>
          </p:sp>
          <p:sp>
            <p:nvSpPr>
              <p:cNvPr id="258138" name="Rectangle 90"/>
              <p:cNvSpPr>
                <a:spLocks noChangeArrowheads="1"/>
              </p:cNvSpPr>
              <p:nvPr/>
            </p:nvSpPr>
            <p:spPr bwMode="auto">
              <a:xfrm>
                <a:off x="0" y="403"/>
                <a:ext cx="627" cy="403"/>
              </a:xfrm>
              <a:prstGeom prst="rect">
                <a:avLst/>
              </a:prstGeom>
              <a:noFill/>
              <a:ln w="7">
                <a:solidFill>
                  <a:srgbClr val="A0A0A0"/>
                </a:solidFill>
                <a:miter lim="800000"/>
                <a:headEnd/>
                <a:tailEnd/>
              </a:ln>
              <a:effectLst/>
            </p:spPr>
            <p:txBody>
              <a:bodyPr/>
              <a:lstStyle/>
              <a:p>
                <a:endParaRPr lang="en-US"/>
              </a:p>
            </p:txBody>
          </p:sp>
        </p:grpSp>
        <p:grpSp>
          <p:nvGrpSpPr>
            <p:cNvPr id="258142" name="Group 94"/>
            <p:cNvGrpSpPr>
              <a:grpSpLocks/>
            </p:cNvGrpSpPr>
            <p:nvPr/>
          </p:nvGrpSpPr>
          <p:grpSpPr bwMode="auto">
            <a:xfrm>
              <a:off x="3894" y="3263"/>
              <a:ext cx="626" cy="193"/>
              <a:chOff x="1249" y="403"/>
              <a:chExt cx="626" cy="403"/>
            </a:xfrm>
          </p:grpSpPr>
          <p:sp>
            <p:nvSpPr>
              <p:cNvPr id="258143" name="Rectangle 95"/>
              <p:cNvSpPr>
                <a:spLocks noChangeArrowheads="1"/>
              </p:cNvSpPr>
              <p:nvPr/>
            </p:nvSpPr>
            <p:spPr bwMode="auto">
              <a:xfrm>
                <a:off x="1292" y="403"/>
                <a:ext cx="540" cy="403"/>
              </a:xfrm>
              <a:prstGeom prst="rect">
                <a:avLst/>
              </a:prstGeom>
              <a:noFill/>
              <a:ln w="9525">
                <a:noFill/>
                <a:miter lim="800000"/>
                <a:headEnd/>
                <a:tailEnd/>
              </a:ln>
              <a:effectLst/>
            </p:spPr>
            <p:txBody>
              <a:bodyPr/>
              <a:lstStyle/>
              <a:p>
                <a:pPr algn="just">
                  <a:spcBef>
                    <a:spcPct val="0"/>
                  </a:spcBef>
                </a:pPr>
                <a:r>
                  <a:rPr lang="en-US" sz="1200" b="0">
                    <a:solidFill>
                      <a:schemeClr val="tx1"/>
                    </a:solidFill>
                    <a:latin typeface="Arial Unicode MS" pitchFamily="34" charset="-128"/>
                    <a:ea typeface="Arial Unicode MS" pitchFamily="34" charset="-128"/>
                    <a:cs typeface="Arial Unicode MS" pitchFamily="34" charset="-128"/>
                  </a:rPr>
                  <a:t>French</a:t>
                </a:r>
              </a:p>
              <a:p>
                <a:pPr algn="just" eaLnBrk="0" hangingPunct="0">
                  <a:spcBef>
                    <a:spcPct val="0"/>
                  </a:spcBef>
                </a:pPr>
                <a:endParaRPr lang="en-US" b="0">
                  <a:solidFill>
                    <a:schemeClr val="tx1"/>
                  </a:solidFill>
                  <a:latin typeface="Times New Roman" pitchFamily="18" charset="0"/>
                </a:endParaRPr>
              </a:p>
            </p:txBody>
          </p:sp>
          <p:sp>
            <p:nvSpPr>
              <p:cNvPr id="258144" name="Rectangle 96"/>
              <p:cNvSpPr>
                <a:spLocks noChangeArrowheads="1"/>
              </p:cNvSpPr>
              <p:nvPr/>
            </p:nvSpPr>
            <p:spPr bwMode="auto">
              <a:xfrm>
                <a:off x="1249" y="403"/>
                <a:ext cx="626" cy="403"/>
              </a:xfrm>
              <a:prstGeom prst="rect">
                <a:avLst/>
              </a:prstGeom>
              <a:noFill/>
              <a:ln w="7">
                <a:solidFill>
                  <a:srgbClr val="A0A0A0"/>
                </a:solidFill>
                <a:miter lim="800000"/>
                <a:headEnd/>
                <a:tailEnd/>
              </a:ln>
              <a:effectLst/>
            </p:spPr>
            <p:txBody>
              <a:bodyPr/>
              <a:lstStyle/>
              <a:p>
                <a:endParaRPr lang="en-US"/>
              </a:p>
            </p:txBody>
          </p:sp>
        </p:grpSp>
        <p:grpSp>
          <p:nvGrpSpPr>
            <p:cNvPr id="258145" name="Group 97"/>
            <p:cNvGrpSpPr>
              <a:grpSpLocks/>
            </p:cNvGrpSpPr>
            <p:nvPr/>
          </p:nvGrpSpPr>
          <p:grpSpPr bwMode="auto">
            <a:xfrm>
              <a:off x="3264" y="3456"/>
              <a:ext cx="627" cy="181"/>
              <a:chOff x="0" y="806"/>
              <a:chExt cx="627" cy="403"/>
            </a:xfrm>
          </p:grpSpPr>
          <p:sp>
            <p:nvSpPr>
              <p:cNvPr id="258146" name="Rectangle 98"/>
              <p:cNvSpPr>
                <a:spLocks noChangeArrowheads="1"/>
              </p:cNvSpPr>
              <p:nvPr/>
            </p:nvSpPr>
            <p:spPr bwMode="auto">
              <a:xfrm>
                <a:off x="43" y="806"/>
                <a:ext cx="541" cy="403"/>
              </a:xfrm>
              <a:prstGeom prst="rect">
                <a:avLst/>
              </a:prstGeom>
              <a:noFill/>
              <a:ln w="9525">
                <a:noFill/>
                <a:miter lim="800000"/>
                <a:headEnd/>
                <a:tailEnd/>
              </a:ln>
              <a:effectLst/>
            </p:spPr>
            <p:txBody>
              <a:bodyPr/>
              <a:lstStyle/>
              <a:p>
                <a:pPr algn="just">
                  <a:spcBef>
                    <a:spcPct val="0"/>
                  </a:spcBef>
                </a:pPr>
                <a:r>
                  <a:rPr lang="en-US" sz="1200" b="0">
                    <a:solidFill>
                      <a:schemeClr val="tx1"/>
                    </a:solidFill>
                    <a:latin typeface="Arial Unicode MS" pitchFamily="34" charset="-128"/>
                    <a:ea typeface="Arial Unicode MS" pitchFamily="34" charset="-128"/>
                    <a:cs typeface="Arial Unicode MS" pitchFamily="34" charset="-128"/>
                  </a:rPr>
                  <a:t>1234</a:t>
                </a:r>
              </a:p>
              <a:p>
                <a:pPr algn="just" eaLnBrk="0" hangingPunct="0">
                  <a:spcBef>
                    <a:spcPct val="0"/>
                  </a:spcBef>
                </a:pPr>
                <a:endParaRPr lang="en-US" b="0">
                  <a:solidFill>
                    <a:schemeClr val="tx1"/>
                  </a:solidFill>
                  <a:latin typeface="Times New Roman" pitchFamily="18" charset="0"/>
                </a:endParaRPr>
              </a:p>
            </p:txBody>
          </p:sp>
          <p:sp>
            <p:nvSpPr>
              <p:cNvPr id="258147" name="Rectangle 99"/>
              <p:cNvSpPr>
                <a:spLocks noChangeArrowheads="1"/>
              </p:cNvSpPr>
              <p:nvPr/>
            </p:nvSpPr>
            <p:spPr bwMode="auto">
              <a:xfrm>
                <a:off x="0" y="806"/>
                <a:ext cx="627" cy="403"/>
              </a:xfrm>
              <a:prstGeom prst="rect">
                <a:avLst/>
              </a:prstGeom>
              <a:noFill/>
              <a:ln w="7">
                <a:solidFill>
                  <a:srgbClr val="A0A0A0"/>
                </a:solidFill>
                <a:miter lim="800000"/>
                <a:headEnd/>
                <a:tailEnd/>
              </a:ln>
              <a:effectLst/>
            </p:spPr>
            <p:txBody>
              <a:bodyPr/>
              <a:lstStyle/>
              <a:p>
                <a:endParaRPr lang="en-US"/>
              </a:p>
            </p:txBody>
          </p:sp>
        </p:grpSp>
        <p:grpSp>
          <p:nvGrpSpPr>
            <p:cNvPr id="258151" name="Group 103"/>
            <p:cNvGrpSpPr>
              <a:grpSpLocks/>
            </p:cNvGrpSpPr>
            <p:nvPr/>
          </p:nvGrpSpPr>
          <p:grpSpPr bwMode="auto">
            <a:xfrm>
              <a:off x="3894" y="3456"/>
              <a:ext cx="626" cy="181"/>
              <a:chOff x="1249" y="806"/>
              <a:chExt cx="626" cy="403"/>
            </a:xfrm>
          </p:grpSpPr>
          <p:sp>
            <p:nvSpPr>
              <p:cNvPr id="258152" name="Rectangle 104"/>
              <p:cNvSpPr>
                <a:spLocks noChangeArrowheads="1"/>
              </p:cNvSpPr>
              <p:nvPr/>
            </p:nvSpPr>
            <p:spPr bwMode="auto">
              <a:xfrm>
                <a:off x="1292" y="806"/>
                <a:ext cx="540" cy="403"/>
              </a:xfrm>
              <a:prstGeom prst="rect">
                <a:avLst/>
              </a:prstGeom>
              <a:noFill/>
              <a:ln w="9525">
                <a:noFill/>
                <a:miter lim="800000"/>
                <a:headEnd/>
                <a:tailEnd/>
              </a:ln>
              <a:effectLst/>
            </p:spPr>
            <p:txBody>
              <a:bodyPr/>
              <a:lstStyle/>
              <a:p>
                <a:pPr algn="just">
                  <a:spcBef>
                    <a:spcPct val="0"/>
                  </a:spcBef>
                </a:pPr>
                <a:r>
                  <a:rPr lang="en-US" sz="1200" b="0">
                    <a:solidFill>
                      <a:schemeClr val="tx1"/>
                    </a:solidFill>
                    <a:latin typeface="Arial Unicode MS" pitchFamily="34" charset="-128"/>
                    <a:ea typeface="Arial Unicode MS" pitchFamily="34" charset="-128"/>
                    <a:cs typeface="Arial Unicode MS" pitchFamily="34" charset="-128"/>
                  </a:rPr>
                  <a:t>German</a:t>
                </a:r>
              </a:p>
              <a:p>
                <a:pPr algn="just" eaLnBrk="0" hangingPunct="0">
                  <a:spcBef>
                    <a:spcPct val="0"/>
                  </a:spcBef>
                </a:pPr>
                <a:endParaRPr lang="en-US" b="0">
                  <a:solidFill>
                    <a:schemeClr val="tx1"/>
                  </a:solidFill>
                  <a:latin typeface="Times New Roman" pitchFamily="18" charset="0"/>
                </a:endParaRPr>
              </a:p>
            </p:txBody>
          </p:sp>
          <p:sp>
            <p:nvSpPr>
              <p:cNvPr id="258153" name="Rectangle 105"/>
              <p:cNvSpPr>
                <a:spLocks noChangeArrowheads="1"/>
              </p:cNvSpPr>
              <p:nvPr/>
            </p:nvSpPr>
            <p:spPr bwMode="auto">
              <a:xfrm>
                <a:off x="1249" y="806"/>
                <a:ext cx="626" cy="403"/>
              </a:xfrm>
              <a:prstGeom prst="rect">
                <a:avLst/>
              </a:prstGeom>
              <a:noFill/>
              <a:ln w="7">
                <a:solidFill>
                  <a:srgbClr val="A0A0A0"/>
                </a:solidFill>
                <a:miter lim="800000"/>
                <a:headEnd/>
                <a:tailEnd/>
              </a:ln>
              <a:effectLst/>
            </p:spPr>
            <p:txBody>
              <a:bodyPr/>
              <a:lstStyle/>
              <a:p>
                <a:endParaRPr lang="en-US"/>
              </a:p>
            </p:txBody>
          </p:sp>
        </p:grpSp>
        <p:grpSp>
          <p:nvGrpSpPr>
            <p:cNvPr id="258154" name="Group 106"/>
            <p:cNvGrpSpPr>
              <a:grpSpLocks/>
            </p:cNvGrpSpPr>
            <p:nvPr/>
          </p:nvGrpSpPr>
          <p:grpSpPr bwMode="auto">
            <a:xfrm>
              <a:off x="3264" y="3637"/>
              <a:ext cx="627" cy="203"/>
              <a:chOff x="0" y="1209"/>
              <a:chExt cx="627" cy="403"/>
            </a:xfrm>
          </p:grpSpPr>
          <p:sp>
            <p:nvSpPr>
              <p:cNvPr id="258155" name="Rectangle 107"/>
              <p:cNvSpPr>
                <a:spLocks noChangeArrowheads="1"/>
              </p:cNvSpPr>
              <p:nvPr/>
            </p:nvSpPr>
            <p:spPr bwMode="auto">
              <a:xfrm>
                <a:off x="43" y="1209"/>
                <a:ext cx="541" cy="403"/>
              </a:xfrm>
              <a:prstGeom prst="rect">
                <a:avLst/>
              </a:prstGeom>
              <a:noFill/>
              <a:ln w="9525">
                <a:noFill/>
                <a:miter lim="800000"/>
                <a:headEnd/>
                <a:tailEnd/>
              </a:ln>
              <a:effectLst/>
            </p:spPr>
            <p:txBody>
              <a:bodyPr/>
              <a:lstStyle/>
              <a:p>
                <a:pPr algn="just">
                  <a:spcBef>
                    <a:spcPct val="0"/>
                  </a:spcBef>
                </a:pPr>
                <a:r>
                  <a:rPr lang="en-US" sz="1200" b="0">
                    <a:solidFill>
                      <a:schemeClr val="tx1"/>
                    </a:solidFill>
                    <a:latin typeface="Arial Unicode MS" pitchFamily="34" charset="-128"/>
                    <a:ea typeface="Arial Unicode MS" pitchFamily="34" charset="-128"/>
                    <a:cs typeface="Arial Unicode MS" pitchFamily="34" charset="-128"/>
                  </a:rPr>
                  <a:t>1453</a:t>
                </a:r>
              </a:p>
              <a:p>
                <a:pPr algn="just" eaLnBrk="0" hangingPunct="0">
                  <a:spcBef>
                    <a:spcPct val="0"/>
                  </a:spcBef>
                </a:pPr>
                <a:endParaRPr lang="en-US" b="0">
                  <a:solidFill>
                    <a:schemeClr val="tx1"/>
                  </a:solidFill>
                  <a:latin typeface="Times New Roman" pitchFamily="18" charset="0"/>
                </a:endParaRPr>
              </a:p>
            </p:txBody>
          </p:sp>
          <p:sp>
            <p:nvSpPr>
              <p:cNvPr id="258156" name="Rectangle 108"/>
              <p:cNvSpPr>
                <a:spLocks noChangeArrowheads="1"/>
              </p:cNvSpPr>
              <p:nvPr/>
            </p:nvSpPr>
            <p:spPr bwMode="auto">
              <a:xfrm>
                <a:off x="0" y="1209"/>
                <a:ext cx="627" cy="403"/>
              </a:xfrm>
              <a:prstGeom prst="rect">
                <a:avLst/>
              </a:prstGeom>
              <a:noFill/>
              <a:ln w="7">
                <a:solidFill>
                  <a:srgbClr val="A0A0A0"/>
                </a:solidFill>
                <a:miter lim="800000"/>
                <a:headEnd/>
                <a:tailEnd/>
              </a:ln>
              <a:effectLst/>
            </p:spPr>
            <p:txBody>
              <a:bodyPr/>
              <a:lstStyle/>
              <a:p>
                <a:endParaRPr lang="en-US"/>
              </a:p>
            </p:txBody>
          </p:sp>
        </p:grpSp>
        <p:grpSp>
          <p:nvGrpSpPr>
            <p:cNvPr id="258160" name="Group 112"/>
            <p:cNvGrpSpPr>
              <a:grpSpLocks/>
            </p:cNvGrpSpPr>
            <p:nvPr/>
          </p:nvGrpSpPr>
          <p:grpSpPr bwMode="auto">
            <a:xfrm>
              <a:off x="3894" y="3637"/>
              <a:ext cx="626" cy="203"/>
              <a:chOff x="1249" y="1209"/>
              <a:chExt cx="626" cy="403"/>
            </a:xfrm>
          </p:grpSpPr>
          <p:sp>
            <p:nvSpPr>
              <p:cNvPr id="258161" name="Rectangle 113"/>
              <p:cNvSpPr>
                <a:spLocks noChangeArrowheads="1"/>
              </p:cNvSpPr>
              <p:nvPr/>
            </p:nvSpPr>
            <p:spPr bwMode="auto">
              <a:xfrm>
                <a:off x="1292" y="1209"/>
                <a:ext cx="540" cy="403"/>
              </a:xfrm>
              <a:prstGeom prst="rect">
                <a:avLst/>
              </a:prstGeom>
              <a:noFill/>
              <a:ln w="9525">
                <a:noFill/>
                <a:miter lim="800000"/>
                <a:headEnd/>
                <a:tailEnd/>
              </a:ln>
              <a:effectLst/>
            </p:spPr>
            <p:txBody>
              <a:bodyPr/>
              <a:lstStyle/>
              <a:p>
                <a:pPr algn="just">
                  <a:spcBef>
                    <a:spcPct val="0"/>
                  </a:spcBef>
                </a:pPr>
                <a:r>
                  <a:rPr lang="en-US" sz="1200" b="0">
                    <a:solidFill>
                      <a:schemeClr val="tx1"/>
                    </a:solidFill>
                    <a:latin typeface="Arial Unicode MS" pitchFamily="34" charset="-128"/>
                    <a:ea typeface="Arial Unicode MS" pitchFamily="34" charset="-128"/>
                    <a:cs typeface="Arial Unicode MS" pitchFamily="34" charset="-128"/>
                  </a:rPr>
                  <a:t>Spanish</a:t>
                </a:r>
              </a:p>
              <a:p>
                <a:pPr algn="just" eaLnBrk="0" hangingPunct="0">
                  <a:spcBef>
                    <a:spcPct val="0"/>
                  </a:spcBef>
                </a:pPr>
                <a:endParaRPr lang="en-US" b="0">
                  <a:solidFill>
                    <a:schemeClr val="tx1"/>
                  </a:solidFill>
                  <a:latin typeface="Times New Roman" pitchFamily="18" charset="0"/>
                </a:endParaRPr>
              </a:p>
            </p:txBody>
          </p:sp>
          <p:sp>
            <p:nvSpPr>
              <p:cNvPr id="258162" name="Rectangle 114"/>
              <p:cNvSpPr>
                <a:spLocks noChangeArrowheads="1"/>
              </p:cNvSpPr>
              <p:nvPr/>
            </p:nvSpPr>
            <p:spPr bwMode="auto">
              <a:xfrm>
                <a:off x="1249" y="1209"/>
                <a:ext cx="626" cy="403"/>
              </a:xfrm>
              <a:prstGeom prst="rect">
                <a:avLst/>
              </a:prstGeom>
              <a:noFill/>
              <a:ln w="7">
                <a:solidFill>
                  <a:srgbClr val="A0A0A0"/>
                </a:solidFill>
                <a:miter lim="800000"/>
                <a:headEnd/>
                <a:tailEnd/>
              </a:ln>
              <a:effectLst/>
            </p:spPr>
            <p:txBody>
              <a:bodyPr/>
              <a:lstStyle/>
              <a:p>
                <a:endParaRPr lang="en-US"/>
              </a:p>
            </p:txBody>
          </p:sp>
        </p:grpSp>
        <p:grpSp>
          <p:nvGrpSpPr>
            <p:cNvPr id="258172" name="Group 124"/>
            <p:cNvGrpSpPr>
              <a:grpSpLocks/>
            </p:cNvGrpSpPr>
            <p:nvPr/>
          </p:nvGrpSpPr>
          <p:grpSpPr bwMode="auto">
            <a:xfrm>
              <a:off x="3264" y="3840"/>
              <a:ext cx="627" cy="165"/>
              <a:chOff x="0" y="2015"/>
              <a:chExt cx="627" cy="403"/>
            </a:xfrm>
          </p:grpSpPr>
          <p:sp>
            <p:nvSpPr>
              <p:cNvPr id="258173" name="Rectangle 125"/>
              <p:cNvSpPr>
                <a:spLocks noChangeArrowheads="1"/>
              </p:cNvSpPr>
              <p:nvPr/>
            </p:nvSpPr>
            <p:spPr bwMode="auto">
              <a:xfrm>
                <a:off x="43" y="2015"/>
                <a:ext cx="541" cy="403"/>
              </a:xfrm>
              <a:prstGeom prst="rect">
                <a:avLst/>
              </a:prstGeom>
              <a:noFill/>
              <a:ln w="9525">
                <a:noFill/>
                <a:miter lim="800000"/>
                <a:headEnd/>
                <a:tailEnd/>
              </a:ln>
              <a:effectLst/>
            </p:spPr>
            <p:txBody>
              <a:bodyPr/>
              <a:lstStyle/>
              <a:p>
                <a:pPr algn="just">
                  <a:spcBef>
                    <a:spcPct val="0"/>
                  </a:spcBef>
                </a:pPr>
                <a:r>
                  <a:rPr lang="en-US" sz="1200" b="0">
                    <a:solidFill>
                      <a:schemeClr val="tx1"/>
                    </a:solidFill>
                    <a:latin typeface="Arial Unicode MS" pitchFamily="34" charset="-128"/>
                    <a:ea typeface="Arial Unicode MS" pitchFamily="34" charset="-128"/>
                    <a:cs typeface="Arial Unicode MS" pitchFamily="34" charset="-128"/>
                  </a:rPr>
                  <a:t>2345</a:t>
                </a:r>
              </a:p>
              <a:p>
                <a:pPr algn="just" eaLnBrk="0" hangingPunct="0">
                  <a:spcBef>
                    <a:spcPct val="0"/>
                  </a:spcBef>
                </a:pPr>
                <a:endParaRPr lang="en-US" b="0">
                  <a:solidFill>
                    <a:schemeClr val="tx1"/>
                  </a:solidFill>
                  <a:latin typeface="Times New Roman" pitchFamily="18" charset="0"/>
                </a:endParaRPr>
              </a:p>
            </p:txBody>
          </p:sp>
          <p:sp>
            <p:nvSpPr>
              <p:cNvPr id="258174" name="Rectangle 126"/>
              <p:cNvSpPr>
                <a:spLocks noChangeArrowheads="1"/>
              </p:cNvSpPr>
              <p:nvPr/>
            </p:nvSpPr>
            <p:spPr bwMode="auto">
              <a:xfrm>
                <a:off x="0" y="2015"/>
                <a:ext cx="627" cy="403"/>
              </a:xfrm>
              <a:prstGeom prst="rect">
                <a:avLst/>
              </a:prstGeom>
              <a:noFill/>
              <a:ln w="7">
                <a:solidFill>
                  <a:srgbClr val="A0A0A0"/>
                </a:solidFill>
                <a:miter lim="800000"/>
                <a:headEnd/>
                <a:tailEnd/>
              </a:ln>
              <a:effectLst/>
            </p:spPr>
            <p:txBody>
              <a:bodyPr/>
              <a:lstStyle/>
              <a:p>
                <a:endParaRPr lang="en-US"/>
              </a:p>
            </p:txBody>
          </p:sp>
        </p:grpSp>
        <p:grpSp>
          <p:nvGrpSpPr>
            <p:cNvPr id="258178" name="Group 130"/>
            <p:cNvGrpSpPr>
              <a:grpSpLocks/>
            </p:cNvGrpSpPr>
            <p:nvPr/>
          </p:nvGrpSpPr>
          <p:grpSpPr bwMode="auto">
            <a:xfrm>
              <a:off x="3894" y="3840"/>
              <a:ext cx="626" cy="165"/>
              <a:chOff x="1249" y="2015"/>
              <a:chExt cx="626" cy="403"/>
            </a:xfrm>
          </p:grpSpPr>
          <p:sp>
            <p:nvSpPr>
              <p:cNvPr id="258179" name="Rectangle 131"/>
              <p:cNvSpPr>
                <a:spLocks noChangeArrowheads="1"/>
              </p:cNvSpPr>
              <p:nvPr/>
            </p:nvSpPr>
            <p:spPr bwMode="auto">
              <a:xfrm>
                <a:off x="1292" y="2015"/>
                <a:ext cx="540" cy="403"/>
              </a:xfrm>
              <a:prstGeom prst="rect">
                <a:avLst/>
              </a:prstGeom>
              <a:noFill/>
              <a:ln w="9525">
                <a:noFill/>
                <a:miter lim="800000"/>
                <a:headEnd/>
                <a:tailEnd/>
              </a:ln>
              <a:effectLst/>
            </p:spPr>
            <p:txBody>
              <a:bodyPr/>
              <a:lstStyle/>
              <a:p>
                <a:pPr algn="just">
                  <a:spcBef>
                    <a:spcPct val="0"/>
                  </a:spcBef>
                </a:pPr>
                <a:r>
                  <a:rPr lang="en-US" sz="1200" b="0">
                    <a:solidFill>
                      <a:schemeClr val="tx1"/>
                    </a:solidFill>
                    <a:latin typeface="Arial Unicode MS" pitchFamily="34" charset="-128"/>
                    <a:ea typeface="Arial Unicode MS" pitchFamily="34" charset="-128"/>
                    <a:cs typeface="Arial Unicode MS" pitchFamily="34" charset="-128"/>
                  </a:rPr>
                  <a:t>Spanish</a:t>
                </a:r>
              </a:p>
              <a:p>
                <a:pPr algn="just" eaLnBrk="0" hangingPunct="0">
                  <a:spcBef>
                    <a:spcPct val="0"/>
                  </a:spcBef>
                </a:pPr>
                <a:endParaRPr lang="en-US" b="0">
                  <a:solidFill>
                    <a:schemeClr val="tx1"/>
                  </a:solidFill>
                  <a:latin typeface="Times New Roman" pitchFamily="18" charset="0"/>
                </a:endParaRPr>
              </a:p>
            </p:txBody>
          </p:sp>
          <p:sp>
            <p:nvSpPr>
              <p:cNvPr id="258180" name="Rectangle 132"/>
              <p:cNvSpPr>
                <a:spLocks noChangeArrowheads="1"/>
              </p:cNvSpPr>
              <p:nvPr/>
            </p:nvSpPr>
            <p:spPr bwMode="auto">
              <a:xfrm>
                <a:off x="1249" y="2015"/>
                <a:ext cx="626" cy="403"/>
              </a:xfrm>
              <a:prstGeom prst="rect">
                <a:avLst/>
              </a:prstGeom>
              <a:noFill/>
              <a:ln w="7">
                <a:solidFill>
                  <a:srgbClr val="A0A0A0"/>
                </a:solidFill>
                <a:miter lim="800000"/>
                <a:headEnd/>
                <a:tailEnd/>
              </a:ln>
              <a:effectLst/>
            </p:spPr>
            <p:txBody>
              <a:bodyPr/>
              <a:lstStyle/>
              <a:p>
                <a:endParaRPr lang="en-US"/>
              </a:p>
            </p:txBody>
          </p:sp>
        </p:grpSp>
      </p:grpSp>
      <p:grpSp>
        <p:nvGrpSpPr>
          <p:cNvPr id="258237" name="Group 189"/>
          <p:cNvGrpSpPr>
            <a:grpSpLocks/>
          </p:cNvGrpSpPr>
          <p:nvPr/>
        </p:nvGrpSpPr>
        <p:grpSpPr bwMode="auto">
          <a:xfrm>
            <a:off x="1524000" y="4876800"/>
            <a:ext cx="1982788" cy="1465263"/>
            <a:chOff x="960" y="3072"/>
            <a:chExt cx="1249" cy="923"/>
          </a:xfrm>
        </p:grpSpPr>
        <p:grpSp>
          <p:nvGrpSpPr>
            <p:cNvPr id="258182" name="Group 134"/>
            <p:cNvGrpSpPr>
              <a:grpSpLocks/>
            </p:cNvGrpSpPr>
            <p:nvPr/>
          </p:nvGrpSpPr>
          <p:grpSpPr bwMode="auto">
            <a:xfrm>
              <a:off x="960" y="3072"/>
              <a:ext cx="627" cy="191"/>
              <a:chOff x="0" y="0"/>
              <a:chExt cx="627" cy="403"/>
            </a:xfrm>
          </p:grpSpPr>
          <p:sp>
            <p:nvSpPr>
              <p:cNvPr id="258183" name="Rectangle 135"/>
              <p:cNvSpPr>
                <a:spLocks noChangeArrowheads="1"/>
              </p:cNvSpPr>
              <p:nvPr/>
            </p:nvSpPr>
            <p:spPr bwMode="auto">
              <a:xfrm>
                <a:off x="43" y="0"/>
                <a:ext cx="541" cy="403"/>
              </a:xfrm>
              <a:prstGeom prst="rect">
                <a:avLst/>
              </a:prstGeom>
              <a:noFill/>
              <a:ln w="9525">
                <a:noFill/>
                <a:miter lim="800000"/>
                <a:headEnd/>
                <a:tailEnd/>
              </a:ln>
              <a:effectLst/>
            </p:spPr>
            <p:txBody>
              <a:bodyPr/>
              <a:lstStyle/>
              <a:p>
                <a:pPr algn="just">
                  <a:spcBef>
                    <a:spcPct val="0"/>
                  </a:spcBef>
                </a:pPr>
                <a:r>
                  <a:rPr lang="en-US" sz="1200">
                    <a:solidFill>
                      <a:schemeClr val="tx1"/>
                    </a:solidFill>
                    <a:latin typeface="Arial Unicode MS" pitchFamily="34" charset="-128"/>
                    <a:ea typeface="Arial Unicode MS" pitchFamily="34" charset="-128"/>
                    <a:cs typeface="Arial Unicode MS" pitchFamily="34" charset="-128"/>
                  </a:rPr>
                  <a:t>Employee</a:t>
                </a:r>
              </a:p>
              <a:p>
                <a:pPr algn="just" eaLnBrk="0" hangingPunct="0">
                  <a:spcBef>
                    <a:spcPct val="0"/>
                  </a:spcBef>
                </a:pPr>
                <a:endParaRPr lang="en-US" b="0">
                  <a:solidFill>
                    <a:schemeClr val="tx1"/>
                  </a:solidFill>
                  <a:latin typeface="Times New Roman" pitchFamily="18" charset="0"/>
                </a:endParaRPr>
              </a:p>
            </p:txBody>
          </p:sp>
          <p:sp>
            <p:nvSpPr>
              <p:cNvPr id="258184" name="Rectangle 136"/>
              <p:cNvSpPr>
                <a:spLocks noChangeArrowheads="1"/>
              </p:cNvSpPr>
              <p:nvPr/>
            </p:nvSpPr>
            <p:spPr bwMode="auto">
              <a:xfrm>
                <a:off x="0" y="0"/>
                <a:ext cx="627" cy="403"/>
              </a:xfrm>
              <a:prstGeom prst="rect">
                <a:avLst/>
              </a:prstGeom>
              <a:noFill/>
              <a:ln w="7">
                <a:solidFill>
                  <a:srgbClr val="A0A0A0"/>
                </a:solidFill>
                <a:miter lim="800000"/>
                <a:headEnd/>
                <a:tailEnd/>
              </a:ln>
              <a:effectLst/>
            </p:spPr>
            <p:txBody>
              <a:bodyPr/>
              <a:lstStyle/>
              <a:p>
                <a:endParaRPr lang="en-US"/>
              </a:p>
            </p:txBody>
          </p:sp>
        </p:grpSp>
        <p:grpSp>
          <p:nvGrpSpPr>
            <p:cNvPr id="258185" name="Group 137"/>
            <p:cNvGrpSpPr>
              <a:grpSpLocks/>
            </p:cNvGrpSpPr>
            <p:nvPr/>
          </p:nvGrpSpPr>
          <p:grpSpPr bwMode="auto">
            <a:xfrm>
              <a:off x="1587" y="3072"/>
              <a:ext cx="622" cy="191"/>
              <a:chOff x="627" y="0"/>
              <a:chExt cx="622" cy="403"/>
            </a:xfrm>
          </p:grpSpPr>
          <p:sp>
            <p:nvSpPr>
              <p:cNvPr id="258186" name="Rectangle 138"/>
              <p:cNvSpPr>
                <a:spLocks noChangeArrowheads="1"/>
              </p:cNvSpPr>
              <p:nvPr/>
            </p:nvSpPr>
            <p:spPr bwMode="auto">
              <a:xfrm>
                <a:off x="670" y="0"/>
                <a:ext cx="536" cy="403"/>
              </a:xfrm>
              <a:prstGeom prst="rect">
                <a:avLst/>
              </a:prstGeom>
              <a:noFill/>
              <a:ln w="9525">
                <a:noFill/>
                <a:miter lim="800000"/>
                <a:headEnd/>
                <a:tailEnd/>
              </a:ln>
              <a:effectLst/>
            </p:spPr>
            <p:txBody>
              <a:bodyPr/>
              <a:lstStyle/>
              <a:p>
                <a:pPr algn="just">
                  <a:spcBef>
                    <a:spcPct val="0"/>
                  </a:spcBef>
                </a:pPr>
                <a:r>
                  <a:rPr lang="en-US" sz="1200">
                    <a:solidFill>
                      <a:schemeClr val="tx1"/>
                    </a:solidFill>
                    <a:latin typeface="Arial Unicode MS" pitchFamily="34" charset="-128"/>
                    <a:ea typeface="Arial Unicode MS" pitchFamily="34" charset="-128"/>
                    <a:cs typeface="Arial Unicode MS" pitchFamily="34" charset="-128"/>
                  </a:rPr>
                  <a:t>Skill</a:t>
                </a:r>
              </a:p>
              <a:p>
                <a:pPr algn="just" eaLnBrk="0" hangingPunct="0">
                  <a:spcBef>
                    <a:spcPct val="0"/>
                  </a:spcBef>
                </a:pPr>
                <a:endParaRPr lang="en-US" b="0">
                  <a:solidFill>
                    <a:schemeClr val="tx1"/>
                  </a:solidFill>
                  <a:latin typeface="Times New Roman" pitchFamily="18" charset="0"/>
                </a:endParaRPr>
              </a:p>
            </p:txBody>
          </p:sp>
          <p:sp>
            <p:nvSpPr>
              <p:cNvPr id="258187" name="Rectangle 139"/>
              <p:cNvSpPr>
                <a:spLocks noChangeArrowheads="1"/>
              </p:cNvSpPr>
              <p:nvPr/>
            </p:nvSpPr>
            <p:spPr bwMode="auto">
              <a:xfrm>
                <a:off x="627" y="0"/>
                <a:ext cx="622" cy="403"/>
              </a:xfrm>
              <a:prstGeom prst="rect">
                <a:avLst/>
              </a:prstGeom>
              <a:noFill/>
              <a:ln w="7">
                <a:solidFill>
                  <a:srgbClr val="A0A0A0"/>
                </a:solidFill>
                <a:miter lim="800000"/>
                <a:headEnd/>
                <a:tailEnd/>
              </a:ln>
              <a:effectLst/>
            </p:spPr>
            <p:txBody>
              <a:bodyPr/>
              <a:lstStyle/>
              <a:p>
                <a:endParaRPr lang="en-US"/>
              </a:p>
            </p:txBody>
          </p:sp>
        </p:grpSp>
        <p:grpSp>
          <p:nvGrpSpPr>
            <p:cNvPr id="258191" name="Group 143"/>
            <p:cNvGrpSpPr>
              <a:grpSpLocks/>
            </p:cNvGrpSpPr>
            <p:nvPr/>
          </p:nvGrpSpPr>
          <p:grpSpPr bwMode="auto">
            <a:xfrm>
              <a:off x="960" y="3263"/>
              <a:ext cx="627" cy="193"/>
              <a:chOff x="0" y="403"/>
              <a:chExt cx="627" cy="403"/>
            </a:xfrm>
          </p:grpSpPr>
          <p:sp>
            <p:nvSpPr>
              <p:cNvPr id="258192" name="Rectangle 144"/>
              <p:cNvSpPr>
                <a:spLocks noChangeArrowheads="1"/>
              </p:cNvSpPr>
              <p:nvPr/>
            </p:nvSpPr>
            <p:spPr bwMode="auto">
              <a:xfrm>
                <a:off x="43" y="403"/>
                <a:ext cx="541" cy="403"/>
              </a:xfrm>
              <a:prstGeom prst="rect">
                <a:avLst/>
              </a:prstGeom>
              <a:noFill/>
              <a:ln w="9525">
                <a:noFill/>
                <a:miter lim="800000"/>
                <a:headEnd/>
                <a:tailEnd/>
              </a:ln>
              <a:effectLst/>
            </p:spPr>
            <p:txBody>
              <a:bodyPr/>
              <a:lstStyle/>
              <a:p>
                <a:pPr algn="just">
                  <a:spcBef>
                    <a:spcPct val="0"/>
                  </a:spcBef>
                </a:pPr>
                <a:r>
                  <a:rPr lang="en-US" sz="1200" b="0">
                    <a:solidFill>
                      <a:schemeClr val="tx1"/>
                    </a:solidFill>
                    <a:latin typeface="Arial Unicode MS" pitchFamily="34" charset="-128"/>
                    <a:ea typeface="Arial Unicode MS" pitchFamily="34" charset="-128"/>
                    <a:cs typeface="Arial Unicode MS" pitchFamily="34" charset="-128"/>
                  </a:rPr>
                  <a:t>1234</a:t>
                </a:r>
              </a:p>
              <a:p>
                <a:pPr algn="just" eaLnBrk="0" hangingPunct="0">
                  <a:spcBef>
                    <a:spcPct val="0"/>
                  </a:spcBef>
                </a:pPr>
                <a:endParaRPr lang="en-US" b="0">
                  <a:solidFill>
                    <a:schemeClr val="tx1"/>
                  </a:solidFill>
                  <a:latin typeface="Times New Roman" pitchFamily="18" charset="0"/>
                </a:endParaRPr>
              </a:p>
            </p:txBody>
          </p:sp>
          <p:sp>
            <p:nvSpPr>
              <p:cNvPr id="258193" name="Rectangle 145"/>
              <p:cNvSpPr>
                <a:spLocks noChangeArrowheads="1"/>
              </p:cNvSpPr>
              <p:nvPr/>
            </p:nvSpPr>
            <p:spPr bwMode="auto">
              <a:xfrm>
                <a:off x="0" y="403"/>
                <a:ext cx="627" cy="403"/>
              </a:xfrm>
              <a:prstGeom prst="rect">
                <a:avLst/>
              </a:prstGeom>
              <a:noFill/>
              <a:ln w="7">
                <a:solidFill>
                  <a:srgbClr val="A0A0A0"/>
                </a:solidFill>
                <a:miter lim="800000"/>
                <a:headEnd/>
                <a:tailEnd/>
              </a:ln>
              <a:effectLst/>
            </p:spPr>
            <p:txBody>
              <a:bodyPr/>
              <a:lstStyle/>
              <a:p>
                <a:endParaRPr lang="en-US"/>
              </a:p>
            </p:txBody>
          </p:sp>
        </p:grpSp>
        <p:grpSp>
          <p:nvGrpSpPr>
            <p:cNvPr id="258194" name="Group 146"/>
            <p:cNvGrpSpPr>
              <a:grpSpLocks/>
            </p:cNvGrpSpPr>
            <p:nvPr/>
          </p:nvGrpSpPr>
          <p:grpSpPr bwMode="auto">
            <a:xfrm>
              <a:off x="1587" y="3263"/>
              <a:ext cx="622" cy="193"/>
              <a:chOff x="627" y="403"/>
              <a:chExt cx="622" cy="403"/>
            </a:xfrm>
          </p:grpSpPr>
          <p:sp>
            <p:nvSpPr>
              <p:cNvPr id="258195" name="Rectangle 147"/>
              <p:cNvSpPr>
                <a:spLocks noChangeArrowheads="1"/>
              </p:cNvSpPr>
              <p:nvPr/>
            </p:nvSpPr>
            <p:spPr bwMode="auto">
              <a:xfrm>
                <a:off x="670" y="403"/>
                <a:ext cx="536" cy="403"/>
              </a:xfrm>
              <a:prstGeom prst="rect">
                <a:avLst/>
              </a:prstGeom>
              <a:noFill/>
              <a:ln w="9525">
                <a:noFill/>
                <a:miter lim="800000"/>
                <a:headEnd/>
                <a:tailEnd/>
              </a:ln>
              <a:effectLst/>
            </p:spPr>
            <p:txBody>
              <a:bodyPr/>
              <a:lstStyle/>
              <a:p>
                <a:pPr algn="just">
                  <a:spcBef>
                    <a:spcPct val="0"/>
                  </a:spcBef>
                </a:pPr>
                <a:r>
                  <a:rPr lang="en-US" sz="1200" b="0">
                    <a:solidFill>
                      <a:schemeClr val="tx1"/>
                    </a:solidFill>
                    <a:latin typeface="Arial Unicode MS" pitchFamily="34" charset="-128"/>
                    <a:ea typeface="Arial Unicode MS" pitchFamily="34" charset="-128"/>
                    <a:cs typeface="Arial Unicode MS" pitchFamily="34" charset="-128"/>
                  </a:rPr>
                  <a:t>Cooking</a:t>
                </a:r>
              </a:p>
              <a:p>
                <a:pPr algn="just" eaLnBrk="0" hangingPunct="0">
                  <a:spcBef>
                    <a:spcPct val="0"/>
                  </a:spcBef>
                </a:pPr>
                <a:endParaRPr lang="en-US" b="0">
                  <a:solidFill>
                    <a:schemeClr val="tx1"/>
                  </a:solidFill>
                  <a:latin typeface="Times New Roman" pitchFamily="18" charset="0"/>
                </a:endParaRPr>
              </a:p>
            </p:txBody>
          </p:sp>
          <p:sp>
            <p:nvSpPr>
              <p:cNvPr id="258196" name="Rectangle 148"/>
              <p:cNvSpPr>
                <a:spLocks noChangeArrowheads="1"/>
              </p:cNvSpPr>
              <p:nvPr/>
            </p:nvSpPr>
            <p:spPr bwMode="auto">
              <a:xfrm>
                <a:off x="627" y="403"/>
                <a:ext cx="622" cy="403"/>
              </a:xfrm>
              <a:prstGeom prst="rect">
                <a:avLst/>
              </a:prstGeom>
              <a:noFill/>
              <a:ln w="7">
                <a:solidFill>
                  <a:srgbClr val="A0A0A0"/>
                </a:solidFill>
                <a:miter lim="800000"/>
                <a:headEnd/>
                <a:tailEnd/>
              </a:ln>
              <a:effectLst/>
            </p:spPr>
            <p:txBody>
              <a:bodyPr/>
              <a:lstStyle/>
              <a:p>
                <a:endParaRPr lang="en-US"/>
              </a:p>
            </p:txBody>
          </p:sp>
        </p:grpSp>
        <p:grpSp>
          <p:nvGrpSpPr>
            <p:cNvPr id="258209" name="Group 161"/>
            <p:cNvGrpSpPr>
              <a:grpSpLocks/>
            </p:cNvGrpSpPr>
            <p:nvPr/>
          </p:nvGrpSpPr>
          <p:grpSpPr bwMode="auto">
            <a:xfrm>
              <a:off x="960" y="3456"/>
              <a:ext cx="627" cy="203"/>
              <a:chOff x="0" y="1209"/>
              <a:chExt cx="627" cy="403"/>
            </a:xfrm>
          </p:grpSpPr>
          <p:sp>
            <p:nvSpPr>
              <p:cNvPr id="258210" name="Rectangle 162"/>
              <p:cNvSpPr>
                <a:spLocks noChangeArrowheads="1"/>
              </p:cNvSpPr>
              <p:nvPr/>
            </p:nvSpPr>
            <p:spPr bwMode="auto">
              <a:xfrm>
                <a:off x="43" y="1209"/>
                <a:ext cx="541" cy="403"/>
              </a:xfrm>
              <a:prstGeom prst="rect">
                <a:avLst/>
              </a:prstGeom>
              <a:noFill/>
              <a:ln w="9525">
                <a:noFill/>
                <a:miter lim="800000"/>
                <a:headEnd/>
                <a:tailEnd/>
              </a:ln>
              <a:effectLst/>
            </p:spPr>
            <p:txBody>
              <a:bodyPr/>
              <a:lstStyle/>
              <a:p>
                <a:pPr algn="just">
                  <a:spcBef>
                    <a:spcPct val="0"/>
                  </a:spcBef>
                </a:pPr>
                <a:r>
                  <a:rPr lang="en-US" sz="1200" b="0">
                    <a:solidFill>
                      <a:schemeClr val="tx1"/>
                    </a:solidFill>
                    <a:latin typeface="Arial Unicode MS" pitchFamily="34" charset="-128"/>
                    <a:ea typeface="Arial Unicode MS" pitchFamily="34" charset="-128"/>
                    <a:cs typeface="Arial Unicode MS" pitchFamily="34" charset="-128"/>
                  </a:rPr>
                  <a:t>1453</a:t>
                </a:r>
              </a:p>
              <a:p>
                <a:pPr algn="just" eaLnBrk="0" hangingPunct="0">
                  <a:spcBef>
                    <a:spcPct val="0"/>
                  </a:spcBef>
                </a:pPr>
                <a:endParaRPr lang="en-US" b="0">
                  <a:solidFill>
                    <a:schemeClr val="tx1"/>
                  </a:solidFill>
                  <a:latin typeface="Times New Roman" pitchFamily="18" charset="0"/>
                </a:endParaRPr>
              </a:p>
            </p:txBody>
          </p:sp>
          <p:sp>
            <p:nvSpPr>
              <p:cNvPr id="258211" name="Rectangle 163"/>
              <p:cNvSpPr>
                <a:spLocks noChangeArrowheads="1"/>
              </p:cNvSpPr>
              <p:nvPr/>
            </p:nvSpPr>
            <p:spPr bwMode="auto">
              <a:xfrm>
                <a:off x="0" y="1209"/>
                <a:ext cx="627" cy="403"/>
              </a:xfrm>
              <a:prstGeom prst="rect">
                <a:avLst/>
              </a:prstGeom>
              <a:noFill/>
              <a:ln w="7">
                <a:solidFill>
                  <a:srgbClr val="A0A0A0"/>
                </a:solidFill>
                <a:miter lim="800000"/>
                <a:headEnd/>
                <a:tailEnd/>
              </a:ln>
              <a:effectLst/>
            </p:spPr>
            <p:txBody>
              <a:bodyPr/>
              <a:lstStyle/>
              <a:p>
                <a:endParaRPr lang="en-US"/>
              </a:p>
            </p:txBody>
          </p:sp>
        </p:grpSp>
        <p:grpSp>
          <p:nvGrpSpPr>
            <p:cNvPr id="258212" name="Group 164"/>
            <p:cNvGrpSpPr>
              <a:grpSpLocks/>
            </p:cNvGrpSpPr>
            <p:nvPr/>
          </p:nvGrpSpPr>
          <p:grpSpPr bwMode="auto">
            <a:xfrm>
              <a:off x="1587" y="3456"/>
              <a:ext cx="622" cy="203"/>
              <a:chOff x="627" y="1209"/>
              <a:chExt cx="622" cy="403"/>
            </a:xfrm>
          </p:grpSpPr>
          <p:sp>
            <p:nvSpPr>
              <p:cNvPr id="258213" name="Rectangle 165"/>
              <p:cNvSpPr>
                <a:spLocks noChangeArrowheads="1"/>
              </p:cNvSpPr>
              <p:nvPr/>
            </p:nvSpPr>
            <p:spPr bwMode="auto">
              <a:xfrm>
                <a:off x="670" y="1209"/>
                <a:ext cx="536" cy="403"/>
              </a:xfrm>
              <a:prstGeom prst="rect">
                <a:avLst/>
              </a:prstGeom>
              <a:noFill/>
              <a:ln w="9525">
                <a:noFill/>
                <a:miter lim="800000"/>
                <a:headEnd/>
                <a:tailEnd/>
              </a:ln>
              <a:effectLst/>
            </p:spPr>
            <p:txBody>
              <a:bodyPr/>
              <a:lstStyle/>
              <a:p>
                <a:pPr algn="just">
                  <a:spcBef>
                    <a:spcPct val="0"/>
                  </a:spcBef>
                </a:pPr>
                <a:r>
                  <a:rPr lang="en-US" sz="1200" b="0">
                    <a:solidFill>
                      <a:schemeClr val="tx1"/>
                    </a:solidFill>
                    <a:latin typeface="Arial Unicode MS" pitchFamily="34" charset="-128"/>
                    <a:ea typeface="Arial Unicode MS" pitchFamily="34" charset="-128"/>
                    <a:cs typeface="Arial Unicode MS" pitchFamily="34" charset="-128"/>
                  </a:rPr>
                  <a:t>Carpentry</a:t>
                </a:r>
              </a:p>
              <a:p>
                <a:pPr algn="just" eaLnBrk="0" hangingPunct="0">
                  <a:spcBef>
                    <a:spcPct val="0"/>
                  </a:spcBef>
                </a:pPr>
                <a:endParaRPr lang="en-US" b="0">
                  <a:solidFill>
                    <a:schemeClr val="tx1"/>
                  </a:solidFill>
                  <a:latin typeface="Times New Roman" pitchFamily="18" charset="0"/>
                </a:endParaRPr>
              </a:p>
            </p:txBody>
          </p:sp>
          <p:sp>
            <p:nvSpPr>
              <p:cNvPr id="258214" name="Rectangle 166"/>
              <p:cNvSpPr>
                <a:spLocks noChangeArrowheads="1"/>
              </p:cNvSpPr>
              <p:nvPr/>
            </p:nvSpPr>
            <p:spPr bwMode="auto">
              <a:xfrm>
                <a:off x="627" y="1209"/>
                <a:ext cx="622" cy="403"/>
              </a:xfrm>
              <a:prstGeom prst="rect">
                <a:avLst/>
              </a:prstGeom>
              <a:noFill/>
              <a:ln w="7">
                <a:solidFill>
                  <a:srgbClr val="A0A0A0"/>
                </a:solidFill>
                <a:miter lim="800000"/>
                <a:headEnd/>
                <a:tailEnd/>
              </a:ln>
              <a:effectLst/>
            </p:spPr>
            <p:txBody>
              <a:bodyPr/>
              <a:lstStyle/>
              <a:p>
                <a:endParaRPr lang="en-US"/>
              </a:p>
            </p:txBody>
          </p:sp>
        </p:grpSp>
        <p:grpSp>
          <p:nvGrpSpPr>
            <p:cNvPr id="258218" name="Group 170"/>
            <p:cNvGrpSpPr>
              <a:grpSpLocks/>
            </p:cNvGrpSpPr>
            <p:nvPr/>
          </p:nvGrpSpPr>
          <p:grpSpPr bwMode="auto">
            <a:xfrm>
              <a:off x="960" y="3659"/>
              <a:ext cx="627" cy="171"/>
              <a:chOff x="0" y="1612"/>
              <a:chExt cx="627" cy="403"/>
            </a:xfrm>
          </p:grpSpPr>
          <p:sp>
            <p:nvSpPr>
              <p:cNvPr id="258219" name="Rectangle 171"/>
              <p:cNvSpPr>
                <a:spLocks noChangeArrowheads="1"/>
              </p:cNvSpPr>
              <p:nvPr/>
            </p:nvSpPr>
            <p:spPr bwMode="auto">
              <a:xfrm>
                <a:off x="43" y="1612"/>
                <a:ext cx="541" cy="403"/>
              </a:xfrm>
              <a:prstGeom prst="rect">
                <a:avLst/>
              </a:prstGeom>
              <a:noFill/>
              <a:ln w="9525">
                <a:noFill/>
                <a:miter lim="800000"/>
                <a:headEnd/>
                <a:tailEnd/>
              </a:ln>
              <a:effectLst/>
            </p:spPr>
            <p:txBody>
              <a:bodyPr/>
              <a:lstStyle/>
              <a:p>
                <a:pPr algn="just">
                  <a:spcBef>
                    <a:spcPct val="0"/>
                  </a:spcBef>
                </a:pPr>
                <a:r>
                  <a:rPr lang="en-US" sz="1200" b="0">
                    <a:solidFill>
                      <a:schemeClr val="tx1"/>
                    </a:solidFill>
                    <a:latin typeface="Arial Unicode MS" pitchFamily="34" charset="-128"/>
                    <a:ea typeface="Arial Unicode MS" pitchFamily="34" charset="-128"/>
                    <a:cs typeface="Arial Unicode MS" pitchFamily="34" charset="-128"/>
                  </a:rPr>
                  <a:t>1453</a:t>
                </a:r>
              </a:p>
              <a:p>
                <a:pPr algn="just" eaLnBrk="0" hangingPunct="0">
                  <a:spcBef>
                    <a:spcPct val="0"/>
                  </a:spcBef>
                </a:pPr>
                <a:endParaRPr lang="en-US" b="0">
                  <a:solidFill>
                    <a:schemeClr val="tx1"/>
                  </a:solidFill>
                  <a:latin typeface="Times New Roman" pitchFamily="18" charset="0"/>
                </a:endParaRPr>
              </a:p>
            </p:txBody>
          </p:sp>
          <p:sp>
            <p:nvSpPr>
              <p:cNvPr id="258220" name="Rectangle 172"/>
              <p:cNvSpPr>
                <a:spLocks noChangeArrowheads="1"/>
              </p:cNvSpPr>
              <p:nvPr/>
            </p:nvSpPr>
            <p:spPr bwMode="auto">
              <a:xfrm>
                <a:off x="0" y="1612"/>
                <a:ext cx="627" cy="403"/>
              </a:xfrm>
              <a:prstGeom prst="rect">
                <a:avLst/>
              </a:prstGeom>
              <a:noFill/>
              <a:ln w="7">
                <a:solidFill>
                  <a:srgbClr val="A0A0A0"/>
                </a:solidFill>
                <a:miter lim="800000"/>
                <a:headEnd/>
                <a:tailEnd/>
              </a:ln>
              <a:effectLst/>
            </p:spPr>
            <p:txBody>
              <a:bodyPr/>
              <a:lstStyle/>
              <a:p>
                <a:endParaRPr lang="en-US"/>
              </a:p>
            </p:txBody>
          </p:sp>
        </p:grpSp>
        <p:grpSp>
          <p:nvGrpSpPr>
            <p:cNvPr id="258221" name="Group 173"/>
            <p:cNvGrpSpPr>
              <a:grpSpLocks/>
            </p:cNvGrpSpPr>
            <p:nvPr/>
          </p:nvGrpSpPr>
          <p:grpSpPr bwMode="auto">
            <a:xfrm>
              <a:off x="1587" y="3659"/>
              <a:ext cx="622" cy="171"/>
              <a:chOff x="627" y="1612"/>
              <a:chExt cx="622" cy="403"/>
            </a:xfrm>
          </p:grpSpPr>
          <p:sp>
            <p:nvSpPr>
              <p:cNvPr id="258222" name="Rectangle 174"/>
              <p:cNvSpPr>
                <a:spLocks noChangeArrowheads="1"/>
              </p:cNvSpPr>
              <p:nvPr/>
            </p:nvSpPr>
            <p:spPr bwMode="auto">
              <a:xfrm>
                <a:off x="670" y="1612"/>
                <a:ext cx="536" cy="403"/>
              </a:xfrm>
              <a:prstGeom prst="rect">
                <a:avLst/>
              </a:prstGeom>
              <a:noFill/>
              <a:ln w="9525">
                <a:noFill/>
                <a:miter lim="800000"/>
                <a:headEnd/>
                <a:tailEnd/>
              </a:ln>
              <a:effectLst/>
            </p:spPr>
            <p:txBody>
              <a:bodyPr/>
              <a:lstStyle/>
              <a:p>
                <a:pPr algn="just">
                  <a:spcBef>
                    <a:spcPct val="0"/>
                  </a:spcBef>
                </a:pPr>
                <a:r>
                  <a:rPr lang="en-US" sz="1200" b="0">
                    <a:solidFill>
                      <a:schemeClr val="tx1"/>
                    </a:solidFill>
                    <a:latin typeface="Arial Unicode MS" pitchFamily="34" charset="-128"/>
                    <a:ea typeface="Arial Unicode MS" pitchFamily="34" charset="-128"/>
                    <a:cs typeface="Arial Unicode MS" pitchFamily="34" charset="-128"/>
                  </a:rPr>
                  <a:t>Cooking</a:t>
                </a:r>
              </a:p>
              <a:p>
                <a:pPr algn="just" eaLnBrk="0" hangingPunct="0">
                  <a:spcBef>
                    <a:spcPct val="0"/>
                  </a:spcBef>
                </a:pPr>
                <a:endParaRPr lang="en-US" b="0">
                  <a:solidFill>
                    <a:schemeClr val="tx1"/>
                  </a:solidFill>
                  <a:latin typeface="Times New Roman" pitchFamily="18" charset="0"/>
                </a:endParaRPr>
              </a:p>
            </p:txBody>
          </p:sp>
          <p:sp>
            <p:nvSpPr>
              <p:cNvPr id="258223" name="Rectangle 175"/>
              <p:cNvSpPr>
                <a:spLocks noChangeArrowheads="1"/>
              </p:cNvSpPr>
              <p:nvPr/>
            </p:nvSpPr>
            <p:spPr bwMode="auto">
              <a:xfrm>
                <a:off x="627" y="1612"/>
                <a:ext cx="622" cy="403"/>
              </a:xfrm>
              <a:prstGeom prst="rect">
                <a:avLst/>
              </a:prstGeom>
              <a:noFill/>
              <a:ln w="7">
                <a:solidFill>
                  <a:srgbClr val="A0A0A0"/>
                </a:solidFill>
                <a:miter lim="800000"/>
                <a:headEnd/>
                <a:tailEnd/>
              </a:ln>
              <a:effectLst/>
            </p:spPr>
            <p:txBody>
              <a:bodyPr/>
              <a:lstStyle/>
              <a:p>
                <a:endParaRPr lang="en-US"/>
              </a:p>
            </p:txBody>
          </p:sp>
        </p:grpSp>
        <p:grpSp>
          <p:nvGrpSpPr>
            <p:cNvPr id="258227" name="Group 179"/>
            <p:cNvGrpSpPr>
              <a:grpSpLocks/>
            </p:cNvGrpSpPr>
            <p:nvPr/>
          </p:nvGrpSpPr>
          <p:grpSpPr bwMode="auto">
            <a:xfrm>
              <a:off x="960" y="3830"/>
              <a:ext cx="627" cy="165"/>
              <a:chOff x="0" y="2015"/>
              <a:chExt cx="627" cy="403"/>
            </a:xfrm>
          </p:grpSpPr>
          <p:sp>
            <p:nvSpPr>
              <p:cNvPr id="258228" name="Rectangle 180"/>
              <p:cNvSpPr>
                <a:spLocks noChangeArrowheads="1"/>
              </p:cNvSpPr>
              <p:nvPr/>
            </p:nvSpPr>
            <p:spPr bwMode="auto">
              <a:xfrm>
                <a:off x="43" y="2015"/>
                <a:ext cx="541" cy="403"/>
              </a:xfrm>
              <a:prstGeom prst="rect">
                <a:avLst/>
              </a:prstGeom>
              <a:noFill/>
              <a:ln w="9525">
                <a:noFill/>
                <a:miter lim="800000"/>
                <a:headEnd/>
                <a:tailEnd/>
              </a:ln>
              <a:effectLst/>
            </p:spPr>
            <p:txBody>
              <a:bodyPr/>
              <a:lstStyle/>
              <a:p>
                <a:pPr algn="just">
                  <a:spcBef>
                    <a:spcPct val="0"/>
                  </a:spcBef>
                </a:pPr>
                <a:r>
                  <a:rPr lang="en-US" sz="1200" b="0">
                    <a:solidFill>
                      <a:schemeClr val="tx1"/>
                    </a:solidFill>
                    <a:latin typeface="Arial Unicode MS" pitchFamily="34" charset="-128"/>
                    <a:ea typeface="Arial Unicode MS" pitchFamily="34" charset="-128"/>
                    <a:cs typeface="Arial Unicode MS" pitchFamily="34" charset="-128"/>
                  </a:rPr>
                  <a:t>2345</a:t>
                </a:r>
              </a:p>
              <a:p>
                <a:pPr algn="just" eaLnBrk="0" hangingPunct="0">
                  <a:spcBef>
                    <a:spcPct val="0"/>
                  </a:spcBef>
                </a:pPr>
                <a:endParaRPr lang="en-US" b="0">
                  <a:solidFill>
                    <a:schemeClr val="tx1"/>
                  </a:solidFill>
                  <a:latin typeface="Times New Roman" pitchFamily="18" charset="0"/>
                </a:endParaRPr>
              </a:p>
            </p:txBody>
          </p:sp>
          <p:sp>
            <p:nvSpPr>
              <p:cNvPr id="258229" name="Rectangle 181"/>
              <p:cNvSpPr>
                <a:spLocks noChangeArrowheads="1"/>
              </p:cNvSpPr>
              <p:nvPr/>
            </p:nvSpPr>
            <p:spPr bwMode="auto">
              <a:xfrm>
                <a:off x="0" y="2015"/>
                <a:ext cx="627" cy="403"/>
              </a:xfrm>
              <a:prstGeom prst="rect">
                <a:avLst/>
              </a:prstGeom>
              <a:noFill/>
              <a:ln w="7">
                <a:solidFill>
                  <a:srgbClr val="A0A0A0"/>
                </a:solidFill>
                <a:miter lim="800000"/>
                <a:headEnd/>
                <a:tailEnd/>
              </a:ln>
              <a:effectLst/>
            </p:spPr>
            <p:txBody>
              <a:bodyPr/>
              <a:lstStyle/>
              <a:p>
                <a:endParaRPr lang="en-US"/>
              </a:p>
            </p:txBody>
          </p:sp>
        </p:grpSp>
        <p:grpSp>
          <p:nvGrpSpPr>
            <p:cNvPr id="258230" name="Group 182"/>
            <p:cNvGrpSpPr>
              <a:grpSpLocks/>
            </p:cNvGrpSpPr>
            <p:nvPr/>
          </p:nvGrpSpPr>
          <p:grpSpPr bwMode="auto">
            <a:xfrm>
              <a:off x="1587" y="3830"/>
              <a:ext cx="622" cy="165"/>
              <a:chOff x="627" y="2015"/>
              <a:chExt cx="622" cy="403"/>
            </a:xfrm>
          </p:grpSpPr>
          <p:sp>
            <p:nvSpPr>
              <p:cNvPr id="258231" name="Rectangle 183"/>
              <p:cNvSpPr>
                <a:spLocks noChangeArrowheads="1"/>
              </p:cNvSpPr>
              <p:nvPr/>
            </p:nvSpPr>
            <p:spPr bwMode="auto">
              <a:xfrm>
                <a:off x="670" y="2015"/>
                <a:ext cx="536" cy="403"/>
              </a:xfrm>
              <a:prstGeom prst="rect">
                <a:avLst/>
              </a:prstGeom>
              <a:noFill/>
              <a:ln w="9525">
                <a:noFill/>
                <a:miter lim="800000"/>
                <a:headEnd/>
                <a:tailEnd/>
              </a:ln>
              <a:effectLst/>
            </p:spPr>
            <p:txBody>
              <a:bodyPr/>
              <a:lstStyle/>
              <a:p>
                <a:pPr algn="just">
                  <a:spcBef>
                    <a:spcPct val="0"/>
                  </a:spcBef>
                </a:pPr>
                <a:r>
                  <a:rPr lang="en-US" sz="1200" b="0">
                    <a:solidFill>
                      <a:schemeClr val="tx1"/>
                    </a:solidFill>
                    <a:latin typeface="Arial Unicode MS" pitchFamily="34" charset="-128"/>
                    <a:ea typeface="Arial Unicode MS" pitchFamily="34" charset="-128"/>
                    <a:cs typeface="Arial Unicode MS" pitchFamily="34" charset="-128"/>
                  </a:rPr>
                  <a:t>Cooking</a:t>
                </a:r>
              </a:p>
              <a:p>
                <a:pPr algn="just" eaLnBrk="0" hangingPunct="0">
                  <a:spcBef>
                    <a:spcPct val="0"/>
                  </a:spcBef>
                </a:pPr>
                <a:endParaRPr lang="en-US" b="0">
                  <a:solidFill>
                    <a:schemeClr val="tx1"/>
                  </a:solidFill>
                  <a:latin typeface="Times New Roman" pitchFamily="18" charset="0"/>
                </a:endParaRPr>
              </a:p>
            </p:txBody>
          </p:sp>
          <p:sp>
            <p:nvSpPr>
              <p:cNvPr id="258232" name="Rectangle 184"/>
              <p:cNvSpPr>
                <a:spLocks noChangeArrowheads="1"/>
              </p:cNvSpPr>
              <p:nvPr/>
            </p:nvSpPr>
            <p:spPr bwMode="auto">
              <a:xfrm>
                <a:off x="627" y="2015"/>
                <a:ext cx="622" cy="403"/>
              </a:xfrm>
              <a:prstGeom prst="rect">
                <a:avLst/>
              </a:prstGeom>
              <a:noFill/>
              <a:ln w="7">
                <a:solidFill>
                  <a:srgbClr val="A0A0A0"/>
                </a:solidFill>
                <a:miter lim="800000"/>
                <a:headEnd/>
                <a:tailEnd/>
              </a:ln>
              <a:effectLst/>
            </p:spPr>
            <p:txBody>
              <a:bodyPr/>
              <a:lstStyle/>
              <a:p>
                <a:endParaRPr lang="en-US"/>
              </a:p>
            </p:txBody>
          </p:sp>
        </p:grpSp>
      </p:grpSp>
    </p:spTree>
  </p:cSld>
  <p:clrMapOvr>
    <a:masterClrMapping/>
  </p:clrMapOvr>
  <p:transition>
    <p:dissolv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6" name="Rectangle 2"/>
          <p:cNvSpPr>
            <a:spLocks noGrp="1" noChangeArrowheads="1"/>
          </p:cNvSpPr>
          <p:nvPr>
            <p:ph type="body" idx="1"/>
          </p:nvPr>
        </p:nvSpPr>
        <p:spPr>
          <a:xfrm>
            <a:off x="304800" y="1143000"/>
            <a:ext cx="8610600" cy="5562600"/>
          </a:xfrm>
        </p:spPr>
        <p:txBody>
          <a:bodyPr/>
          <a:lstStyle/>
          <a:p>
            <a:pPr marL="609600" indent="-609600" algn="just"/>
            <a:r>
              <a:rPr lang="en-US" sz="2400" b="1">
                <a:latin typeface="Arial Unicode MS" pitchFamily="34" charset="-128"/>
                <a:cs typeface="Times New Roman" pitchFamily="18" charset="0"/>
              </a:rPr>
              <a:t>Fifth normal form is satisfied when all tables are broken into as many tables as possible in order to avoid redundancy. Once it is in fifth normal form it cannot be broken into smaller relations without changing the facts or the meaning.</a:t>
            </a:r>
            <a:r>
              <a:rPr lang="en-US" sz="2800" b="1">
                <a:latin typeface="Arial Unicode MS" pitchFamily="34" charset="-128"/>
                <a:ea typeface="Arial Unicode MS" pitchFamily="34" charset="-128"/>
                <a:cs typeface="Arial Unicode MS" pitchFamily="34" charset="-128"/>
              </a:rPr>
              <a:t> </a:t>
            </a:r>
          </a:p>
          <a:p>
            <a:pPr marL="609600" indent="-609600" algn="just">
              <a:buFontTx/>
              <a:buNone/>
            </a:pPr>
            <a:endParaRPr lang="en-US" sz="2800" b="1">
              <a:latin typeface="Arial Unicode MS" pitchFamily="34" charset="-128"/>
              <a:cs typeface="Times New Roman" pitchFamily="18" charset="0"/>
            </a:endParaRPr>
          </a:p>
        </p:txBody>
      </p:sp>
      <p:sp>
        <p:nvSpPr>
          <p:cNvPr id="272387" name="Rectangle 3"/>
          <p:cNvSpPr>
            <a:spLocks noChangeArrowheads="1"/>
          </p:cNvSpPr>
          <p:nvPr/>
        </p:nvSpPr>
        <p:spPr bwMode="auto">
          <a:xfrm>
            <a:off x="685800" y="76200"/>
            <a:ext cx="7772400" cy="1143000"/>
          </a:xfrm>
          <a:prstGeom prst="rect">
            <a:avLst/>
          </a:prstGeom>
          <a:noFill/>
          <a:ln w="9525">
            <a:noFill/>
            <a:miter lim="800000"/>
            <a:headEnd/>
            <a:tailEnd/>
          </a:ln>
          <a:effectLst/>
        </p:spPr>
        <p:txBody>
          <a:bodyPr anchor="ctr"/>
          <a:lstStyle/>
          <a:p>
            <a:pPr algn="ctr">
              <a:spcBef>
                <a:spcPct val="0"/>
              </a:spcBef>
            </a:pPr>
            <a:r>
              <a:rPr lang="en-US" sz="4400">
                <a:solidFill>
                  <a:srgbClr val="CC0000"/>
                </a:solidFill>
                <a:latin typeface="Arial-BoldMT"/>
              </a:rPr>
              <a:t>Fifth Normal Form  (5NF) </a:t>
            </a:r>
          </a:p>
        </p:txBody>
      </p:sp>
      <p:sp>
        <p:nvSpPr>
          <p:cNvPr id="272388" name="Rectangle 4"/>
          <p:cNvSpPr>
            <a:spLocks noChangeArrowheads="1"/>
          </p:cNvSpPr>
          <p:nvPr/>
        </p:nvSpPr>
        <p:spPr bwMode="auto">
          <a:xfrm>
            <a:off x="1588" y="1189038"/>
            <a:ext cx="9144000" cy="639762"/>
          </a:xfrm>
          <a:prstGeom prst="rect">
            <a:avLst/>
          </a:prstGeom>
          <a:noFill/>
          <a:ln w="9525">
            <a:noFill/>
            <a:miter lim="800000"/>
            <a:headEnd/>
            <a:tailEnd/>
          </a:ln>
          <a:effectLst/>
        </p:spPr>
        <p:txBody>
          <a:bodyPr>
            <a:spAutoFit/>
          </a:bodyPr>
          <a:lstStyle/>
          <a:p>
            <a:pPr>
              <a:spcBef>
                <a:spcPct val="0"/>
              </a:spcBef>
            </a:pPr>
            <a:r>
              <a:rPr lang="en-US" sz="1200" b="0">
                <a:solidFill>
                  <a:schemeClr val="tx1"/>
                </a:solidFill>
                <a:latin typeface="Arial Unicode MS" pitchFamily="34" charset="-128"/>
                <a:ea typeface="Arial Unicode MS" pitchFamily="34" charset="-128"/>
                <a:cs typeface="Arial Unicode MS" pitchFamily="34" charset="-128"/>
              </a:rPr>
              <a:t> </a:t>
            </a:r>
          </a:p>
          <a:p>
            <a:pPr eaLnBrk="0" hangingPunct="0">
              <a:spcBef>
                <a:spcPct val="0"/>
              </a:spcBef>
            </a:pPr>
            <a:endParaRPr lang="en-US" b="0">
              <a:solidFill>
                <a:schemeClr val="tx1"/>
              </a:solidFill>
              <a:latin typeface="Times New Roman" pitchFamily="18" charset="0"/>
            </a:endParaRPr>
          </a:p>
        </p:txBody>
      </p:sp>
    </p:spTree>
  </p:cSld>
  <p:clrMapOvr>
    <a:masterClrMapping/>
  </p:clrMapOvr>
  <p:transition>
    <p:dissolv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434" name="Rectangle 2"/>
          <p:cNvSpPr>
            <a:spLocks noGrp="1" noChangeArrowheads="1"/>
          </p:cNvSpPr>
          <p:nvPr>
            <p:ph type="body" idx="1"/>
          </p:nvPr>
        </p:nvSpPr>
        <p:spPr>
          <a:xfrm>
            <a:off x="304800" y="1143000"/>
            <a:ext cx="8610600" cy="5562600"/>
          </a:xfrm>
        </p:spPr>
        <p:txBody>
          <a:bodyPr/>
          <a:lstStyle/>
          <a:p>
            <a:pPr marL="609600" indent="-609600" algn="just"/>
            <a:r>
              <a:rPr lang="en-US" sz="2400" b="1">
                <a:latin typeface="Arial Unicode MS" pitchFamily="34" charset="-128"/>
                <a:cs typeface="Times New Roman" pitchFamily="18" charset="0"/>
              </a:rPr>
              <a:t>The relation is in DKNF when there can be no insertion or deletion anomalies in the database.</a:t>
            </a:r>
            <a:endParaRPr lang="en-US" sz="2800" b="1">
              <a:latin typeface="Arial Unicode MS" pitchFamily="34" charset="-128"/>
              <a:ea typeface="Arial Unicode MS" pitchFamily="34" charset="-128"/>
              <a:cs typeface="Arial Unicode MS" pitchFamily="34" charset="-128"/>
            </a:endParaRPr>
          </a:p>
          <a:p>
            <a:pPr marL="609600" indent="-609600" algn="just">
              <a:buFontTx/>
              <a:buNone/>
            </a:pPr>
            <a:endParaRPr lang="en-US" sz="2800" b="1">
              <a:latin typeface="Arial Unicode MS" pitchFamily="34" charset="-128"/>
              <a:cs typeface="Times New Roman" pitchFamily="18" charset="0"/>
            </a:endParaRPr>
          </a:p>
        </p:txBody>
      </p:sp>
      <p:sp>
        <p:nvSpPr>
          <p:cNvPr id="274435" name="Rectangle 3"/>
          <p:cNvSpPr>
            <a:spLocks noChangeArrowheads="1"/>
          </p:cNvSpPr>
          <p:nvPr/>
        </p:nvSpPr>
        <p:spPr bwMode="auto">
          <a:xfrm>
            <a:off x="685800" y="76200"/>
            <a:ext cx="7772400" cy="1143000"/>
          </a:xfrm>
          <a:prstGeom prst="rect">
            <a:avLst/>
          </a:prstGeom>
          <a:noFill/>
          <a:ln w="9525">
            <a:noFill/>
            <a:miter lim="800000"/>
            <a:headEnd/>
            <a:tailEnd/>
          </a:ln>
          <a:effectLst/>
        </p:spPr>
        <p:txBody>
          <a:bodyPr anchor="ctr"/>
          <a:lstStyle/>
          <a:p>
            <a:pPr algn="ctr">
              <a:spcBef>
                <a:spcPct val="0"/>
              </a:spcBef>
            </a:pPr>
            <a:r>
              <a:rPr lang="en-US" sz="3600">
                <a:solidFill>
                  <a:srgbClr val="CC0000"/>
                </a:solidFill>
                <a:latin typeface="Arial-BoldMT"/>
              </a:rPr>
              <a:t>Domain Key Normal Form  (DKNF)</a:t>
            </a:r>
            <a:r>
              <a:rPr lang="en-US" sz="4400">
                <a:solidFill>
                  <a:srgbClr val="CC0000"/>
                </a:solidFill>
                <a:latin typeface="Arial-BoldMT"/>
              </a:rPr>
              <a:t> </a:t>
            </a:r>
          </a:p>
        </p:txBody>
      </p:sp>
      <p:sp>
        <p:nvSpPr>
          <p:cNvPr id="274436" name="Rectangle 4"/>
          <p:cNvSpPr>
            <a:spLocks noChangeArrowheads="1"/>
          </p:cNvSpPr>
          <p:nvPr/>
        </p:nvSpPr>
        <p:spPr bwMode="auto">
          <a:xfrm>
            <a:off x="1588" y="1189038"/>
            <a:ext cx="9144000" cy="639762"/>
          </a:xfrm>
          <a:prstGeom prst="rect">
            <a:avLst/>
          </a:prstGeom>
          <a:noFill/>
          <a:ln w="9525">
            <a:noFill/>
            <a:miter lim="800000"/>
            <a:headEnd/>
            <a:tailEnd/>
          </a:ln>
          <a:effectLst/>
        </p:spPr>
        <p:txBody>
          <a:bodyPr>
            <a:spAutoFit/>
          </a:bodyPr>
          <a:lstStyle/>
          <a:p>
            <a:pPr>
              <a:spcBef>
                <a:spcPct val="0"/>
              </a:spcBef>
            </a:pPr>
            <a:r>
              <a:rPr lang="en-US" sz="1200" b="0">
                <a:solidFill>
                  <a:schemeClr val="tx1"/>
                </a:solidFill>
                <a:latin typeface="Arial Unicode MS" pitchFamily="34" charset="-128"/>
                <a:ea typeface="Arial Unicode MS" pitchFamily="34" charset="-128"/>
                <a:cs typeface="Arial Unicode MS" pitchFamily="34" charset="-128"/>
              </a:rPr>
              <a:t> </a:t>
            </a:r>
          </a:p>
          <a:p>
            <a:pPr eaLnBrk="0" hangingPunct="0">
              <a:spcBef>
                <a:spcPct val="0"/>
              </a:spcBef>
            </a:pPr>
            <a:endParaRPr lang="en-US" b="0">
              <a:solidFill>
                <a:schemeClr val="tx1"/>
              </a:solidFill>
              <a:latin typeface="Times New Roman" pitchFamily="18" charset="0"/>
            </a:endParaRPr>
          </a:p>
        </p:txBody>
      </p:sp>
    </p:spTree>
  </p:cSld>
  <p:clrMapOvr>
    <a:masterClrMapping/>
  </p:clrMapOvr>
  <p:transition>
    <p:dissolv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2"/>
          <p:cNvSpPr>
            <a:spLocks noGrp="1" noChangeArrowheads="1"/>
          </p:cNvSpPr>
          <p:nvPr>
            <p:ph type="body" idx="1"/>
          </p:nvPr>
        </p:nvSpPr>
        <p:spPr>
          <a:xfrm>
            <a:off x="304800" y="1143000"/>
            <a:ext cx="8839200" cy="5334000"/>
          </a:xfrm>
        </p:spPr>
        <p:txBody>
          <a:bodyPr/>
          <a:lstStyle/>
          <a:p>
            <a:pPr marL="533400" indent="-533400" algn="just"/>
            <a:r>
              <a:rPr lang="en-US" sz="2800">
                <a:latin typeface="Arial Unicode MS" pitchFamily="34" charset="-128"/>
                <a:ea typeface="Arial Unicode MS" pitchFamily="34" charset="-128"/>
                <a:cs typeface="Arial Unicode MS" pitchFamily="34" charset="-128"/>
              </a:rPr>
              <a:t>Levels of normalization based on the amount of redundancy in the database.</a:t>
            </a:r>
          </a:p>
          <a:p>
            <a:pPr marL="533400" indent="-533400" algn="just"/>
            <a:r>
              <a:rPr lang="en-US" sz="2800">
                <a:latin typeface="Arial Unicode MS" pitchFamily="34" charset="-128"/>
                <a:ea typeface="Arial Unicode MS" pitchFamily="34" charset="-128"/>
                <a:cs typeface="Arial Unicode MS" pitchFamily="34" charset="-128"/>
              </a:rPr>
              <a:t>Various levels of normalization are:</a:t>
            </a:r>
          </a:p>
          <a:p>
            <a:pPr marL="1023938" lvl="1" indent="-457200" algn="just"/>
            <a:r>
              <a:rPr lang="en-US" sz="2000"/>
              <a:t>First Normal Form (1NF)</a:t>
            </a:r>
          </a:p>
          <a:p>
            <a:pPr marL="1023938" lvl="1" indent="-457200" algn="just"/>
            <a:r>
              <a:rPr lang="en-US" sz="2000"/>
              <a:t>Second Normal Form (2NF)</a:t>
            </a:r>
          </a:p>
          <a:p>
            <a:pPr marL="1023938" lvl="1" indent="-457200" algn="just"/>
            <a:r>
              <a:rPr lang="en-US" sz="2000"/>
              <a:t>Third Normal Form (3NF)</a:t>
            </a:r>
          </a:p>
          <a:p>
            <a:pPr marL="1023938" lvl="1" indent="-457200" algn="just"/>
            <a:r>
              <a:rPr lang="en-US" sz="2000"/>
              <a:t>Boyce-Codd Normal Form (BCNF)</a:t>
            </a:r>
          </a:p>
          <a:p>
            <a:pPr marL="1023938" lvl="1" indent="-457200" algn="just"/>
            <a:r>
              <a:rPr lang="en-US" sz="2000"/>
              <a:t>Fourth Normal Form (4NF)</a:t>
            </a:r>
          </a:p>
          <a:p>
            <a:pPr marL="1023938" lvl="1" indent="-457200" algn="just"/>
            <a:r>
              <a:rPr lang="en-US" sz="2000"/>
              <a:t>Fifth Normal Form (5NF)</a:t>
            </a:r>
          </a:p>
          <a:p>
            <a:pPr marL="1023938" lvl="1" indent="-457200" algn="just"/>
            <a:r>
              <a:rPr lang="en-US" sz="2000"/>
              <a:t>Domain Key Normal Form (DKNF) </a:t>
            </a:r>
          </a:p>
        </p:txBody>
      </p:sp>
      <p:sp>
        <p:nvSpPr>
          <p:cNvPr id="211971" name="Rectangle 3"/>
          <p:cNvSpPr>
            <a:spLocks noChangeArrowheads="1"/>
          </p:cNvSpPr>
          <p:nvPr/>
        </p:nvSpPr>
        <p:spPr bwMode="auto">
          <a:xfrm>
            <a:off x="685800" y="76200"/>
            <a:ext cx="7772400" cy="1143000"/>
          </a:xfrm>
          <a:prstGeom prst="rect">
            <a:avLst/>
          </a:prstGeom>
          <a:noFill/>
          <a:ln w="9525">
            <a:noFill/>
            <a:miter lim="800000"/>
            <a:headEnd/>
            <a:tailEnd/>
          </a:ln>
          <a:effectLst/>
        </p:spPr>
        <p:txBody>
          <a:bodyPr anchor="ctr"/>
          <a:lstStyle/>
          <a:p>
            <a:pPr algn="ctr">
              <a:spcBef>
                <a:spcPct val="0"/>
              </a:spcBef>
            </a:pPr>
            <a:r>
              <a:rPr lang="en-US" sz="4400">
                <a:solidFill>
                  <a:srgbClr val="CC0000"/>
                </a:solidFill>
                <a:latin typeface="Arial-BoldMT"/>
              </a:rPr>
              <a:t>Levels of Normalization </a:t>
            </a:r>
          </a:p>
        </p:txBody>
      </p:sp>
      <p:sp>
        <p:nvSpPr>
          <p:cNvPr id="211972" name="AutoShape 4"/>
          <p:cNvSpPr>
            <a:spLocks noChangeArrowheads="1"/>
          </p:cNvSpPr>
          <p:nvPr/>
        </p:nvSpPr>
        <p:spPr bwMode="auto">
          <a:xfrm>
            <a:off x="5867400" y="2667000"/>
            <a:ext cx="457200" cy="2667000"/>
          </a:xfrm>
          <a:prstGeom prst="downArrow">
            <a:avLst>
              <a:gd name="adj1" fmla="val 49167"/>
              <a:gd name="adj2" fmla="val 120826"/>
            </a:avLst>
          </a:prstGeom>
          <a:solidFill>
            <a:srgbClr val="CC0000"/>
          </a:solidFill>
          <a:ln w="9525">
            <a:noFill/>
            <a:miter lim="800000"/>
            <a:headEnd/>
            <a:tailEnd/>
          </a:ln>
          <a:effectLst/>
        </p:spPr>
        <p:txBody>
          <a:bodyPr vert="eaVert" wrap="none" anchor="ctr"/>
          <a:lstStyle/>
          <a:p>
            <a:pPr algn="ctr"/>
            <a:r>
              <a:rPr lang="en-US" sz="1800">
                <a:solidFill>
                  <a:schemeClr val="bg1"/>
                </a:solidFill>
              </a:rPr>
              <a:t>Redundancy</a:t>
            </a:r>
          </a:p>
        </p:txBody>
      </p:sp>
      <p:sp>
        <p:nvSpPr>
          <p:cNvPr id="211973" name="AutoShape 5"/>
          <p:cNvSpPr>
            <a:spLocks noChangeArrowheads="1"/>
          </p:cNvSpPr>
          <p:nvPr/>
        </p:nvSpPr>
        <p:spPr bwMode="auto">
          <a:xfrm flipV="1">
            <a:off x="6553200" y="2667000"/>
            <a:ext cx="457200" cy="2667000"/>
          </a:xfrm>
          <a:prstGeom prst="downArrow">
            <a:avLst>
              <a:gd name="adj1" fmla="val 49167"/>
              <a:gd name="adj2" fmla="val 120826"/>
            </a:avLst>
          </a:prstGeom>
          <a:solidFill>
            <a:srgbClr val="CC0000"/>
          </a:solidFill>
          <a:ln w="9525">
            <a:noFill/>
            <a:miter lim="800000"/>
            <a:headEnd/>
            <a:tailEnd/>
          </a:ln>
          <a:effectLst/>
        </p:spPr>
        <p:txBody>
          <a:bodyPr vert="eaVert" wrap="none" anchor="ctr"/>
          <a:lstStyle/>
          <a:p>
            <a:pPr algn="ctr"/>
            <a:r>
              <a:rPr lang="en-US" sz="1800">
                <a:solidFill>
                  <a:schemeClr val="bg1"/>
                </a:solidFill>
              </a:rPr>
              <a:t>Number of Tables</a:t>
            </a:r>
          </a:p>
        </p:txBody>
      </p:sp>
      <p:sp>
        <p:nvSpPr>
          <p:cNvPr id="211974" name="Text Box 6"/>
          <p:cNvSpPr txBox="1">
            <a:spLocks noChangeArrowheads="1"/>
          </p:cNvSpPr>
          <p:nvPr/>
        </p:nvSpPr>
        <p:spPr bwMode="auto">
          <a:xfrm>
            <a:off x="609600" y="5654675"/>
            <a:ext cx="8001000" cy="822325"/>
          </a:xfrm>
          <a:prstGeom prst="rect">
            <a:avLst/>
          </a:prstGeom>
          <a:solidFill>
            <a:srgbClr val="FFFF99"/>
          </a:solidFill>
          <a:ln w="12700">
            <a:noFill/>
            <a:miter lim="800000"/>
            <a:headEnd type="none" w="sm" len="sm"/>
            <a:tailEnd type="none" w="sm" len="sm"/>
          </a:ln>
          <a:effectLst>
            <a:outerShdw dist="107763" dir="2700000" algn="ctr" rotWithShape="0">
              <a:schemeClr val="bg2"/>
            </a:outerShdw>
          </a:effectLst>
        </p:spPr>
        <p:txBody>
          <a:bodyPr>
            <a:spAutoFit/>
          </a:bodyPr>
          <a:lstStyle/>
          <a:p>
            <a:pPr algn="ctr" eaLnBrk="0" hangingPunct="0">
              <a:spcBef>
                <a:spcPct val="0"/>
              </a:spcBef>
            </a:pPr>
            <a:r>
              <a:rPr lang="en-US">
                <a:solidFill>
                  <a:srgbClr val="000066"/>
                </a:solidFill>
                <a:latin typeface="Times New Roman" pitchFamily="18" charset="0"/>
                <a:cs typeface="Times New Roman" pitchFamily="18" charset="0"/>
              </a:rPr>
              <a:t>Most databases should be 3NF or BCNF in order to avoid the database anomalies.</a:t>
            </a:r>
            <a:r>
              <a:rPr lang="en-US">
                <a:solidFill>
                  <a:srgbClr val="000066"/>
                </a:solidFill>
                <a:latin typeface="Times New Roman" pitchFamily="18" charset="0"/>
              </a:rPr>
              <a:t> </a:t>
            </a:r>
          </a:p>
        </p:txBody>
      </p:sp>
      <p:sp>
        <p:nvSpPr>
          <p:cNvPr id="211975" name="AutoShape 7"/>
          <p:cNvSpPr>
            <a:spLocks noChangeArrowheads="1"/>
          </p:cNvSpPr>
          <p:nvPr/>
        </p:nvSpPr>
        <p:spPr bwMode="auto">
          <a:xfrm flipV="1">
            <a:off x="7315200" y="2667000"/>
            <a:ext cx="457200" cy="2667000"/>
          </a:xfrm>
          <a:prstGeom prst="downArrow">
            <a:avLst>
              <a:gd name="adj1" fmla="val 49167"/>
              <a:gd name="adj2" fmla="val 120826"/>
            </a:avLst>
          </a:prstGeom>
          <a:solidFill>
            <a:srgbClr val="CC0000"/>
          </a:solidFill>
          <a:ln w="9525">
            <a:noFill/>
            <a:miter lim="800000"/>
            <a:headEnd/>
            <a:tailEnd/>
          </a:ln>
          <a:effectLst/>
        </p:spPr>
        <p:txBody>
          <a:bodyPr vert="eaVert" wrap="none" anchor="ctr"/>
          <a:lstStyle/>
          <a:p>
            <a:pPr algn="ctr"/>
            <a:r>
              <a:rPr lang="en-US" sz="1800">
                <a:solidFill>
                  <a:schemeClr val="bg1"/>
                </a:solidFill>
              </a:rPr>
              <a:t>Complexity</a:t>
            </a:r>
          </a:p>
        </p:txBody>
      </p:sp>
    </p:spTree>
  </p:cSld>
  <p:clrMapOvr>
    <a:masterClrMapping/>
  </p:clrMapOvr>
  <p:transition>
    <p:dissolv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1" name="Rectangle 3"/>
          <p:cNvSpPr>
            <a:spLocks noChangeArrowheads="1"/>
          </p:cNvSpPr>
          <p:nvPr/>
        </p:nvSpPr>
        <p:spPr bwMode="auto">
          <a:xfrm>
            <a:off x="685800" y="76200"/>
            <a:ext cx="7772400" cy="1143000"/>
          </a:xfrm>
          <a:prstGeom prst="rect">
            <a:avLst/>
          </a:prstGeom>
          <a:noFill/>
          <a:ln w="9525">
            <a:noFill/>
            <a:miter lim="800000"/>
            <a:headEnd/>
            <a:tailEnd/>
          </a:ln>
          <a:effectLst/>
        </p:spPr>
        <p:txBody>
          <a:bodyPr anchor="ctr"/>
          <a:lstStyle/>
          <a:p>
            <a:pPr algn="ctr">
              <a:spcBef>
                <a:spcPct val="0"/>
              </a:spcBef>
            </a:pPr>
            <a:r>
              <a:rPr lang="en-US" sz="4400">
                <a:solidFill>
                  <a:srgbClr val="CC0000"/>
                </a:solidFill>
                <a:latin typeface="Arial-BoldMT"/>
              </a:rPr>
              <a:t>Levels of Normalization </a:t>
            </a:r>
          </a:p>
        </p:txBody>
      </p:sp>
      <p:sp>
        <p:nvSpPr>
          <p:cNvPr id="268294" name="Text Box 6"/>
          <p:cNvSpPr txBox="1">
            <a:spLocks noChangeArrowheads="1"/>
          </p:cNvSpPr>
          <p:nvPr/>
        </p:nvSpPr>
        <p:spPr bwMode="auto">
          <a:xfrm>
            <a:off x="609600" y="5654675"/>
            <a:ext cx="8001000" cy="457200"/>
          </a:xfrm>
          <a:prstGeom prst="rect">
            <a:avLst/>
          </a:prstGeom>
          <a:solidFill>
            <a:srgbClr val="FFFF99"/>
          </a:solidFill>
          <a:ln w="12700">
            <a:noFill/>
            <a:miter lim="800000"/>
            <a:headEnd type="none" w="sm" len="sm"/>
            <a:tailEnd type="none" w="sm" len="sm"/>
          </a:ln>
          <a:effectLst>
            <a:outerShdw dist="107763" dir="2700000" algn="ctr" rotWithShape="0">
              <a:schemeClr val="bg2"/>
            </a:outerShdw>
          </a:effectLst>
        </p:spPr>
        <p:txBody>
          <a:bodyPr>
            <a:spAutoFit/>
          </a:bodyPr>
          <a:lstStyle/>
          <a:p>
            <a:pPr algn="ctr" eaLnBrk="0" hangingPunct="0">
              <a:spcBef>
                <a:spcPct val="0"/>
              </a:spcBef>
            </a:pPr>
            <a:r>
              <a:rPr lang="en-US">
                <a:solidFill>
                  <a:srgbClr val="000066"/>
                </a:solidFill>
                <a:latin typeface="Times New Roman" pitchFamily="18" charset="0"/>
              </a:rPr>
              <a:t>Each higher level is a subset of the lower level </a:t>
            </a:r>
          </a:p>
        </p:txBody>
      </p:sp>
      <p:grpSp>
        <p:nvGrpSpPr>
          <p:cNvPr id="268310" name="Group 22"/>
          <p:cNvGrpSpPr>
            <a:grpSpLocks/>
          </p:cNvGrpSpPr>
          <p:nvPr/>
        </p:nvGrpSpPr>
        <p:grpSpPr bwMode="auto">
          <a:xfrm>
            <a:off x="2286000" y="1447800"/>
            <a:ext cx="4343400" cy="4114800"/>
            <a:chOff x="1440" y="912"/>
            <a:chExt cx="2736" cy="2592"/>
          </a:xfrm>
        </p:grpSpPr>
        <p:grpSp>
          <p:nvGrpSpPr>
            <p:cNvPr id="268298" name="Group 10"/>
            <p:cNvGrpSpPr>
              <a:grpSpLocks/>
            </p:cNvGrpSpPr>
            <p:nvPr/>
          </p:nvGrpSpPr>
          <p:grpSpPr bwMode="auto">
            <a:xfrm>
              <a:off x="1440" y="912"/>
              <a:ext cx="2736" cy="2592"/>
              <a:chOff x="1632" y="1056"/>
              <a:chExt cx="2496" cy="2304"/>
            </a:xfrm>
          </p:grpSpPr>
          <p:sp>
            <p:nvSpPr>
              <p:cNvPr id="268299" name="Oval 11"/>
              <p:cNvSpPr>
                <a:spLocks noChangeArrowheads="1"/>
              </p:cNvSpPr>
              <p:nvPr/>
            </p:nvSpPr>
            <p:spPr bwMode="auto">
              <a:xfrm>
                <a:off x="2736" y="2112"/>
                <a:ext cx="336" cy="240"/>
              </a:xfrm>
              <a:prstGeom prst="ellipse">
                <a:avLst/>
              </a:prstGeom>
              <a:noFill/>
              <a:ln w="9525">
                <a:solidFill>
                  <a:schemeClr val="tx1"/>
                </a:solidFill>
                <a:round/>
                <a:headEnd/>
                <a:tailEnd/>
              </a:ln>
              <a:effectLst/>
            </p:spPr>
            <p:txBody>
              <a:bodyPr wrap="none" anchor="ctr"/>
              <a:lstStyle/>
              <a:p>
                <a:pPr algn="ctr">
                  <a:spcBef>
                    <a:spcPct val="0"/>
                  </a:spcBef>
                </a:pPr>
                <a:r>
                  <a:rPr lang="en-US" sz="1800">
                    <a:solidFill>
                      <a:schemeClr val="accent2"/>
                    </a:solidFill>
                    <a:latin typeface="Times New Roman" pitchFamily="18" charset="0"/>
                  </a:rPr>
                  <a:t>DKNF</a:t>
                </a:r>
              </a:p>
            </p:txBody>
          </p:sp>
          <p:sp>
            <p:nvSpPr>
              <p:cNvPr id="268300" name="Oval 12"/>
              <p:cNvSpPr>
                <a:spLocks noChangeArrowheads="1"/>
              </p:cNvSpPr>
              <p:nvPr/>
            </p:nvSpPr>
            <p:spPr bwMode="auto">
              <a:xfrm>
                <a:off x="2544" y="1920"/>
                <a:ext cx="720" cy="624"/>
              </a:xfrm>
              <a:prstGeom prst="ellipse">
                <a:avLst/>
              </a:prstGeom>
              <a:noFill/>
              <a:ln w="9525">
                <a:solidFill>
                  <a:schemeClr val="tx1"/>
                </a:solidFill>
                <a:round/>
                <a:headEnd/>
                <a:tailEnd/>
              </a:ln>
              <a:effectLst/>
            </p:spPr>
            <p:txBody>
              <a:bodyPr wrap="none" anchor="ctr"/>
              <a:lstStyle/>
              <a:p>
                <a:pPr algn="ctr">
                  <a:spcBef>
                    <a:spcPct val="0"/>
                  </a:spcBef>
                </a:pPr>
                <a:endParaRPr lang="en-US" sz="1800" b="0">
                  <a:solidFill>
                    <a:schemeClr val="tx1"/>
                  </a:solidFill>
                  <a:latin typeface="Times New Roman" pitchFamily="18" charset="0"/>
                </a:endParaRPr>
              </a:p>
            </p:txBody>
          </p:sp>
          <p:sp>
            <p:nvSpPr>
              <p:cNvPr id="268301" name="Oval 13"/>
              <p:cNvSpPr>
                <a:spLocks noChangeArrowheads="1"/>
              </p:cNvSpPr>
              <p:nvPr/>
            </p:nvSpPr>
            <p:spPr bwMode="auto">
              <a:xfrm>
                <a:off x="2304" y="1680"/>
                <a:ext cx="1200" cy="1104"/>
              </a:xfrm>
              <a:prstGeom prst="ellipse">
                <a:avLst/>
              </a:prstGeom>
              <a:noFill/>
              <a:ln w="9525">
                <a:solidFill>
                  <a:schemeClr val="tx1"/>
                </a:solidFill>
                <a:round/>
                <a:headEnd/>
                <a:tailEnd/>
              </a:ln>
              <a:effectLst/>
            </p:spPr>
            <p:txBody>
              <a:bodyPr wrap="none" anchor="ctr"/>
              <a:lstStyle/>
              <a:p>
                <a:pPr algn="ctr">
                  <a:spcBef>
                    <a:spcPct val="0"/>
                  </a:spcBef>
                </a:pPr>
                <a:endParaRPr lang="en-US" sz="1800" b="0">
                  <a:solidFill>
                    <a:schemeClr val="tx1"/>
                  </a:solidFill>
                  <a:latin typeface="Times New Roman" pitchFamily="18" charset="0"/>
                </a:endParaRPr>
              </a:p>
              <a:p>
                <a:pPr algn="ctr">
                  <a:spcBef>
                    <a:spcPct val="0"/>
                  </a:spcBef>
                </a:pPr>
                <a:endParaRPr lang="en-US" sz="1800" b="0">
                  <a:solidFill>
                    <a:schemeClr val="tx1"/>
                  </a:solidFill>
                  <a:latin typeface="Times New Roman" pitchFamily="18" charset="0"/>
                </a:endParaRPr>
              </a:p>
            </p:txBody>
          </p:sp>
          <p:sp>
            <p:nvSpPr>
              <p:cNvPr id="268302" name="Oval 14"/>
              <p:cNvSpPr>
                <a:spLocks noChangeArrowheads="1"/>
              </p:cNvSpPr>
              <p:nvPr/>
            </p:nvSpPr>
            <p:spPr bwMode="auto">
              <a:xfrm>
                <a:off x="2064" y="1488"/>
                <a:ext cx="1680" cy="1488"/>
              </a:xfrm>
              <a:prstGeom prst="ellipse">
                <a:avLst/>
              </a:prstGeom>
              <a:noFill/>
              <a:ln w="9525">
                <a:solidFill>
                  <a:schemeClr val="tx1"/>
                </a:solidFill>
                <a:round/>
                <a:headEnd/>
                <a:tailEnd/>
              </a:ln>
              <a:effectLst/>
            </p:spPr>
            <p:txBody>
              <a:bodyPr wrap="none" anchor="ctr"/>
              <a:lstStyle/>
              <a:p>
                <a:pPr algn="ctr">
                  <a:spcBef>
                    <a:spcPct val="0"/>
                  </a:spcBef>
                </a:pPr>
                <a:endParaRPr lang="en-US" sz="1800" b="0">
                  <a:solidFill>
                    <a:schemeClr val="tx1"/>
                  </a:solidFill>
                  <a:latin typeface="Times New Roman" pitchFamily="18" charset="0"/>
                </a:endParaRPr>
              </a:p>
              <a:p>
                <a:pPr algn="ctr">
                  <a:spcBef>
                    <a:spcPct val="0"/>
                  </a:spcBef>
                </a:pPr>
                <a:endParaRPr lang="en-US" sz="1800" b="0">
                  <a:solidFill>
                    <a:schemeClr val="tx1"/>
                  </a:solidFill>
                  <a:latin typeface="Times New Roman" pitchFamily="18" charset="0"/>
                </a:endParaRPr>
              </a:p>
              <a:p>
                <a:pPr algn="ctr">
                  <a:spcBef>
                    <a:spcPct val="0"/>
                  </a:spcBef>
                </a:pPr>
                <a:endParaRPr lang="en-US" sz="1800" b="0">
                  <a:solidFill>
                    <a:schemeClr val="tx1"/>
                  </a:solidFill>
                  <a:latin typeface="Times New Roman" pitchFamily="18" charset="0"/>
                </a:endParaRPr>
              </a:p>
            </p:txBody>
          </p:sp>
          <p:sp>
            <p:nvSpPr>
              <p:cNvPr id="268303" name="Oval 15"/>
              <p:cNvSpPr>
                <a:spLocks noChangeArrowheads="1"/>
              </p:cNvSpPr>
              <p:nvPr/>
            </p:nvSpPr>
            <p:spPr bwMode="auto">
              <a:xfrm>
                <a:off x="1824" y="1296"/>
                <a:ext cx="2112" cy="1872"/>
              </a:xfrm>
              <a:prstGeom prst="ellipse">
                <a:avLst/>
              </a:prstGeom>
              <a:noFill/>
              <a:ln w="9525">
                <a:solidFill>
                  <a:schemeClr val="tx1"/>
                </a:solidFill>
                <a:round/>
                <a:headEnd/>
                <a:tailEnd/>
              </a:ln>
              <a:effectLst/>
            </p:spPr>
            <p:txBody>
              <a:bodyPr wrap="none" anchor="ctr"/>
              <a:lstStyle/>
              <a:p>
                <a:endParaRPr lang="en-US"/>
              </a:p>
            </p:txBody>
          </p:sp>
          <p:sp>
            <p:nvSpPr>
              <p:cNvPr id="268304" name="Oval 16"/>
              <p:cNvSpPr>
                <a:spLocks noChangeArrowheads="1"/>
              </p:cNvSpPr>
              <p:nvPr/>
            </p:nvSpPr>
            <p:spPr bwMode="auto">
              <a:xfrm>
                <a:off x="1632" y="1056"/>
                <a:ext cx="2496" cy="2304"/>
              </a:xfrm>
              <a:prstGeom prst="ellipse">
                <a:avLst/>
              </a:prstGeom>
              <a:noFill/>
              <a:ln w="9525">
                <a:solidFill>
                  <a:schemeClr val="tx1"/>
                </a:solidFill>
                <a:round/>
                <a:headEnd/>
                <a:tailEnd/>
              </a:ln>
              <a:effectLst/>
            </p:spPr>
            <p:txBody>
              <a:bodyPr wrap="none" anchor="b" anchorCtr="1"/>
              <a:lstStyle/>
              <a:p>
                <a:pPr algn="ctr">
                  <a:spcBef>
                    <a:spcPct val="0"/>
                  </a:spcBef>
                </a:pPr>
                <a:endParaRPr lang="en-US" sz="1800" b="0">
                  <a:solidFill>
                    <a:schemeClr val="tx1"/>
                  </a:solidFill>
                  <a:latin typeface="Times New Roman" pitchFamily="18" charset="0"/>
                </a:endParaRPr>
              </a:p>
              <a:p>
                <a:pPr algn="ctr">
                  <a:spcBef>
                    <a:spcPct val="0"/>
                  </a:spcBef>
                </a:pPr>
                <a:endParaRPr lang="en-US" sz="1800" b="0">
                  <a:solidFill>
                    <a:schemeClr val="tx1"/>
                  </a:solidFill>
                  <a:latin typeface="Times New Roman" pitchFamily="18" charset="0"/>
                </a:endParaRPr>
              </a:p>
              <a:p>
                <a:pPr algn="ctr">
                  <a:spcBef>
                    <a:spcPct val="0"/>
                  </a:spcBef>
                </a:pPr>
                <a:endParaRPr lang="en-US" sz="1800" b="0">
                  <a:solidFill>
                    <a:schemeClr val="tx1"/>
                  </a:solidFill>
                  <a:latin typeface="Times New Roman" pitchFamily="18" charset="0"/>
                </a:endParaRPr>
              </a:p>
              <a:p>
                <a:pPr algn="ctr">
                  <a:spcBef>
                    <a:spcPct val="0"/>
                  </a:spcBef>
                </a:pPr>
                <a:endParaRPr lang="en-US" sz="1200" b="0">
                  <a:solidFill>
                    <a:schemeClr val="tx1"/>
                  </a:solidFill>
                  <a:latin typeface="Times New Roman" pitchFamily="18" charset="0"/>
                </a:endParaRPr>
              </a:p>
            </p:txBody>
          </p:sp>
        </p:grpSp>
        <p:sp>
          <p:nvSpPr>
            <p:cNvPr id="268305" name="Text Box 17"/>
            <p:cNvSpPr txBox="1">
              <a:spLocks noChangeArrowheads="1"/>
            </p:cNvSpPr>
            <p:nvPr/>
          </p:nvSpPr>
          <p:spPr bwMode="auto">
            <a:xfrm>
              <a:off x="2585" y="928"/>
              <a:ext cx="479" cy="288"/>
            </a:xfrm>
            <a:prstGeom prst="rect">
              <a:avLst/>
            </a:prstGeom>
            <a:noFill/>
            <a:ln w="9525">
              <a:noFill/>
              <a:miter lim="800000"/>
              <a:headEnd/>
              <a:tailEnd/>
            </a:ln>
            <a:effectLst/>
          </p:spPr>
          <p:txBody>
            <a:bodyPr wrap="none">
              <a:spAutoFit/>
            </a:bodyPr>
            <a:lstStyle/>
            <a:p>
              <a:r>
                <a:rPr lang="en-US"/>
                <a:t>1NF</a:t>
              </a:r>
            </a:p>
          </p:txBody>
        </p:sp>
        <p:sp>
          <p:nvSpPr>
            <p:cNvPr id="268306" name="Text Box 18"/>
            <p:cNvSpPr txBox="1">
              <a:spLocks noChangeArrowheads="1"/>
            </p:cNvSpPr>
            <p:nvPr/>
          </p:nvSpPr>
          <p:spPr bwMode="auto">
            <a:xfrm>
              <a:off x="2585" y="1160"/>
              <a:ext cx="479" cy="288"/>
            </a:xfrm>
            <a:prstGeom prst="rect">
              <a:avLst/>
            </a:prstGeom>
            <a:noFill/>
            <a:ln w="9525">
              <a:noFill/>
              <a:miter lim="800000"/>
              <a:headEnd/>
              <a:tailEnd/>
            </a:ln>
            <a:effectLst/>
          </p:spPr>
          <p:txBody>
            <a:bodyPr wrap="none">
              <a:spAutoFit/>
            </a:bodyPr>
            <a:lstStyle/>
            <a:p>
              <a:r>
                <a:rPr lang="en-US"/>
                <a:t>2NF</a:t>
              </a:r>
            </a:p>
          </p:txBody>
        </p:sp>
        <p:sp>
          <p:nvSpPr>
            <p:cNvPr id="268307" name="Text Box 19"/>
            <p:cNvSpPr txBox="1">
              <a:spLocks noChangeArrowheads="1"/>
            </p:cNvSpPr>
            <p:nvPr/>
          </p:nvSpPr>
          <p:spPr bwMode="auto">
            <a:xfrm>
              <a:off x="2585" y="1376"/>
              <a:ext cx="479" cy="288"/>
            </a:xfrm>
            <a:prstGeom prst="rect">
              <a:avLst/>
            </a:prstGeom>
            <a:noFill/>
            <a:ln w="9525">
              <a:noFill/>
              <a:miter lim="800000"/>
              <a:headEnd/>
              <a:tailEnd/>
            </a:ln>
            <a:effectLst/>
          </p:spPr>
          <p:txBody>
            <a:bodyPr wrap="none">
              <a:spAutoFit/>
            </a:bodyPr>
            <a:lstStyle/>
            <a:p>
              <a:r>
                <a:rPr lang="en-US"/>
                <a:t>3NF</a:t>
              </a:r>
            </a:p>
          </p:txBody>
        </p:sp>
        <p:sp>
          <p:nvSpPr>
            <p:cNvPr id="268308" name="Text Box 20"/>
            <p:cNvSpPr txBox="1">
              <a:spLocks noChangeArrowheads="1"/>
            </p:cNvSpPr>
            <p:nvPr/>
          </p:nvSpPr>
          <p:spPr bwMode="auto">
            <a:xfrm>
              <a:off x="2585" y="1640"/>
              <a:ext cx="479" cy="288"/>
            </a:xfrm>
            <a:prstGeom prst="rect">
              <a:avLst/>
            </a:prstGeom>
            <a:noFill/>
            <a:ln w="9525">
              <a:noFill/>
              <a:miter lim="800000"/>
              <a:headEnd/>
              <a:tailEnd/>
            </a:ln>
            <a:effectLst/>
          </p:spPr>
          <p:txBody>
            <a:bodyPr wrap="none">
              <a:spAutoFit/>
            </a:bodyPr>
            <a:lstStyle/>
            <a:p>
              <a:r>
                <a:rPr lang="en-US"/>
                <a:t>4NF</a:t>
              </a:r>
            </a:p>
          </p:txBody>
        </p:sp>
        <p:sp>
          <p:nvSpPr>
            <p:cNvPr id="268309" name="Text Box 21"/>
            <p:cNvSpPr txBox="1">
              <a:spLocks noChangeArrowheads="1"/>
            </p:cNvSpPr>
            <p:nvPr/>
          </p:nvSpPr>
          <p:spPr bwMode="auto">
            <a:xfrm>
              <a:off x="2593" y="1872"/>
              <a:ext cx="479" cy="288"/>
            </a:xfrm>
            <a:prstGeom prst="rect">
              <a:avLst/>
            </a:prstGeom>
            <a:noFill/>
            <a:ln w="9525">
              <a:noFill/>
              <a:miter lim="800000"/>
              <a:headEnd/>
              <a:tailEnd/>
            </a:ln>
            <a:effectLst/>
          </p:spPr>
          <p:txBody>
            <a:bodyPr wrap="none">
              <a:spAutoFit/>
            </a:bodyPr>
            <a:lstStyle/>
            <a:p>
              <a:r>
                <a:rPr lang="en-US"/>
                <a:t>5NF</a:t>
              </a:r>
            </a:p>
          </p:txBody>
        </p:sp>
      </p:grpSp>
    </p:spTree>
  </p:cSld>
  <p:clrMapOvr>
    <a:masterClrMapping/>
  </p:clrMapOvr>
  <p:transition>
    <p:dissolv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2"/>
          <p:cNvSpPr>
            <a:spLocks noGrp="1" noChangeArrowheads="1"/>
          </p:cNvSpPr>
          <p:nvPr>
            <p:ph type="body" idx="1"/>
          </p:nvPr>
        </p:nvSpPr>
        <p:spPr>
          <a:xfrm>
            <a:off x="304800" y="1143000"/>
            <a:ext cx="8001000" cy="4267200"/>
          </a:xfrm>
        </p:spPr>
        <p:txBody>
          <a:bodyPr/>
          <a:lstStyle/>
          <a:p>
            <a:pPr marL="533400" indent="-533400" algn="just">
              <a:buFontTx/>
              <a:buNone/>
            </a:pPr>
            <a:r>
              <a:rPr lang="en-US" sz="2400">
                <a:latin typeface="Arial Unicode MS" pitchFamily="34" charset="-128"/>
                <a:cs typeface="Times New Roman" pitchFamily="18" charset="0"/>
              </a:rPr>
              <a:t>A table is considered to be in 1NF if all the fields contain</a:t>
            </a:r>
          </a:p>
          <a:p>
            <a:pPr marL="533400" indent="-533400" algn="just">
              <a:buFontTx/>
              <a:buNone/>
            </a:pPr>
            <a:r>
              <a:rPr lang="en-US" sz="2400">
                <a:latin typeface="Arial Unicode MS" pitchFamily="34" charset="-128"/>
                <a:cs typeface="Times New Roman" pitchFamily="18" charset="0"/>
              </a:rPr>
              <a:t>only scalar values (as opposed to list of values).</a:t>
            </a:r>
            <a:r>
              <a:rPr lang="en-US" sz="2800">
                <a:latin typeface="Arial Unicode MS" pitchFamily="34" charset="-128"/>
                <a:cs typeface="Times New Roman" pitchFamily="18" charset="0"/>
              </a:rPr>
              <a:t> </a:t>
            </a:r>
          </a:p>
          <a:p>
            <a:pPr marL="533400" indent="-533400" algn="just">
              <a:buFontTx/>
              <a:buNone/>
            </a:pPr>
            <a:r>
              <a:rPr lang="en-US" sz="2400" b="1">
                <a:solidFill>
                  <a:srgbClr val="CC0000"/>
                </a:solidFill>
                <a:latin typeface="Arial Unicode MS" pitchFamily="34" charset="-128"/>
                <a:cs typeface="Times New Roman" pitchFamily="18" charset="0"/>
              </a:rPr>
              <a:t>Example (Not 1NF)</a:t>
            </a:r>
          </a:p>
        </p:txBody>
      </p:sp>
      <p:sp>
        <p:nvSpPr>
          <p:cNvPr id="214019" name="Rectangle 3"/>
          <p:cNvSpPr>
            <a:spLocks noChangeArrowheads="1"/>
          </p:cNvSpPr>
          <p:nvPr/>
        </p:nvSpPr>
        <p:spPr bwMode="auto">
          <a:xfrm>
            <a:off x="685800" y="76200"/>
            <a:ext cx="7772400" cy="1143000"/>
          </a:xfrm>
          <a:prstGeom prst="rect">
            <a:avLst/>
          </a:prstGeom>
          <a:noFill/>
          <a:ln w="9525">
            <a:noFill/>
            <a:miter lim="800000"/>
            <a:headEnd/>
            <a:tailEnd/>
          </a:ln>
          <a:effectLst/>
        </p:spPr>
        <p:txBody>
          <a:bodyPr anchor="ctr"/>
          <a:lstStyle/>
          <a:p>
            <a:pPr algn="ctr">
              <a:spcBef>
                <a:spcPct val="0"/>
              </a:spcBef>
            </a:pPr>
            <a:r>
              <a:rPr lang="en-US" sz="4400">
                <a:solidFill>
                  <a:srgbClr val="CC0000"/>
                </a:solidFill>
                <a:latin typeface="Arial-BoldMT"/>
              </a:rPr>
              <a:t>First Normal Form  (1NF) </a:t>
            </a:r>
          </a:p>
        </p:txBody>
      </p:sp>
      <p:sp>
        <p:nvSpPr>
          <p:cNvPr id="214022" name="Text Box 6"/>
          <p:cNvSpPr txBox="1">
            <a:spLocks noChangeArrowheads="1"/>
          </p:cNvSpPr>
          <p:nvPr/>
        </p:nvSpPr>
        <p:spPr bwMode="auto">
          <a:xfrm>
            <a:off x="609600" y="5638800"/>
            <a:ext cx="8001000" cy="457200"/>
          </a:xfrm>
          <a:prstGeom prst="rect">
            <a:avLst/>
          </a:prstGeom>
          <a:solidFill>
            <a:srgbClr val="FFFF99"/>
          </a:solidFill>
          <a:ln w="12700">
            <a:noFill/>
            <a:miter lim="800000"/>
            <a:headEnd type="none" w="sm" len="sm"/>
            <a:tailEnd type="none" w="sm" len="sm"/>
          </a:ln>
          <a:effectLst>
            <a:outerShdw dist="107763" dir="2700000" algn="ctr" rotWithShape="0">
              <a:schemeClr val="bg2"/>
            </a:outerShdw>
          </a:effectLst>
        </p:spPr>
        <p:txBody>
          <a:bodyPr>
            <a:spAutoFit/>
          </a:bodyPr>
          <a:lstStyle/>
          <a:p>
            <a:pPr algn="ctr" eaLnBrk="0" hangingPunct="0">
              <a:spcBef>
                <a:spcPct val="0"/>
              </a:spcBef>
            </a:pPr>
            <a:r>
              <a:rPr lang="en-US">
                <a:solidFill>
                  <a:srgbClr val="000066"/>
                </a:solidFill>
                <a:latin typeface="Times New Roman" pitchFamily="18" charset="0"/>
              </a:rPr>
              <a:t>Author and AuPhone columns are not scalar</a:t>
            </a:r>
          </a:p>
        </p:txBody>
      </p:sp>
      <p:grpSp>
        <p:nvGrpSpPr>
          <p:cNvPr id="214577" name="Group 561"/>
          <p:cNvGrpSpPr>
            <a:grpSpLocks/>
          </p:cNvGrpSpPr>
          <p:nvPr/>
        </p:nvGrpSpPr>
        <p:grpSpPr bwMode="auto">
          <a:xfrm>
            <a:off x="568325" y="3355975"/>
            <a:ext cx="1063625" cy="606425"/>
            <a:chOff x="0" y="0"/>
            <a:chExt cx="627" cy="480"/>
          </a:xfrm>
        </p:grpSpPr>
        <p:sp>
          <p:nvSpPr>
            <p:cNvPr id="214513" name="Rectangle 497"/>
            <p:cNvSpPr>
              <a:spLocks noChangeArrowheads="1"/>
            </p:cNvSpPr>
            <p:nvPr/>
          </p:nvSpPr>
          <p:spPr bwMode="auto">
            <a:xfrm>
              <a:off x="29" y="0"/>
              <a:ext cx="569" cy="480"/>
            </a:xfrm>
            <a:prstGeom prst="rect">
              <a:avLst/>
            </a:prstGeom>
            <a:noFill/>
            <a:ln w="9525">
              <a:noFill/>
              <a:miter lim="800000"/>
              <a:headEnd/>
              <a:tailEnd/>
            </a:ln>
            <a:effectLst/>
          </p:spPr>
          <p:txBody>
            <a:bodyPr/>
            <a:lstStyle/>
            <a:p>
              <a:pPr>
                <a:spcBef>
                  <a:spcPct val="0"/>
                </a:spcBef>
              </a:pPr>
              <a:r>
                <a:rPr lang="en-US" sz="1000" b="0">
                  <a:solidFill>
                    <a:schemeClr val="tx1"/>
                  </a:solidFill>
                  <a:latin typeface="Times New Roman" pitchFamily="18" charset="0"/>
                  <a:cs typeface="Times New Roman" pitchFamily="18" charset="0"/>
                </a:rPr>
                <a:t>0-321-32132-1</a:t>
              </a:r>
            </a:p>
            <a:p>
              <a:pPr eaLnBrk="0" hangingPunct="0">
                <a:spcBef>
                  <a:spcPct val="0"/>
                </a:spcBef>
              </a:pPr>
              <a:endParaRPr lang="en-US" b="0">
                <a:solidFill>
                  <a:schemeClr val="tx1"/>
                </a:solidFill>
                <a:latin typeface="Times New Roman" pitchFamily="18" charset="0"/>
              </a:endParaRPr>
            </a:p>
          </p:txBody>
        </p:sp>
        <p:sp>
          <p:nvSpPr>
            <p:cNvPr id="214576" name="Rectangle 560"/>
            <p:cNvSpPr>
              <a:spLocks noChangeArrowheads="1"/>
            </p:cNvSpPr>
            <p:nvPr/>
          </p:nvSpPr>
          <p:spPr bwMode="auto">
            <a:xfrm>
              <a:off x="0" y="0"/>
              <a:ext cx="627" cy="480"/>
            </a:xfrm>
            <a:prstGeom prst="rect">
              <a:avLst/>
            </a:prstGeom>
            <a:noFill/>
            <a:ln w="7">
              <a:solidFill>
                <a:srgbClr val="A0A0A0"/>
              </a:solidFill>
              <a:miter lim="800000"/>
              <a:headEnd/>
              <a:tailEnd/>
            </a:ln>
            <a:effectLst/>
          </p:spPr>
          <p:txBody>
            <a:bodyPr/>
            <a:lstStyle/>
            <a:p>
              <a:endParaRPr lang="en-US"/>
            </a:p>
          </p:txBody>
        </p:sp>
      </p:grpSp>
      <p:grpSp>
        <p:nvGrpSpPr>
          <p:cNvPr id="214579" name="Group 563"/>
          <p:cNvGrpSpPr>
            <a:grpSpLocks/>
          </p:cNvGrpSpPr>
          <p:nvPr/>
        </p:nvGrpSpPr>
        <p:grpSpPr bwMode="auto">
          <a:xfrm>
            <a:off x="1631950" y="3355975"/>
            <a:ext cx="881063" cy="606425"/>
            <a:chOff x="627" y="0"/>
            <a:chExt cx="598" cy="480"/>
          </a:xfrm>
        </p:grpSpPr>
        <p:sp>
          <p:nvSpPr>
            <p:cNvPr id="214514" name="Rectangle 498"/>
            <p:cNvSpPr>
              <a:spLocks noChangeArrowheads="1"/>
            </p:cNvSpPr>
            <p:nvPr/>
          </p:nvSpPr>
          <p:spPr bwMode="auto">
            <a:xfrm>
              <a:off x="656" y="0"/>
              <a:ext cx="540" cy="480"/>
            </a:xfrm>
            <a:prstGeom prst="rect">
              <a:avLst/>
            </a:prstGeom>
            <a:noFill/>
            <a:ln w="9525">
              <a:noFill/>
              <a:miter lim="800000"/>
              <a:headEnd/>
              <a:tailEnd/>
            </a:ln>
            <a:effectLst/>
          </p:spPr>
          <p:txBody>
            <a:bodyPr/>
            <a:lstStyle/>
            <a:p>
              <a:pPr>
                <a:spcBef>
                  <a:spcPct val="0"/>
                </a:spcBef>
              </a:pPr>
              <a:r>
                <a:rPr lang="en-US" sz="1000" b="0">
                  <a:solidFill>
                    <a:schemeClr val="tx1"/>
                  </a:solidFill>
                  <a:latin typeface="Times New Roman" pitchFamily="18" charset="0"/>
                  <a:cs typeface="Times New Roman" pitchFamily="18" charset="0"/>
                </a:rPr>
                <a:t>Balloon</a:t>
              </a:r>
            </a:p>
            <a:p>
              <a:pPr eaLnBrk="0" hangingPunct="0">
                <a:spcBef>
                  <a:spcPct val="0"/>
                </a:spcBef>
              </a:pPr>
              <a:endParaRPr lang="en-US" b="0">
                <a:solidFill>
                  <a:schemeClr val="tx1"/>
                </a:solidFill>
                <a:latin typeface="Times New Roman" pitchFamily="18" charset="0"/>
              </a:endParaRPr>
            </a:p>
          </p:txBody>
        </p:sp>
        <p:sp>
          <p:nvSpPr>
            <p:cNvPr id="214578" name="Rectangle 562"/>
            <p:cNvSpPr>
              <a:spLocks noChangeArrowheads="1"/>
            </p:cNvSpPr>
            <p:nvPr/>
          </p:nvSpPr>
          <p:spPr bwMode="auto">
            <a:xfrm>
              <a:off x="627" y="0"/>
              <a:ext cx="598" cy="480"/>
            </a:xfrm>
            <a:prstGeom prst="rect">
              <a:avLst/>
            </a:prstGeom>
            <a:noFill/>
            <a:ln w="7">
              <a:solidFill>
                <a:srgbClr val="A0A0A0"/>
              </a:solidFill>
              <a:miter lim="800000"/>
              <a:headEnd/>
              <a:tailEnd/>
            </a:ln>
            <a:effectLst/>
          </p:spPr>
          <p:txBody>
            <a:bodyPr/>
            <a:lstStyle/>
            <a:p>
              <a:endParaRPr lang="en-US"/>
            </a:p>
          </p:txBody>
        </p:sp>
      </p:grpSp>
      <p:grpSp>
        <p:nvGrpSpPr>
          <p:cNvPr id="214583" name="Group 567"/>
          <p:cNvGrpSpPr>
            <a:grpSpLocks/>
          </p:cNvGrpSpPr>
          <p:nvPr/>
        </p:nvGrpSpPr>
        <p:grpSpPr bwMode="auto">
          <a:xfrm>
            <a:off x="2517775" y="3355975"/>
            <a:ext cx="911225" cy="606425"/>
            <a:chOff x="1549" y="0"/>
            <a:chExt cx="548" cy="480"/>
          </a:xfrm>
        </p:grpSpPr>
        <p:sp>
          <p:nvSpPr>
            <p:cNvPr id="214516" name="Rectangle 500"/>
            <p:cNvSpPr>
              <a:spLocks noChangeArrowheads="1"/>
            </p:cNvSpPr>
            <p:nvPr/>
          </p:nvSpPr>
          <p:spPr bwMode="auto">
            <a:xfrm>
              <a:off x="1578" y="0"/>
              <a:ext cx="490" cy="480"/>
            </a:xfrm>
            <a:prstGeom prst="rect">
              <a:avLst/>
            </a:prstGeom>
            <a:noFill/>
            <a:ln w="9525">
              <a:noFill/>
              <a:miter lim="800000"/>
              <a:headEnd/>
              <a:tailEnd/>
            </a:ln>
            <a:effectLst/>
          </p:spPr>
          <p:txBody>
            <a:bodyPr/>
            <a:lstStyle/>
            <a:p>
              <a:pPr>
                <a:spcBef>
                  <a:spcPct val="0"/>
                </a:spcBef>
              </a:pPr>
              <a:r>
                <a:rPr lang="en-US" sz="1000" b="0">
                  <a:solidFill>
                    <a:schemeClr val="tx1"/>
                  </a:solidFill>
                  <a:latin typeface="Times New Roman" pitchFamily="18" charset="0"/>
                  <a:cs typeface="Times New Roman" pitchFamily="18" charset="0"/>
                </a:rPr>
                <a:t>Sleepy, Snoopy, Grumpy</a:t>
              </a:r>
            </a:p>
            <a:p>
              <a:pPr eaLnBrk="0" hangingPunct="0">
                <a:spcBef>
                  <a:spcPct val="0"/>
                </a:spcBef>
              </a:pPr>
              <a:endParaRPr lang="en-US" b="0">
                <a:solidFill>
                  <a:schemeClr val="tx1"/>
                </a:solidFill>
                <a:latin typeface="Times New Roman" pitchFamily="18" charset="0"/>
              </a:endParaRPr>
            </a:p>
          </p:txBody>
        </p:sp>
        <p:sp>
          <p:nvSpPr>
            <p:cNvPr id="214582" name="Rectangle 566"/>
            <p:cNvSpPr>
              <a:spLocks noChangeArrowheads="1"/>
            </p:cNvSpPr>
            <p:nvPr/>
          </p:nvSpPr>
          <p:spPr bwMode="auto">
            <a:xfrm>
              <a:off x="1549" y="0"/>
              <a:ext cx="548" cy="480"/>
            </a:xfrm>
            <a:prstGeom prst="rect">
              <a:avLst/>
            </a:prstGeom>
            <a:noFill/>
            <a:ln w="7">
              <a:solidFill>
                <a:srgbClr val="A0A0A0"/>
              </a:solidFill>
              <a:miter lim="800000"/>
              <a:headEnd/>
              <a:tailEnd/>
            </a:ln>
            <a:effectLst/>
          </p:spPr>
          <p:txBody>
            <a:bodyPr/>
            <a:lstStyle/>
            <a:p>
              <a:endParaRPr lang="en-US"/>
            </a:p>
          </p:txBody>
        </p:sp>
      </p:grpSp>
      <p:grpSp>
        <p:nvGrpSpPr>
          <p:cNvPr id="214585" name="Group 569"/>
          <p:cNvGrpSpPr>
            <a:grpSpLocks/>
          </p:cNvGrpSpPr>
          <p:nvPr/>
        </p:nvGrpSpPr>
        <p:grpSpPr bwMode="auto">
          <a:xfrm>
            <a:off x="3429000" y="3355975"/>
            <a:ext cx="1087438" cy="606425"/>
            <a:chOff x="2097" y="0"/>
            <a:chExt cx="598" cy="480"/>
          </a:xfrm>
        </p:grpSpPr>
        <p:sp>
          <p:nvSpPr>
            <p:cNvPr id="214517" name="Rectangle 501"/>
            <p:cNvSpPr>
              <a:spLocks noChangeArrowheads="1"/>
            </p:cNvSpPr>
            <p:nvPr/>
          </p:nvSpPr>
          <p:spPr bwMode="auto">
            <a:xfrm>
              <a:off x="2126" y="0"/>
              <a:ext cx="540" cy="480"/>
            </a:xfrm>
            <a:prstGeom prst="rect">
              <a:avLst/>
            </a:prstGeom>
            <a:noFill/>
            <a:ln w="9525">
              <a:noFill/>
              <a:miter lim="800000"/>
              <a:headEnd/>
              <a:tailEnd/>
            </a:ln>
            <a:effectLst/>
          </p:spPr>
          <p:txBody>
            <a:bodyPr/>
            <a:lstStyle/>
            <a:p>
              <a:pPr>
                <a:spcBef>
                  <a:spcPct val="0"/>
                </a:spcBef>
              </a:pPr>
              <a:r>
                <a:rPr lang="en-US" sz="1000" b="0">
                  <a:solidFill>
                    <a:schemeClr val="tx1"/>
                  </a:solidFill>
                  <a:latin typeface="Times New Roman" pitchFamily="18" charset="0"/>
                  <a:cs typeface="Times New Roman" pitchFamily="18" charset="0"/>
                </a:rPr>
                <a:t>321-321-1111, 232-234-1234, 665-235-6532</a:t>
              </a:r>
            </a:p>
            <a:p>
              <a:pPr eaLnBrk="0" hangingPunct="0">
                <a:spcBef>
                  <a:spcPct val="0"/>
                </a:spcBef>
              </a:pPr>
              <a:endParaRPr lang="en-US" b="0">
                <a:solidFill>
                  <a:schemeClr val="tx1"/>
                </a:solidFill>
                <a:latin typeface="Times New Roman" pitchFamily="18" charset="0"/>
              </a:endParaRPr>
            </a:p>
          </p:txBody>
        </p:sp>
        <p:sp>
          <p:nvSpPr>
            <p:cNvPr id="214584" name="Rectangle 568"/>
            <p:cNvSpPr>
              <a:spLocks noChangeArrowheads="1"/>
            </p:cNvSpPr>
            <p:nvPr/>
          </p:nvSpPr>
          <p:spPr bwMode="auto">
            <a:xfrm>
              <a:off x="2097" y="0"/>
              <a:ext cx="598" cy="480"/>
            </a:xfrm>
            <a:prstGeom prst="rect">
              <a:avLst/>
            </a:prstGeom>
            <a:noFill/>
            <a:ln w="7">
              <a:solidFill>
                <a:srgbClr val="A0A0A0"/>
              </a:solidFill>
              <a:miter lim="800000"/>
              <a:headEnd/>
              <a:tailEnd/>
            </a:ln>
            <a:effectLst/>
          </p:spPr>
          <p:txBody>
            <a:bodyPr/>
            <a:lstStyle/>
            <a:p>
              <a:endParaRPr lang="en-US"/>
            </a:p>
          </p:txBody>
        </p:sp>
      </p:grpSp>
      <p:grpSp>
        <p:nvGrpSpPr>
          <p:cNvPr id="214589" name="Group 573"/>
          <p:cNvGrpSpPr>
            <a:grpSpLocks/>
          </p:cNvGrpSpPr>
          <p:nvPr/>
        </p:nvGrpSpPr>
        <p:grpSpPr bwMode="auto">
          <a:xfrm>
            <a:off x="4516438" y="3355975"/>
            <a:ext cx="998537" cy="606425"/>
            <a:chOff x="3077" y="0"/>
            <a:chExt cx="670" cy="480"/>
          </a:xfrm>
        </p:grpSpPr>
        <p:sp>
          <p:nvSpPr>
            <p:cNvPr id="214519" name="Rectangle 503"/>
            <p:cNvSpPr>
              <a:spLocks noChangeArrowheads="1"/>
            </p:cNvSpPr>
            <p:nvPr/>
          </p:nvSpPr>
          <p:spPr bwMode="auto">
            <a:xfrm>
              <a:off x="3106" y="0"/>
              <a:ext cx="612" cy="480"/>
            </a:xfrm>
            <a:prstGeom prst="rect">
              <a:avLst/>
            </a:prstGeom>
            <a:noFill/>
            <a:ln w="9525">
              <a:noFill/>
              <a:miter lim="800000"/>
              <a:headEnd/>
              <a:tailEnd/>
            </a:ln>
            <a:effectLst/>
          </p:spPr>
          <p:txBody>
            <a:bodyPr/>
            <a:lstStyle/>
            <a:p>
              <a:pPr>
                <a:spcBef>
                  <a:spcPct val="0"/>
                </a:spcBef>
              </a:pPr>
              <a:r>
                <a:rPr lang="en-US" sz="1000" b="0">
                  <a:solidFill>
                    <a:schemeClr val="tx1"/>
                  </a:solidFill>
                  <a:latin typeface="Times New Roman" pitchFamily="18" charset="0"/>
                  <a:cs typeface="Times New Roman" pitchFamily="18" charset="0"/>
                </a:rPr>
                <a:t>Small House</a:t>
              </a:r>
            </a:p>
            <a:p>
              <a:pPr eaLnBrk="0" hangingPunct="0">
                <a:spcBef>
                  <a:spcPct val="0"/>
                </a:spcBef>
              </a:pPr>
              <a:endParaRPr lang="en-US" b="0">
                <a:solidFill>
                  <a:schemeClr val="tx1"/>
                </a:solidFill>
                <a:latin typeface="Times New Roman" pitchFamily="18" charset="0"/>
              </a:endParaRPr>
            </a:p>
          </p:txBody>
        </p:sp>
        <p:sp>
          <p:nvSpPr>
            <p:cNvPr id="214588" name="Rectangle 572"/>
            <p:cNvSpPr>
              <a:spLocks noChangeArrowheads="1"/>
            </p:cNvSpPr>
            <p:nvPr/>
          </p:nvSpPr>
          <p:spPr bwMode="auto">
            <a:xfrm>
              <a:off x="3077" y="0"/>
              <a:ext cx="670" cy="480"/>
            </a:xfrm>
            <a:prstGeom prst="rect">
              <a:avLst/>
            </a:prstGeom>
            <a:noFill/>
            <a:ln w="7">
              <a:solidFill>
                <a:srgbClr val="A0A0A0"/>
              </a:solidFill>
              <a:miter lim="800000"/>
              <a:headEnd/>
              <a:tailEnd/>
            </a:ln>
            <a:effectLst/>
          </p:spPr>
          <p:txBody>
            <a:bodyPr/>
            <a:lstStyle/>
            <a:p>
              <a:endParaRPr lang="en-US"/>
            </a:p>
          </p:txBody>
        </p:sp>
      </p:grpSp>
      <p:grpSp>
        <p:nvGrpSpPr>
          <p:cNvPr id="214591" name="Group 575"/>
          <p:cNvGrpSpPr>
            <a:grpSpLocks/>
          </p:cNvGrpSpPr>
          <p:nvPr/>
        </p:nvGrpSpPr>
        <p:grpSpPr bwMode="auto">
          <a:xfrm>
            <a:off x="5514975" y="3355975"/>
            <a:ext cx="1058863" cy="606425"/>
            <a:chOff x="3747" y="0"/>
            <a:chExt cx="634" cy="480"/>
          </a:xfrm>
        </p:grpSpPr>
        <p:sp>
          <p:nvSpPr>
            <p:cNvPr id="214520" name="Rectangle 504"/>
            <p:cNvSpPr>
              <a:spLocks noChangeArrowheads="1"/>
            </p:cNvSpPr>
            <p:nvPr/>
          </p:nvSpPr>
          <p:spPr bwMode="auto">
            <a:xfrm>
              <a:off x="3776" y="0"/>
              <a:ext cx="576" cy="480"/>
            </a:xfrm>
            <a:prstGeom prst="rect">
              <a:avLst/>
            </a:prstGeom>
            <a:noFill/>
            <a:ln w="9525">
              <a:noFill/>
              <a:miter lim="800000"/>
              <a:headEnd/>
              <a:tailEnd/>
            </a:ln>
            <a:effectLst/>
          </p:spPr>
          <p:txBody>
            <a:bodyPr/>
            <a:lstStyle/>
            <a:p>
              <a:pPr>
                <a:spcBef>
                  <a:spcPct val="0"/>
                </a:spcBef>
              </a:pPr>
              <a:r>
                <a:rPr lang="en-US" sz="1000" b="0">
                  <a:solidFill>
                    <a:schemeClr val="tx1"/>
                  </a:solidFill>
                  <a:latin typeface="Times New Roman" pitchFamily="18" charset="0"/>
                  <a:cs typeface="Times New Roman" pitchFamily="18" charset="0"/>
                </a:rPr>
                <a:t>714-000-0000</a:t>
              </a:r>
            </a:p>
            <a:p>
              <a:pPr eaLnBrk="0" hangingPunct="0">
                <a:spcBef>
                  <a:spcPct val="0"/>
                </a:spcBef>
              </a:pPr>
              <a:endParaRPr lang="en-US" b="0">
                <a:solidFill>
                  <a:schemeClr val="tx1"/>
                </a:solidFill>
                <a:latin typeface="Times New Roman" pitchFamily="18" charset="0"/>
              </a:endParaRPr>
            </a:p>
          </p:txBody>
        </p:sp>
        <p:sp>
          <p:nvSpPr>
            <p:cNvPr id="214590" name="Rectangle 574"/>
            <p:cNvSpPr>
              <a:spLocks noChangeArrowheads="1"/>
            </p:cNvSpPr>
            <p:nvPr/>
          </p:nvSpPr>
          <p:spPr bwMode="auto">
            <a:xfrm>
              <a:off x="3747" y="0"/>
              <a:ext cx="634" cy="480"/>
            </a:xfrm>
            <a:prstGeom prst="rect">
              <a:avLst/>
            </a:prstGeom>
            <a:noFill/>
            <a:ln w="7">
              <a:solidFill>
                <a:srgbClr val="A0A0A0"/>
              </a:solidFill>
              <a:miter lim="800000"/>
              <a:headEnd/>
              <a:tailEnd/>
            </a:ln>
            <a:effectLst/>
          </p:spPr>
          <p:txBody>
            <a:bodyPr/>
            <a:lstStyle/>
            <a:p>
              <a:endParaRPr lang="en-US"/>
            </a:p>
          </p:txBody>
        </p:sp>
      </p:grpSp>
      <p:grpSp>
        <p:nvGrpSpPr>
          <p:cNvPr id="214593" name="Group 577"/>
          <p:cNvGrpSpPr>
            <a:grpSpLocks/>
          </p:cNvGrpSpPr>
          <p:nvPr/>
        </p:nvGrpSpPr>
        <p:grpSpPr bwMode="auto">
          <a:xfrm>
            <a:off x="6573838" y="3355975"/>
            <a:ext cx="706437" cy="606425"/>
            <a:chOff x="4381" y="0"/>
            <a:chExt cx="382" cy="480"/>
          </a:xfrm>
        </p:grpSpPr>
        <p:sp>
          <p:nvSpPr>
            <p:cNvPr id="214521" name="Rectangle 505"/>
            <p:cNvSpPr>
              <a:spLocks noChangeArrowheads="1"/>
            </p:cNvSpPr>
            <p:nvPr/>
          </p:nvSpPr>
          <p:spPr bwMode="auto">
            <a:xfrm>
              <a:off x="4410" y="0"/>
              <a:ext cx="324" cy="480"/>
            </a:xfrm>
            <a:prstGeom prst="rect">
              <a:avLst/>
            </a:prstGeom>
            <a:noFill/>
            <a:ln w="9525">
              <a:noFill/>
              <a:miter lim="800000"/>
              <a:headEnd/>
              <a:tailEnd/>
            </a:ln>
            <a:effectLst/>
          </p:spPr>
          <p:txBody>
            <a:bodyPr/>
            <a:lstStyle/>
            <a:p>
              <a:pPr>
                <a:spcBef>
                  <a:spcPct val="0"/>
                </a:spcBef>
              </a:pPr>
              <a:r>
                <a:rPr lang="en-US" sz="1000" b="0">
                  <a:solidFill>
                    <a:schemeClr val="tx1"/>
                  </a:solidFill>
                  <a:latin typeface="Times New Roman" pitchFamily="18" charset="0"/>
                  <a:cs typeface="Times New Roman" pitchFamily="18" charset="0"/>
                </a:rPr>
                <a:t>$34.00</a:t>
              </a:r>
            </a:p>
            <a:p>
              <a:pPr eaLnBrk="0" hangingPunct="0">
                <a:spcBef>
                  <a:spcPct val="0"/>
                </a:spcBef>
              </a:pPr>
              <a:endParaRPr lang="en-US" b="0">
                <a:solidFill>
                  <a:schemeClr val="tx1"/>
                </a:solidFill>
                <a:latin typeface="Times New Roman" pitchFamily="18" charset="0"/>
              </a:endParaRPr>
            </a:p>
          </p:txBody>
        </p:sp>
        <p:sp>
          <p:nvSpPr>
            <p:cNvPr id="214592" name="Rectangle 576"/>
            <p:cNvSpPr>
              <a:spLocks noChangeArrowheads="1"/>
            </p:cNvSpPr>
            <p:nvPr/>
          </p:nvSpPr>
          <p:spPr bwMode="auto">
            <a:xfrm>
              <a:off x="4381" y="0"/>
              <a:ext cx="382" cy="480"/>
            </a:xfrm>
            <a:prstGeom prst="rect">
              <a:avLst/>
            </a:prstGeom>
            <a:noFill/>
            <a:ln w="7">
              <a:solidFill>
                <a:srgbClr val="A0A0A0"/>
              </a:solidFill>
              <a:miter lim="800000"/>
              <a:headEnd/>
              <a:tailEnd/>
            </a:ln>
            <a:effectLst/>
          </p:spPr>
          <p:txBody>
            <a:bodyPr/>
            <a:lstStyle/>
            <a:p>
              <a:endParaRPr lang="en-US"/>
            </a:p>
          </p:txBody>
        </p:sp>
      </p:grpSp>
      <p:grpSp>
        <p:nvGrpSpPr>
          <p:cNvPr id="214631" name="Group 615"/>
          <p:cNvGrpSpPr>
            <a:grpSpLocks/>
          </p:cNvGrpSpPr>
          <p:nvPr/>
        </p:nvGrpSpPr>
        <p:grpSpPr bwMode="auto">
          <a:xfrm>
            <a:off x="568325" y="3962400"/>
            <a:ext cx="1063625" cy="381000"/>
            <a:chOff x="0" y="1440"/>
            <a:chExt cx="627" cy="480"/>
          </a:xfrm>
        </p:grpSpPr>
        <p:sp>
          <p:nvSpPr>
            <p:cNvPr id="214540" name="Rectangle 524"/>
            <p:cNvSpPr>
              <a:spLocks noChangeArrowheads="1"/>
            </p:cNvSpPr>
            <p:nvPr/>
          </p:nvSpPr>
          <p:spPr bwMode="auto">
            <a:xfrm>
              <a:off x="29" y="1440"/>
              <a:ext cx="569" cy="480"/>
            </a:xfrm>
            <a:prstGeom prst="rect">
              <a:avLst/>
            </a:prstGeom>
            <a:noFill/>
            <a:ln w="9525">
              <a:noFill/>
              <a:miter lim="800000"/>
              <a:headEnd/>
              <a:tailEnd/>
            </a:ln>
            <a:effectLst/>
          </p:spPr>
          <p:txBody>
            <a:bodyPr/>
            <a:lstStyle/>
            <a:p>
              <a:pPr>
                <a:spcBef>
                  <a:spcPct val="0"/>
                </a:spcBef>
              </a:pPr>
              <a:r>
                <a:rPr lang="en-US" sz="1000" b="0">
                  <a:solidFill>
                    <a:schemeClr val="tx1"/>
                  </a:solidFill>
                  <a:latin typeface="Times New Roman" pitchFamily="18" charset="0"/>
                  <a:cs typeface="Times New Roman" pitchFamily="18" charset="0"/>
                </a:rPr>
                <a:t>0-55-123456-9</a:t>
              </a:r>
            </a:p>
            <a:p>
              <a:pPr eaLnBrk="0" hangingPunct="0">
                <a:spcBef>
                  <a:spcPct val="0"/>
                </a:spcBef>
              </a:pPr>
              <a:endParaRPr lang="en-US" b="0">
                <a:solidFill>
                  <a:schemeClr val="tx1"/>
                </a:solidFill>
                <a:latin typeface="Times New Roman" pitchFamily="18" charset="0"/>
              </a:endParaRPr>
            </a:p>
          </p:txBody>
        </p:sp>
        <p:sp>
          <p:nvSpPr>
            <p:cNvPr id="214630" name="Rectangle 614"/>
            <p:cNvSpPr>
              <a:spLocks noChangeArrowheads="1"/>
            </p:cNvSpPr>
            <p:nvPr/>
          </p:nvSpPr>
          <p:spPr bwMode="auto">
            <a:xfrm>
              <a:off x="0" y="1440"/>
              <a:ext cx="627" cy="480"/>
            </a:xfrm>
            <a:prstGeom prst="rect">
              <a:avLst/>
            </a:prstGeom>
            <a:noFill/>
            <a:ln w="7">
              <a:solidFill>
                <a:srgbClr val="A0A0A0"/>
              </a:solidFill>
              <a:miter lim="800000"/>
              <a:headEnd/>
              <a:tailEnd/>
            </a:ln>
            <a:effectLst/>
          </p:spPr>
          <p:txBody>
            <a:bodyPr/>
            <a:lstStyle/>
            <a:p>
              <a:endParaRPr lang="en-US"/>
            </a:p>
          </p:txBody>
        </p:sp>
      </p:grpSp>
      <p:grpSp>
        <p:nvGrpSpPr>
          <p:cNvPr id="214633" name="Group 617"/>
          <p:cNvGrpSpPr>
            <a:grpSpLocks/>
          </p:cNvGrpSpPr>
          <p:nvPr/>
        </p:nvGrpSpPr>
        <p:grpSpPr bwMode="auto">
          <a:xfrm>
            <a:off x="1631950" y="3962400"/>
            <a:ext cx="881063" cy="381000"/>
            <a:chOff x="627" y="1440"/>
            <a:chExt cx="598" cy="480"/>
          </a:xfrm>
        </p:grpSpPr>
        <p:sp>
          <p:nvSpPr>
            <p:cNvPr id="214541" name="Rectangle 525"/>
            <p:cNvSpPr>
              <a:spLocks noChangeArrowheads="1"/>
            </p:cNvSpPr>
            <p:nvPr/>
          </p:nvSpPr>
          <p:spPr bwMode="auto">
            <a:xfrm>
              <a:off x="656" y="1440"/>
              <a:ext cx="540" cy="480"/>
            </a:xfrm>
            <a:prstGeom prst="rect">
              <a:avLst/>
            </a:prstGeom>
            <a:noFill/>
            <a:ln w="9525">
              <a:noFill/>
              <a:miter lim="800000"/>
              <a:headEnd/>
              <a:tailEnd/>
            </a:ln>
            <a:effectLst/>
          </p:spPr>
          <p:txBody>
            <a:bodyPr/>
            <a:lstStyle/>
            <a:p>
              <a:pPr>
                <a:spcBef>
                  <a:spcPct val="0"/>
                </a:spcBef>
              </a:pPr>
              <a:r>
                <a:rPr lang="en-US" sz="1000" b="0">
                  <a:solidFill>
                    <a:schemeClr val="tx1"/>
                  </a:solidFill>
                  <a:latin typeface="Times New Roman" pitchFamily="18" charset="0"/>
                  <a:cs typeface="Times New Roman" pitchFamily="18" charset="0"/>
                </a:rPr>
                <a:t>Main Street</a:t>
              </a:r>
            </a:p>
            <a:p>
              <a:pPr eaLnBrk="0" hangingPunct="0">
                <a:spcBef>
                  <a:spcPct val="0"/>
                </a:spcBef>
              </a:pPr>
              <a:endParaRPr lang="en-US" b="0">
                <a:solidFill>
                  <a:schemeClr val="tx1"/>
                </a:solidFill>
                <a:latin typeface="Times New Roman" pitchFamily="18" charset="0"/>
              </a:endParaRPr>
            </a:p>
          </p:txBody>
        </p:sp>
        <p:sp>
          <p:nvSpPr>
            <p:cNvPr id="214632" name="Rectangle 616"/>
            <p:cNvSpPr>
              <a:spLocks noChangeArrowheads="1"/>
            </p:cNvSpPr>
            <p:nvPr/>
          </p:nvSpPr>
          <p:spPr bwMode="auto">
            <a:xfrm>
              <a:off x="627" y="1440"/>
              <a:ext cx="598" cy="480"/>
            </a:xfrm>
            <a:prstGeom prst="rect">
              <a:avLst/>
            </a:prstGeom>
            <a:noFill/>
            <a:ln w="7">
              <a:solidFill>
                <a:srgbClr val="A0A0A0"/>
              </a:solidFill>
              <a:miter lim="800000"/>
              <a:headEnd/>
              <a:tailEnd/>
            </a:ln>
            <a:effectLst/>
          </p:spPr>
          <p:txBody>
            <a:bodyPr/>
            <a:lstStyle/>
            <a:p>
              <a:endParaRPr lang="en-US"/>
            </a:p>
          </p:txBody>
        </p:sp>
      </p:grpSp>
      <p:grpSp>
        <p:nvGrpSpPr>
          <p:cNvPr id="214637" name="Group 621"/>
          <p:cNvGrpSpPr>
            <a:grpSpLocks/>
          </p:cNvGrpSpPr>
          <p:nvPr/>
        </p:nvGrpSpPr>
        <p:grpSpPr bwMode="auto">
          <a:xfrm>
            <a:off x="2517775" y="3962400"/>
            <a:ext cx="911225" cy="381000"/>
            <a:chOff x="1549" y="1440"/>
            <a:chExt cx="548" cy="480"/>
          </a:xfrm>
        </p:grpSpPr>
        <p:sp>
          <p:nvSpPr>
            <p:cNvPr id="214543" name="Rectangle 527"/>
            <p:cNvSpPr>
              <a:spLocks noChangeArrowheads="1"/>
            </p:cNvSpPr>
            <p:nvPr/>
          </p:nvSpPr>
          <p:spPr bwMode="auto">
            <a:xfrm>
              <a:off x="1578" y="1440"/>
              <a:ext cx="490" cy="480"/>
            </a:xfrm>
            <a:prstGeom prst="rect">
              <a:avLst/>
            </a:prstGeom>
            <a:noFill/>
            <a:ln w="9525">
              <a:noFill/>
              <a:miter lim="800000"/>
              <a:headEnd/>
              <a:tailEnd/>
            </a:ln>
            <a:effectLst/>
          </p:spPr>
          <p:txBody>
            <a:bodyPr/>
            <a:lstStyle/>
            <a:p>
              <a:pPr>
                <a:spcBef>
                  <a:spcPct val="0"/>
                </a:spcBef>
              </a:pPr>
              <a:r>
                <a:rPr lang="en-US" sz="1000" b="0">
                  <a:solidFill>
                    <a:schemeClr val="tx1"/>
                  </a:solidFill>
                  <a:latin typeface="Times New Roman" pitchFamily="18" charset="0"/>
                  <a:cs typeface="Times New Roman" pitchFamily="18" charset="0"/>
                </a:rPr>
                <a:t>Jones, Smith</a:t>
              </a:r>
            </a:p>
            <a:p>
              <a:pPr eaLnBrk="0" hangingPunct="0">
                <a:spcBef>
                  <a:spcPct val="0"/>
                </a:spcBef>
              </a:pPr>
              <a:endParaRPr lang="en-US" b="0">
                <a:solidFill>
                  <a:schemeClr val="tx1"/>
                </a:solidFill>
                <a:latin typeface="Times New Roman" pitchFamily="18" charset="0"/>
              </a:endParaRPr>
            </a:p>
          </p:txBody>
        </p:sp>
        <p:sp>
          <p:nvSpPr>
            <p:cNvPr id="214636" name="Rectangle 620"/>
            <p:cNvSpPr>
              <a:spLocks noChangeArrowheads="1"/>
            </p:cNvSpPr>
            <p:nvPr/>
          </p:nvSpPr>
          <p:spPr bwMode="auto">
            <a:xfrm>
              <a:off x="1549" y="1440"/>
              <a:ext cx="548" cy="480"/>
            </a:xfrm>
            <a:prstGeom prst="rect">
              <a:avLst/>
            </a:prstGeom>
            <a:noFill/>
            <a:ln w="7">
              <a:solidFill>
                <a:srgbClr val="A0A0A0"/>
              </a:solidFill>
              <a:miter lim="800000"/>
              <a:headEnd/>
              <a:tailEnd/>
            </a:ln>
            <a:effectLst/>
          </p:spPr>
          <p:txBody>
            <a:bodyPr/>
            <a:lstStyle/>
            <a:p>
              <a:endParaRPr lang="en-US"/>
            </a:p>
          </p:txBody>
        </p:sp>
      </p:grpSp>
      <p:grpSp>
        <p:nvGrpSpPr>
          <p:cNvPr id="214639" name="Group 623"/>
          <p:cNvGrpSpPr>
            <a:grpSpLocks/>
          </p:cNvGrpSpPr>
          <p:nvPr/>
        </p:nvGrpSpPr>
        <p:grpSpPr bwMode="auto">
          <a:xfrm>
            <a:off x="3429000" y="3962400"/>
            <a:ext cx="1087438" cy="381000"/>
            <a:chOff x="2097" y="1440"/>
            <a:chExt cx="598" cy="480"/>
          </a:xfrm>
        </p:grpSpPr>
        <p:sp>
          <p:nvSpPr>
            <p:cNvPr id="214544" name="Rectangle 528"/>
            <p:cNvSpPr>
              <a:spLocks noChangeArrowheads="1"/>
            </p:cNvSpPr>
            <p:nvPr/>
          </p:nvSpPr>
          <p:spPr bwMode="auto">
            <a:xfrm>
              <a:off x="2126" y="1440"/>
              <a:ext cx="540" cy="480"/>
            </a:xfrm>
            <a:prstGeom prst="rect">
              <a:avLst/>
            </a:prstGeom>
            <a:noFill/>
            <a:ln w="9525">
              <a:noFill/>
              <a:miter lim="800000"/>
              <a:headEnd/>
              <a:tailEnd/>
            </a:ln>
            <a:effectLst/>
          </p:spPr>
          <p:txBody>
            <a:bodyPr/>
            <a:lstStyle/>
            <a:p>
              <a:pPr>
                <a:spcBef>
                  <a:spcPct val="0"/>
                </a:spcBef>
              </a:pPr>
              <a:r>
                <a:rPr lang="en-US" sz="1000" b="0">
                  <a:solidFill>
                    <a:schemeClr val="tx1"/>
                  </a:solidFill>
                  <a:latin typeface="Times New Roman" pitchFamily="18" charset="0"/>
                  <a:cs typeface="Times New Roman" pitchFamily="18" charset="0"/>
                </a:rPr>
                <a:t>123-333-3333, 654-223-3455</a:t>
              </a:r>
            </a:p>
            <a:p>
              <a:pPr eaLnBrk="0" hangingPunct="0">
                <a:spcBef>
                  <a:spcPct val="0"/>
                </a:spcBef>
              </a:pPr>
              <a:endParaRPr lang="en-US" b="0">
                <a:solidFill>
                  <a:schemeClr val="tx1"/>
                </a:solidFill>
                <a:latin typeface="Times New Roman" pitchFamily="18" charset="0"/>
              </a:endParaRPr>
            </a:p>
          </p:txBody>
        </p:sp>
        <p:sp>
          <p:nvSpPr>
            <p:cNvPr id="214638" name="Rectangle 622"/>
            <p:cNvSpPr>
              <a:spLocks noChangeArrowheads="1"/>
            </p:cNvSpPr>
            <p:nvPr/>
          </p:nvSpPr>
          <p:spPr bwMode="auto">
            <a:xfrm>
              <a:off x="2097" y="1440"/>
              <a:ext cx="598" cy="480"/>
            </a:xfrm>
            <a:prstGeom prst="rect">
              <a:avLst/>
            </a:prstGeom>
            <a:noFill/>
            <a:ln w="7">
              <a:solidFill>
                <a:srgbClr val="A0A0A0"/>
              </a:solidFill>
              <a:miter lim="800000"/>
              <a:headEnd/>
              <a:tailEnd/>
            </a:ln>
            <a:effectLst/>
          </p:spPr>
          <p:txBody>
            <a:bodyPr/>
            <a:lstStyle/>
            <a:p>
              <a:endParaRPr lang="en-US"/>
            </a:p>
          </p:txBody>
        </p:sp>
      </p:grpSp>
      <p:grpSp>
        <p:nvGrpSpPr>
          <p:cNvPr id="214643" name="Group 627"/>
          <p:cNvGrpSpPr>
            <a:grpSpLocks/>
          </p:cNvGrpSpPr>
          <p:nvPr/>
        </p:nvGrpSpPr>
        <p:grpSpPr bwMode="auto">
          <a:xfrm>
            <a:off x="4516438" y="3962400"/>
            <a:ext cx="998537" cy="381000"/>
            <a:chOff x="3077" y="1440"/>
            <a:chExt cx="670" cy="480"/>
          </a:xfrm>
        </p:grpSpPr>
        <p:sp>
          <p:nvSpPr>
            <p:cNvPr id="214546" name="Rectangle 530"/>
            <p:cNvSpPr>
              <a:spLocks noChangeArrowheads="1"/>
            </p:cNvSpPr>
            <p:nvPr/>
          </p:nvSpPr>
          <p:spPr bwMode="auto">
            <a:xfrm>
              <a:off x="3106" y="1440"/>
              <a:ext cx="612" cy="480"/>
            </a:xfrm>
            <a:prstGeom prst="rect">
              <a:avLst/>
            </a:prstGeom>
            <a:noFill/>
            <a:ln w="9525">
              <a:noFill/>
              <a:miter lim="800000"/>
              <a:headEnd/>
              <a:tailEnd/>
            </a:ln>
            <a:effectLst/>
          </p:spPr>
          <p:txBody>
            <a:bodyPr/>
            <a:lstStyle/>
            <a:p>
              <a:pPr>
                <a:spcBef>
                  <a:spcPct val="0"/>
                </a:spcBef>
              </a:pPr>
              <a:r>
                <a:rPr lang="en-US" sz="1000" b="0">
                  <a:solidFill>
                    <a:schemeClr val="tx1"/>
                  </a:solidFill>
                  <a:latin typeface="Times New Roman" pitchFamily="18" charset="0"/>
                  <a:cs typeface="Times New Roman" pitchFamily="18" charset="0"/>
                </a:rPr>
                <a:t>Small House</a:t>
              </a:r>
            </a:p>
            <a:p>
              <a:pPr eaLnBrk="0" hangingPunct="0">
                <a:spcBef>
                  <a:spcPct val="0"/>
                </a:spcBef>
              </a:pPr>
              <a:endParaRPr lang="en-US" b="0">
                <a:solidFill>
                  <a:schemeClr val="tx1"/>
                </a:solidFill>
                <a:latin typeface="Times New Roman" pitchFamily="18" charset="0"/>
              </a:endParaRPr>
            </a:p>
          </p:txBody>
        </p:sp>
        <p:sp>
          <p:nvSpPr>
            <p:cNvPr id="214642" name="Rectangle 626"/>
            <p:cNvSpPr>
              <a:spLocks noChangeArrowheads="1"/>
            </p:cNvSpPr>
            <p:nvPr/>
          </p:nvSpPr>
          <p:spPr bwMode="auto">
            <a:xfrm>
              <a:off x="3077" y="1440"/>
              <a:ext cx="670" cy="480"/>
            </a:xfrm>
            <a:prstGeom prst="rect">
              <a:avLst/>
            </a:prstGeom>
            <a:noFill/>
            <a:ln w="7">
              <a:solidFill>
                <a:srgbClr val="A0A0A0"/>
              </a:solidFill>
              <a:miter lim="800000"/>
              <a:headEnd/>
              <a:tailEnd/>
            </a:ln>
            <a:effectLst/>
          </p:spPr>
          <p:txBody>
            <a:bodyPr/>
            <a:lstStyle/>
            <a:p>
              <a:endParaRPr lang="en-US"/>
            </a:p>
          </p:txBody>
        </p:sp>
      </p:grpSp>
      <p:grpSp>
        <p:nvGrpSpPr>
          <p:cNvPr id="214645" name="Group 629"/>
          <p:cNvGrpSpPr>
            <a:grpSpLocks/>
          </p:cNvGrpSpPr>
          <p:nvPr/>
        </p:nvGrpSpPr>
        <p:grpSpPr bwMode="auto">
          <a:xfrm>
            <a:off x="5514975" y="3962400"/>
            <a:ext cx="1058863" cy="381000"/>
            <a:chOff x="3747" y="1440"/>
            <a:chExt cx="634" cy="480"/>
          </a:xfrm>
        </p:grpSpPr>
        <p:sp>
          <p:nvSpPr>
            <p:cNvPr id="214547" name="Rectangle 531"/>
            <p:cNvSpPr>
              <a:spLocks noChangeArrowheads="1"/>
            </p:cNvSpPr>
            <p:nvPr/>
          </p:nvSpPr>
          <p:spPr bwMode="auto">
            <a:xfrm>
              <a:off x="3776" y="1440"/>
              <a:ext cx="576" cy="480"/>
            </a:xfrm>
            <a:prstGeom prst="rect">
              <a:avLst/>
            </a:prstGeom>
            <a:noFill/>
            <a:ln w="9525">
              <a:noFill/>
              <a:miter lim="800000"/>
              <a:headEnd/>
              <a:tailEnd/>
            </a:ln>
            <a:effectLst/>
          </p:spPr>
          <p:txBody>
            <a:bodyPr/>
            <a:lstStyle/>
            <a:p>
              <a:pPr>
                <a:spcBef>
                  <a:spcPct val="0"/>
                </a:spcBef>
              </a:pPr>
              <a:r>
                <a:rPr lang="en-US" sz="1000" b="0">
                  <a:solidFill>
                    <a:schemeClr val="tx1"/>
                  </a:solidFill>
                  <a:latin typeface="Times New Roman" pitchFamily="18" charset="0"/>
                  <a:cs typeface="Times New Roman" pitchFamily="18" charset="0"/>
                </a:rPr>
                <a:t>714-000-0000</a:t>
              </a:r>
            </a:p>
            <a:p>
              <a:pPr eaLnBrk="0" hangingPunct="0">
                <a:spcBef>
                  <a:spcPct val="0"/>
                </a:spcBef>
              </a:pPr>
              <a:endParaRPr lang="en-US" b="0">
                <a:solidFill>
                  <a:schemeClr val="tx1"/>
                </a:solidFill>
                <a:latin typeface="Times New Roman" pitchFamily="18" charset="0"/>
              </a:endParaRPr>
            </a:p>
          </p:txBody>
        </p:sp>
        <p:sp>
          <p:nvSpPr>
            <p:cNvPr id="214644" name="Rectangle 628"/>
            <p:cNvSpPr>
              <a:spLocks noChangeArrowheads="1"/>
            </p:cNvSpPr>
            <p:nvPr/>
          </p:nvSpPr>
          <p:spPr bwMode="auto">
            <a:xfrm>
              <a:off x="3747" y="1440"/>
              <a:ext cx="634" cy="480"/>
            </a:xfrm>
            <a:prstGeom prst="rect">
              <a:avLst/>
            </a:prstGeom>
            <a:noFill/>
            <a:ln w="7">
              <a:solidFill>
                <a:srgbClr val="A0A0A0"/>
              </a:solidFill>
              <a:miter lim="800000"/>
              <a:headEnd/>
              <a:tailEnd/>
            </a:ln>
            <a:effectLst/>
          </p:spPr>
          <p:txBody>
            <a:bodyPr/>
            <a:lstStyle/>
            <a:p>
              <a:endParaRPr lang="en-US"/>
            </a:p>
          </p:txBody>
        </p:sp>
      </p:grpSp>
      <p:grpSp>
        <p:nvGrpSpPr>
          <p:cNvPr id="214647" name="Group 631"/>
          <p:cNvGrpSpPr>
            <a:grpSpLocks/>
          </p:cNvGrpSpPr>
          <p:nvPr/>
        </p:nvGrpSpPr>
        <p:grpSpPr bwMode="auto">
          <a:xfrm>
            <a:off x="6573838" y="3962400"/>
            <a:ext cx="706437" cy="381000"/>
            <a:chOff x="4381" y="1440"/>
            <a:chExt cx="382" cy="480"/>
          </a:xfrm>
        </p:grpSpPr>
        <p:sp>
          <p:nvSpPr>
            <p:cNvPr id="214548" name="Rectangle 532"/>
            <p:cNvSpPr>
              <a:spLocks noChangeArrowheads="1"/>
            </p:cNvSpPr>
            <p:nvPr/>
          </p:nvSpPr>
          <p:spPr bwMode="auto">
            <a:xfrm>
              <a:off x="4410" y="1440"/>
              <a:ext cx="324" cy="480"/>
            </a:xfrm>
            <a:prstGeom prst="rect">
              <a:avLst/>
            </a:prstGeom>
            <a:noFill/>
            <a:ln w="9525">
              <a:noFill/>
              <a:miter lim="800000"/>
              <a:headEnd/>
              <a:tailEnd/>
            </a:ln>
            <a:effectLst/>
          </p:spPr>
          <p:txBody>
            <a:bodyPr/>
            <a:lstStyle/>
            <a:p>
              <a:pPr>
                <a:spcBef>
                  <a:spcPct val="0"/>
                </a:spcBef>
              </a:pPr>
              <a:r>
                <a:rPr lang="en-US" sz="1000" b="0">
                  <a:solidFill>
                    <a:schemeClr val="tx1"/>
                  </a:solidFill>
                  <a:latin typeface="Times New Roman" pitchFamily="18" charset="0"/>
                  <a:cs typeface="Times New Roman" pitchFamily="18" charset="0"/>
                </a:rPr>
                <a:t>$22.95</a:t>
              </a:r>
            </a:p>
            <a:p>
              <a:pPr eaLnBrk="0" hangingPunct="0">
                <a:spcBef>
                  <a:spcPct val="0"/>
                </a:spcBef>
              </a:pPr>
              <a:endParaRPr lang="en-US" b="0">
                <a:solidFill>
                  <a:schemeClr val="tx1"/>
                </a:solidFill>
                <a:latin typeface="Times New Roman" pitchFamily="18" charset="0"/>
              </a:endParaRPr>
            </a:p>
          </p:txBody>
        </p:sp>
        <p:sp>
          <p:nvSpPr>
            <p:cNvPr id="214646" name="Rectangle 630"/>
            <p:cNvSpPr>
              <a:spLocks noChangeArrowheads="1"/>
            </p:cNvSpPr>
            <p:nvPr/>
          </p:nvSpPr>
          <p:spPr bwMode="auto">
            <a:xfrm>
              <a:off x="4381" y="1440"/>
              <a:ext cx="382" cy="480"/>
            </a:xfrm>
            <a:prstGeom prst="rect">
              <a:avLst/>
            </a:prstGeom>
            <a:noFill/>
            <a:ln w="7">
              <a:solidFill>
                <a:srgbClr val="A0A0A0"/>
              </a:solidFill>
              <a:miter lim="800000"/>
              <a:headEnd/>
              <a:tailEnd/>
            </a:ln>
            <a:effectLst/>
          </p:spPr>
          <p:txBody>
            <a:bodyPr/>
            <a:lstStyle/>
            <a:p>
              <a:endParaRPr lang="en-US"/>
            </a:p>
          </p:txBody>
        </p:sp>
      </p:grpSp>
      <p:grpSp>
        <p:nvGrpSpPr>
          <p:cNvPr id="214667" name="Group 651"/>
          <p:cNvGrpSpPr>
            <a:grpSpLocks/>
          </p:cNvGrpSpPr>
          <p:nvPr/>
        </p:nvGrpSpPr>
        <p:grpSpPr bwMode="auto">
          <a:xfrm>
            <a:off x="568325" y="4343400"/>
            <a:ext cx="1063625" cy="381000"/>
            <a:chOff x="0" y="2400"/>
            <a:chExt cx="627" cy="480"/>
          </a:xfrm>
        </p:grpSpPr>
        <p:sp>
          <p:nvSpPr>
            <p:cNvPr id="214558" name="Rectangle 542"/>
            <p:cNvSpPr>
              <a:spLocks noChangeArrowheads="1"/>
            </p:cNvSpPr>
            <p:nvPr/>
          </p:nvSpPr>
          <p:spPr bwMode="auto">
            <a:xfrm>
              <a:off x="29" y="2400"/>
              <a:ext cx="569" cy="480"/>
            </a:xfrm>
            <a:prstGeom prst="rect">
              <a:avLst/>
            </a:prstGeom>
            <a:noFill/>
            <a:ln w="9525">
              <a:noFill/>
              <a:miter lim="800000"/>
              <a:headEnd/>
              <a:tailEnd/>
            </a:ln>
            <a:effectLst/>
          </p:spPr>
          <p:txBody>
            <a:bodyPr/>
            <a:lstStyle/>
            <a:p>
              <a:pPr>
                <a:spcBef>
                  <a:spcPct val="0"/>
                </a:spcBef>
              </a:pPr>
              <a:r>
                <a:rPr lang="en-US" sz="1000" b="0">
                  <a:solidFill>
                    <a:schemeClr val="tx1"/>
                  </a:solidFill>
                  <a:latin typeface="Times New Roman" pitchFamily="18" charset="0"/>
                  <a:cs typeface="Times New Roman" pitchFamily="18" charset="0"/>
                </a:rPr>
                <a:t>0-123-45678-0</a:t>
              </a:r>
            </a:p>
            <a:p>
              <a:pPr eaLnBrk="0" hangingPunct="0">
                <a:spcBef>
                  <a:spcPct val="0"/>
                </a:spcBef>
              </a:pPr>
              <a:endParaRPr lang="en-US" b="0">
                <a:solidFill>
                  <a:schemeClr val="tx1"/>
                </a:solidFill>
                <a:latin typeface="Times New Roman" pitchFamily="18" charset="0"/>
              </a:endParaRPr>
            </a:p>
          </p:txBody>
        </p:sp>
        <p:sp>
          <p:nvSpPr>
            <p:cNvPr id="214666" name="Rectangle 650"/>
            <p:cNvSpPr>
              <a:spLocks noChangeArrowheads="1"/>
            </p:cNvSpPr>
            <p:nvPr/>
          </p:nvSpPr>
          <p:spPr bwMode="auto">
            <a:xfrm>
              <a:off x="0" y="2400"/>
              <a:ext cx="627" cy="480"/>
            </a:xfrm>
            <a:prstGeom prst="rect">
              <a:avLst/>
            </a:prstGeom>
            <a:noFill/>
            <a:ln w="7">
              <a:solidFill>
                <a:srgbClr val="A0A0A0"/>
              </a:solidFill>
              <a:miter lim="800000"/>
              <a:headEnd/>
              <a:tailEnd/>
            </a:ln>
            <a:effectLst/>
          </p:spPr>
          <p:txBody>
            <a:bodyPr/>
            <a:lstStyle/>
            <a:p>
              <a:endParaRPr lang="en-US"/>
            </a:p>
          </p:txBody>
        </p:sp>
      </p:grpSp>
      <p:grpSp>
        <p:nvGrpSpPr>
          <p:cNvPr id="214669" name="Group 653"/>
          <p:cNvGrpSpPr>
            <a:grpSpLocks/>
          </p:cNvGrpSpPr>
          <p:nvPr/>
        </p:nvGrpSpPr>
        <p:grpSpPr bwMode="auto">
          <a:xfrm>
            <a:off x="1631950" y="4343400"/>
            <a:ext cx="881063" cy="381000"/>
            <a:chOff x="627" y="2400"/>
            <a:chExt cx="598" cy="480"/>
          </a:xfrm>
        </p:grpSpPr>
        <p:sp>
          <p:nvSpPr>
            <p:cNvPr id="214559" name="Rectangle 543"/>
            <p:cNvSpPr>
              <a:spLocks noChangeArrowheads="1"/>
            </p:cNvSpPr>
            <p:nvPr/>
          </p:nvSpPr>
          <p:spPr bwMode="auto">
            <a:xfrm>
              <a:off x="656" y="2400"/>
              <a:ext cx="540" cy="480"/>
            </a:xfrm>
            <a:prstGeom prst="rect">
              <a:avLst/>
            </a:prstGeom>
            <a:noFill/>
            <a:ln w="9525">
              <a:noFill/>
              <a:miter lim="800000"/>
              <a:headEnd/>
              <a:tailEnd/>
            </a:ln>
            <a:effectLst/>
          </p:spPr>
          <p:txBody>
            <a:bodyPr/>
            <a:lstStyle/>
            <a:p>
              <a:pPr>
                <a:spcBef>
                  <a:spcPct val="0"/>
                </a:spcBef>
              </a:pPr>
              <a:r>
                <a:rPr lang="en-US" sz="1000" b="0">
                  <a:solidFill>
                    <a:schemeClr val="tx1"/>
                  </a:solidFill>
                  <a:latin typeface="Times New Roman" pitchFamily="18" charset="0"/>
                  <a:cs typeface="Times New Roman" pitchFamily="18" charset="0"/>
                </a:rPr>
                <a:t>Ulysses</a:t>
              </a:r>
            </a:p>
            <a:p>
              <a:pPr eaLnBrk="0" hangingPunct="0">
                <a:spcBef>
                  <a:spcPct val="0"/>
                </a:spcBef>
              </a:pPr>
              <a:endParaRPr lang="en-US" b="0">
                <a:solidFill>
                  <a:schemeClr val="tx1"/>
                </a:solidFill>
                <a:latin typeface="Times New Roman" pitchFamily="18" charset="0"/>
              </a:endParaRPr>
            </a:p>
          </p:txBody>
        </p:sp>
        <p:sp>
          <p:nvSpPr>
            <p:cNvPr id="214668" name="Rectangle 652"/>
            <p:cNvSpPr>
              <a:spLocks noChangeArrowheads="1"/>
            </p:cNvSpPr>
            <p:nvPr/>
          </p:nvSpPr>
          <p:spPr bwMode="auto">
            <a:xfrm>
              <a:off x="627" y="2400"/>
              <a:ext cx="598" cy="480"/>
            </a:xfrm>
            <a:prstGeom prst="rect">
              <a:avLst/>
            </a:prstGeom>
            <a:noFill/>
            <a:ln w="7">
              <a:solidFill>
                <a:srgbClr val="A0A0A0"/>
              </a:solidFill>
              <a:miter lim="800000"/>
              <a:headEnd/>
              <a:tailEnd/>
            </a:ln>
            <a:effectLst/>
          </p:spPr>
          <p:txBody>
            <a:bodyPr/>
            <a:lstStyle/>
            <a:p>
              <a:endParaRPr lang="en-US"/>
            </a:p>
          </p:txBody>
        </p:sp>
      </p:grpSp>
      <p:grpSp>
        <p:nvGrpSpPr>
          <p:cNvPr id="214673" name="Group 657"/>
          <p:cNvGrpSpPr>
            <a:grpSpLocks/>
          </p:cNvGrpSpPr>
          <p:nvPr/>
        </p:nvGrpSpPr>
        <p:grpSpPr bwMode="auto">
          <a:xfrm>
            <a:off x="2517775" y="4343400"/>
            <a:ext cx="911225" cy="381000"/>
            <a:chOff x="1549" y="2400"/>
            <a:chExt cx="548" cy="480"/>
          </a:xfrm>
        </p:grpSpPr>
        <p:sp>
          <p:nvSpPr>
            <p:cNvPr id="214561" name="Rectangle 545"/>
            <p:cNvSpPr>
              <a:spLocks noChangeArrowheads="1"/>
            </p:cNvSpPr>
            <p:nvPr/>
          </p:nvSpPr>
          <p:spPr bwMode="auto">
            <a:xfrm>
              <a:off x="1578" y="2400"/>
              <a:ext cx="490" cy="480"/>
            </a:xfrm>
            <a:prstGeom prst="rect">
              <a:avLst/>
            </a:prstGeom>
            <a:noFill/>
            <a:ln w="9525">
              <a:noFill/>
              <a:miter lim="800000"/>
              <a:headEnd/>
              <a:tailEnd/>
            </a:ln>
            <a:effectLst/>
          </p:spPr>
          <p:txBody>
            <a:bodyPr/>
            <a:lstStyle/>
            <a:p>
              <a:pPr>
                <a:spcBef>
                  <a:spcPct val="0"/>
                </a:spcBef>
              </a:pPr>
              <a:r>
                <a:rPr lang="en-US" sz="1000" b="0">
                  <a:solidFill>
                    <a:schemeClr val="tx1"/>
                  </a:solidFill>
                  <a:latin typeface="Times New Roman" pitchFamily="18" charset="0"/>
                  <a:cs typeface="Times New Roman" pitchFamily="18" charset="0"/>
                </a:rPr>
                <a:t>Joyce</a:t>
              </a:r>
            </a:p>
            <a:p>
              <a:pPr eaLnBrk="0" hangingPunct="0">
                <a:spcBef>
                  <a:spcPct val="0"/>
                </a:spcBef>
              </a:pPr>
              <a:endParaRPr lang="en-US" b="0">
                <a:solidFill>
                  <a:schemeClr val="tx1"/>
                </a:solidFill>
                <a:latin typeface="Times New Roman" pitchFamily="18" charset="0"/>
              </a:endParaRPr>
            </a:p>
          </p:txBody>
        </p:sp>
        <p:sp>
          <p:nvSpPr>
            <p:cNvPr id="214672" name="Rectangle 656"/>
            <p:cNvSpPr>
              <a:spLocks noChangeArrowheads="1"/>
            </p:cNvSpPr>
            <p:nvPr/>
          </p:nvSpPr>
          <p:spPr bwMode="auto">
            <a:xfrm>
              <a:off x="1549" y="2400"/>
              <a:ext cx="548" cy="480"/>
            </a:xfrm>
            <a:prstGeom prst="rect">
              <a:avLst/>
            </a:prstGeom>
            <a:noFill/>
            <a:ln w="7">
              <a:solidFill>
                <a:srgbClr val="A0A0A0"/>
              </a:solidFill>
              <a:miter lim="800000"/>
              <a:headEnd/>
              <a:tailEnd/>
            </a:ln>
            <a:effectLst/>
          </p:spPr>
          <p:txBody>
            <a:bodyPr/>
            <a:lstStyle/>
            <a:p>
              <a:endParaRPr lang="en-US"/>
            </a:p>
          </p:txBody>
        </p:sp>
      </p:grpSp>
      <p:grpSp>
        <p:nvGrpSpPr>
          <p:cNvPr id="214675" name="Group 659"/>
          <p:cNvGrpSpPr>
            <a:grpSpLocks/>
          </p:cNvGrpSpPr>
          <p:nvPr/>
        </p:nvGrpSpPr>
        <p:grpSpPr bwMode="auto">
          <a:xfrm>
            <a:off x="3429000" y="4343400"/>
            <a:ext cx="1087438" cy="381000"/>
            <a:chOff x="2097" y="2400"/>
            <a:chExt cx="598" cy="480"/>
          </a:xfrm>
        </p:grpSpPr>
        <p:sp>
          <p:nvSpPr>
            <p:cNvPr id="214562" name="Rectangle 546"/>
            <p:cNvSpPr>
              <a:spLocks noChangeArrowheads="1"/>
            </p:cNvSpPr>
            <p:nvPr/>
          </p:nvSpPr>
          <p:spPr bwMode="auto">
            <a:xfrm>
              <a:off x="2126" y="2400"/>
              <a:ext cx="540" cy="480"/>
            </a:xfrm>
            <a:prstGeom prst="rect">
              <a:avLst/>
            </a:prstGeom>
            <a:noFill/>
            <a:ln w="9525">
              <a:noFill/>
              <a:miter lim="800000"/>
              <a:headEnd/>
              <a:tailEnd/>
            </a:ln>
            <a:effectLst/>
          </p:spPr>
          <p:txBody>
            <a:bodyPr/>
            <a:lstStyle/>
            <a:p>
              <a:pPr>
                <a:spcBef>
                  <a:spcPct val="0"/>
                </a:spcBef>
              </a:pPr>
              <a:r>
                <a:rPr lang="en-US" sz="1000" b="0">
                  <a:solidFill>
                    <a:schemeClr val="tx1"/>
                  </a:solidFill>
                  <a:latin typeface="Times New Roman" pitchFamily="18" charset="0"/>
                  <a:cs typeface="Times New Roman" pitchFamily="18" charset="0"/>
                </a:rPr>
                <a:t>666-666-6666</a:t>
              </a:r>
            </a:p>
            <a:p>
              <a:pPr eaLnBrk="0" hangingPunct="0">
                <a:spcBef>
                  <a:spcPct val="0"/>
                </a:spcBef>
              </a:pPr>
              <a:endParaRPr lang="en-US" b="0">
                <a:solidFill>
                  <a:schemeClr val="tx1"/>
                </a:solidFill>
                <a:latin typeface="Times New Roman" pitchFamily="18" charset="0"/>
              </a:endParaRPr>
            </a:p>
          </p:txBody>
        </p:sp>
        <p:sp>
          <p:nvSpPr>
            <p:cNvPr id="214674" name="Rectangle 658"/>
            <p:cNvSpPr>
              <a:spLocks noChangeArrowheads="1"/>
            </p:cNvSpPr>
            <p:nvPr/>
          </p:nvSpPr>
          <p:spPr bwMode="auto">
            <a:xfrm>
              <a:off x="2097" y="2400"/>
              <a:ext cx="598" cy="480"/>
            </a:xfrm>
            <a:prstGeom prst="rect">
              <a:avLst/>
            </a:prstGeom>
            <a:noFill/>
            <a:ln w="7">
              <a:solidFill>
                <a:srgbClr val="A0A0A0"/>
              </a:solidFill>
              <a:miter lim="800000"/>
              <a:headEnd/>
              <a:tailEnd/>
            </a:ln>
            <a:effectLst/>
          </p:spPr>
          <p:txBody>
            <a:bodyPr/>
            <a:lstStyle/>
            <a:p>
              <a:endParaRPr lang="en-US"/>
            </a:p>
          </p:txBody>
        </p:sp>
      </p:grpSp>
      <p:grpSp>
        <p:nvGrpSpPr>
          <p:cNvPr id="214679" name="Group 663"/>
          <p:cNvGrpSpPr>
            <a:grpSpLocks/>
          </p:cNvGrpSpPr>
          <p:nvPr/>
        </p:nvGrpSpPr>
        <p:grpSpPr bwMode="auto">
          <a:xfrm>
            <a:off x="4516438" y="4343400"/>
            <a:ext cx="998537" cy="381000"/>
            <a:chOff x="3077" y="2400"/>
            <a:chExt cx="670" cy="480"/>
          </a:xfrm>
        </p:grpSpPr>
        <p:sp>
          <p:nvSpPr>
            <p:cNvPr id="214564" name="Rectangle 548"/>
            <p:cNvSpPr>
              <a:spLocks noChangeArrowheads="1"/>
            </p:cNvSpPr>
            <p:nvPr/>
          </p:nvSpPr>
          <p:spPr bwMode="auto">
            <a:xfrm>
              <a:off x="3106" y="2400"/>
              <a:ext cx="612" cy="480"/>
            </a:xfrm>
            <a:prstGeom prst="rect">
              <a:avLst/>
            </a:prstGeom>
            <a:noFill/>
            <a:ln w="9525">
              <a:noFill/>
              <a:miter lim="800000"/>
              <a:headEnd/>
              <a:tailEnd/>
            </a:ln>
            <a:effectLst/>
          </p:spPr>
          <p:txBody>
            <a:bodyPr/>
            <a:lstStyle/>
            <a:p>
              <a:pPr>
                <a:spcBef>
                  <a:spcPct val="0"/>
                </a:spcBef>
              </a:pPr>
              <a:r>
                <a:rPr lang="en-US" sz="1000" b="0">
                  <a:solidFill>
                    <a:schemeClr val="tx1"/>
                  </a:solidFill>
                  <a:latin typeface="Times New Roman" pitchFamily="18" charset="0"/>
                  <a:cs typeface="Times New Roman" pitchFamily="18" charset="0"/>
                </a:rPr>
                <a:t>Alpha Press</a:t>
              </a:r>
            </a:p>
            <a:p>
              <a:pPr eaLnBrk="0" hangingPunct="0">
                <a:spcBef>
                  <a:spcPct val="0"/>
                </a:spcBef>
              </a:pPr>
              <a:endParaRPr lang="en-US" b="0">
                <a:solidFill>
                  <a:schemeClr val="tx1"/>
                </a:solidFill>
                <a:latin typeface="Times New Roman" pitchFamily="18" charset="0"/>
              </a:endParaRPr>
            </a:p>
          </p:txBody>
        </p:sp>
        <p:sp>
          <p:nvSpPr>
            <p:cNvPr id="214678" name="Rectangle 662"/>
            <p:cNvSpPr>
              <a:spLocks noChangeArrowheads="1"/>
            </p:cNvSpPr>
            <p:nvPr/>
          </p:nvSpPr>
          <p:spPr bwMode="auto">
            <a:xfrm>
              <a:off x="3077" y="2400"/>
              <a:ext cx="670" cy="480"/>
            </a:xfrm>
            <a:prstGeom prst="rect">
              <a:avLst/>
            </a:prstGeom>
            <a:noFill/>
            <a:ln w="7">
              <a:solidFill>
                <a:srgbClr val="A0A0A0"/>
              </a:solidFill>
              <a:miter lim="800000"/>
              <a:headEnd/>
              <a:tailEnd/>
            </a:ln>
            <a:effectLst/>
          </p:spPr>
          <p:txBody>
            <a:bodyPr/>
            <a:lstStyle/>
            <a:p>
              <a:endParaRPr lang="en-US"/>
            </a:p>
          </p:txBody>
        </p:sp>
      </p:grpSp>
      <p:grpSp>
        <p:nvGrpSpPr>
          <p:cNvPr id="214681" name="Group 665"/>
          <p:cNvGrpSpPr>
            <a:grpSpLocks/>
          </p:cNvGrpSpPr>
          <p:nvPr/>
        </p:nvGrpSpPr>
        <p:grpSpPr bwMode="auto">
          <a:xfrm>
            <a:off x="5514975" y="4343400"/>
            <a:ext cx="1058863" cy="381000"/>
            <a:chOff x="3747" y="2400"/>
            <a:chExt cx="634" cy="480"/>
          </a:xfrm>
        </p:grpSpPr>
        <p:sp>
          <p:nvSpPr>
            <p:cNvPr id="214565" name="Rectangle 549"/>
            <p:cNvSpPr>
              <a:spLocks noChangeArrowheads="1"/>
            </p:cNvSpPr>
            <p:nvPr/>
          </p:nvSpPr>
          <p:spPr bwMode="auto">
            <a:xfrm>
              <a:off x="3776" y="2400"/>
              <a:ext cx="576" cy="480"/>
            </a:xfrm>
            <a:prstGeom prst="rect">
              <a:avLst/>
            </a:prstGeom>
            <a:noFill/>
            <a:ln w="9525">
              <a:noFill/>
              <a:miter lim="800000"/>
              <a:headEnd/>
              <a:tailEnd/>
            </a:ln>
            <a:effectLst/>
          </p:spPr>
          <p:txBody>
            <a:bodyPr/>
            <a:lstStyle/>
            <a:p>
              <a:pPr>
                <a:spcBef>
                  <a:spcPct val="0"/>
                </a:spcBef>
              </a:pPr>
              <a:r>
                <a:rPr lang="en-US" sz="1000" b="0">
                  <a:solidFill>
                    <a:schemeClr val="tx1"/>
                  </a:solidFill>
                  <a:latin typeface="Times New Roman" pitchFamily="18" charset="0"/>
                  <a:cs typeface="Times New Roman" pitchFamily="18" charset="0"/>
                </a:rPr>
                <a:t>999-999-9999</a:t>
              </a:r>
            </a:p>
            <a:p>
              <a:pPr eaLnBrk="0" hangingPunct="0">
                <a:spcBef>
                  <a:spcPct val="0"/>
                </a:spcBef>
              </a:pPr>
              <a:endParaRPr lang="en-US" b="0">
                <a:solidFill>
                  <a:schemeClr val="tx1"/>
                </a:solidFill>
                <a:latin typeface="Times New Roman" pitchFamily="18" charset="0"/>
              </a:endParaRPr>
            </a:p>
          </p:txBody>
        </p:sp>
        <p:sp>
          <p:nvSpPr>
            <p:cNvPr id="214680" name="Rectangle 664"/>
            <p:cNvSpPr>
              <a:spLocks noChangeArrowheads="1"/>
            </p:cNvSpPr>
            <p:nvPr/>
          </p:nvSpPr>
          <p:spPr bwMode="auto">
            <a:xfrm>
              <a:off x="3747" y="2400"/>
              <a:ext cx="634" cy="480"/>
            </a:xfrm>
            <a:prstGeom prst="rect">
              <a:avLst/>
            </a:prstGeom>
            <a:noFill/>
            <a:ln w="7">
              <a:solidFill>
                <a:srgbClr val="A0A0A0"/>
              </a:solidFill>
              <a:miter lim="800000"/>
              <a:headEnd/>
              <a:tailEnd/>
            </a:ln>
            <a:effectLst/>
          </p:spPr>
          <p:txBody>
            <a:bodyPr/>
            <a:lstStyle/>
            <a:p>
              <a:endParaRPr lang="en-US"/>
            </a:p>
          </p:txBody>
        </p:sp>
      </p:grpSp>
      <p:grpSp>
        <p:nvGrpSpPr>
          <p:cNvPr id="214683" name="Group 667"/>
          <p:cNvGrpSpPr>
            <a:grpSpLocks/>
          </p:cNvGrpSpPr>
          <p:nvPr/>
        </p:nvGrpSpPr>
        <p:grpSpPr bwMode="auto">
          <a:xfrm>
            <a:off x="6573838" y="4343400"/>
            <a:ext cx="706437" cy="381000"/>
            <a:chOff x="4381" y="2400"/>
            <a:chExt cx="382" cy="480"/>
          </a:xfrm>
        </p:grpSpPr>
        <p:sp>
          <p:nvSpPr>
            <p:cNvPr id="214566" name="Rectangle 550"/>
            <p:cNvSpPr>
              <a:spLocks noChangeArrowheads="1"/>
            </p:cNvSpPr>
            <p:nvPr/>
          </p:nvSpPr>
          <p:spPr bwMode="auto">
            <a:xfrm>
              <a:off x="4410" y="2400"/>
              <a:ext cx="324" cy="480"/>
            </a:xfrm>
            <a:prstGeom prst="rect">
              <a:avLst/>
            </a:prstGeom>
            <a:noFill/>
            <a:ln w="9525">
              <a:noFill/>
              <a:miter lim="800000"/>
              <a:headEnd/>
              <a:tailEnd/>
            </a:ln>
            <a:effectLst/>
          </p:spPr>
          <p:txBody>
            <a:bodyPr/>
            <a:lstStyle/>
            <a:p>
              <a:pPr>
                <a:spcBef>
                  <a:spcPct val="0"/>
                </a:spcBef>
              </a:pPr>
              <a:r>
                <a:rPr lang="en-US" sz="1000" b="0">
                  <a:solidFill>
                    <a:schemeClr val="tx1"/>
                  </a:solidFill>
                  <a:latin typeface="Times New Roman" pitchFamily="18" charset="0"/>
                  <a:cs typeface="Times New Roman" pitchFamily="18" charset="0"/>
                </a:rPr>
                <a:t>$34.00</a:t>
              </a:r>
            </a:p>
            <a:p>
              <a:pPr eaLnBrk="0" hangingPunct="0">
                <a:spcBef>
                  <a:spcPct val="0"/>
                </a:spcBef>
              </a:pPr>
              <a:endParaRPr lang="en-US" b="0">
                <a:solidFill>
                  <a:schemeClr val="tx1"/>
                </a:solidFill>
                <a:latin typeface="Times New Roman" pitchFamily="18" charset="0"/>
              </a:endParaRPr>
            </a:p>
          </p:txBody>
        </p:sp>
        <p:sp>
          <p:nvSpPr>
            <p:cNvPr id="214682" name="Rectangle 666"/>
            <p:cNvSpPr>
              <a:spLocks noChangeArrowheads="1"/>
            </p:cNvSpPr>
            <p:nvPr/>
          </p:nvSpPr>
          <p:spPr bwMode="auto">
            <a:xfrm>
              <a:off x="4381" y="2400"/>
              <a:ext cx="382" cy="480"/>
            </a:xfrm>
            <a:prstGeom prst="rect">
              <a:avLst/>
            </a:prstGeom>
            <a:noFill/>
            <a:ln w="7">
              <a:solidFill>
                <a:srgbClr val="A0A0A0"/>
              </a:solidFill>
              <a:miter lim="800000"/>
              <a:headEnd/>
              <a:tailEnd/>
            </a:ln>
            <a:effectLst/>
          </p:spPr>
          <p:txBody>
            <a:bodyPr/>
            <a:lstStyle/>
            <a:p>
              <a:endParaRPr lang="en-US"/>
            </a:p>
          </p:txBody>
        </p:sp>
      </p:grpSp>
      <p:grpSp>
        <p:nvGrpSpPr>
          <p:cNvPr id="214685" name="Group 669"/>
          <p:cNvGrpSpPr>
            <a:grpSpLocks/>
          </p:cNvGrpSpPr>
          <p:nvPr/>
        </p:nvGrpSpPr>
        <p:grpSpPr bwMode="auto">
          <a:xfrm>
            <a:off x="568325" y="4724400"/>
            <a:ext cx="1063625" cy="381000"/>
            <a:chOff x="0" y="2880"/>
            <a:chExt cx="627" cy="480"/>
          </a:xfrm>
        </p:grpSpPr>
        <p:sp>
          <p:nvSpPr>
            <p:cNvPr id="214567" name="Rectangle 551"/>
            <p:cNvSpPr>
              <a:spLocks noChangeArrowheads="1"/>
            </p:cNvSpPr>
            <p:nvPr/>
          </p:nvSpPr>
          <p:spPr bwMode="auto">
            <a:xfrm>
              <a:off x="29" y="2880"/>
              <a:ext cx="569" cy="480"/>
            </a:xfrm>
            <a:prstGeom prst="rect">
              <a:avLst/>
            </a:prstGeom>
            <a:noFill/>
            <a:ln w="9525">
              <a:noFill/>
              <a:miter lim="800000"/>
              <a:headEnd/>
              <a:tailEnd/>
            </a:ln>
            <a:effectLst/>
          </p:spPr>
          <p:txBody>
            <a:bodyPr/>
            <a:lstStyle/>
            <a:p>
              <a:pPr>
                <a:spcBef>
                  <a:spcPct val="0"/>
                </a:spcBef>
              </a:pPr>
              <a:r>
                <a:rPr lang="en-US" sz="1000" b="0">
                  <a:solidFill>
                    <a:schemeClr val="tx1"/>
                  </a:solidFill>
                  <a:latin typeface="Times New Roman" pitchFamily="18" charset="0"/>
                  <a:cs typeface="Times New Roman" pitchFamily="18" charset="0"/>
                </a:rPr>
                <a:t>1-22-233700-0</a:t>
              </a:r>
            </a:p>
            <a:p>
              <a:pPr eaLnBrk="0" hangingPunct="0">
                <a:spcBef>
                  <a:spcPct val="0"/>
                </a:spcBef>
              </a:pPr>
              <a:endParaRPr lang="en-US" b="0">
                <a:solidFill>
                  <a:schemeClr val="tx1"/>
                </a:solidFill>
                <a:latin typeface="Times New Roman" pitchFamily="18" charset="0"/>
              </a:endParaRPr>
            </a:p>
          </p:txBody>
        </p:sp>
        <p:sp>
          <p:nvSpPr>
            <p:cNvPr id="214684" name="Rectangle 668"/>
            <p:cNvSpPr>
              <a:spLocks noChangeArrowheads="1"/>
            </p:cNvSpPr>
            <p:nvPr/>
          </p:nvSpPr>
          <p:spPr bwMode="auto">
            <a:xfrm>
              <a:off x="0" y="2880"/>
              <a:ext cx="627" cy="480"/>
            </a:xfrm>
            <a:prstGeom prst="rect">
              <a:avLst/>
            </a:prstGeom>
            <a:noFill/>
            <a:ln w="7">
              <a:solidFill>
                <a:srgbClr val="A0A0A0"/>
              </a:solidFill>
              <a:miter lim="800000"/>
              <a:headEnd/>
              <a:tailEnd/>
            </a:ln>
            <a:effectLst/>
          </p:spPr>
          <p:txBody>
            <a:bodyPr/>
            <a:lstStyle/>
            <a:p>
              <a:endParaRPr lang="en-US"/>
            </a:p>
          </p:txBody>
        </p:sp>
      </p:grpSp>
      <p:grpSp>
        <p:nvGrpSpPr>
          <p:cNvPr id="214687" name="Group 671"/>
          <p:cNvGrpSpPr>
            <a:grpSpLocks/>
          </p:cNvGrpSpPr>
          <p:nvPr/>
        </p:nvGrpSpPr>
        <p:grpSpPr bwMode="auto">
          <a:xfrm>
            <a:off x="1631950" y="4724400"/>
            <a:ext cx="881063" cy="381000"/>
            <a:chOff x="627" y="2880"/>
            <a:chExt cx="598" cy="480"/>
          </a:xfrm>
        </p:grpSpPr>
        <p:sp>
          <p:nvSpPr>
            <p:cNvPr id="214568" name="Rectangle 552"/>
            <p:cNvSpPr>
              <a:spLocks noChangeArrowheads="1"/>
            </p:cNvSpPr>
            <p:nvPr/>
          </p:nvSpPr>
          <p:spPr bwMode="auto">
            <a:xfrm>
              <a:off x="656" y="2880"/>
              <a:ext cx="540" cy="480"/>
            </a:xfrm>
            <a:prstGeom prst="rect">
              <a:avLst/>
            </a:prstGeom>
            <a:noFill/>
            <a:ln w="9525">
              <a:noFill/>
              <a:miter lim="800000"/>
              <a:headEnd/>
              <a:tailEnd/>
            </a:ln>
            <a:effectLst/>
          </p:spPr>
          <p:txBody>
            <a:bodyPr/>
            <a:lstStyle/>
            <a:p>
              <a:pPr>
                <a:spcBef>
                  <a:spcPct val="0"/>
                </a:spcBef>
              </a:pPr>
              <a:r>
                <a:rPr lang="en-US" sz="1000" b="0">
                  <a:solidFill>
                    <a:schemeClr val="tx1"/>
                  </a:solidFill>
                  <a:latin typeface="Times New Roman" pitchFamily="18" charset="0"/>
                  <a:cs typeface="Times New Roman" pitchFamily="18" charset="0"/>
                </a:rPr>
                <a:t>Visual Basic</a:t>
              </a:r>
            </a:p>
            <a:p>
              <a:pPr eaLnBrk="0" hangingPunct="0">
                <a:spcBef>
                  <a:spcPct val="0"/>
                </a:spcBef>
              </a:pPr>
              <a:endParaRPr lang="en-US" b="0">
                <a:solidFill>
                  <a:schemeClr val="tx1"/>
                </a:solidFill>
                <a:latin typeface="Times New Roman" pitchFamily="18" charset="0"/>
              </a:endParaRPr>
            </a:p>
          </p:txBody>
        </p:sp>
        <p:sp>
          <p:nvSpPr>
            <p:cNvPr id="214686" name="Rectangle 670"/>
            <p:cNvSpPr>
              <a:spLocks noChangeArrowheads="1"/>
            </p:cNvSpPr>
            <p:nvPr/>
          </p:nvSpPr>
          <p:spPr bwMode="auto">
            <a:xfrm>
              <a:off x="627" y="2880"/>
              <a:ext cx="598" cy="480"/>
            </a:xfrm>
            <a:prstGeom prst="rect">
              <a:avLst/>
            </a:prstGeom>
            <a:noFill/>
            <a:ln w="7">
              <a:solidFill>
                <a:srgbClr val="A0A0A0"/>
              </a:solidFill>
              <a:miter lim="800000"/>
              <a:headEnd/>
              <a:tailEnd/>
            </a:ln>
            <a:effectLst/>
          </p:spPr>
          <p:txBody>
            <a:bodyPr/>
            <a:lstStyle/>
            <a:p>
              <a:endParaRPr lang="en-US"/>
            </a:p>
          </p:txBody>
        </p:sp>
      </p:grpSp>
      <p:grpSp>
        <p:nvGrpSpPr>
          <p:cNvPr id="214691" name="Group 675"/>
          <p:cNvGrpSpPr>
            <a:grpSpLocks/>
          </p:cNvGrpSpPr>
          <p:nvPr/>
        </p:nvGrpSpPr>
        <p:grpSpPr bwMode="auto">
          <a:xfrm>
            <a:off x="2517775" y="4724400"/>
            <a:ext cx="911225" cy="381000"/>
            <a:chOff x="1549" y="2880"/>
            <a:chExt cx="548" cy="480"/>
          </a:xfrm>
        </p:grpSpPr>
        <p:sp>
          <p:nvSpPr>
            <p:cNvPr id="214570" name="Rectangle 554"/>
            <p:cNvSpPr>
              <a:spLocks noChangeArrowheads="1"/>
            </p:cNvSpPr>
            <p:nvPr/>
          </p:nvSpPr>
          <p:spPr bwMode="auto">
            <a:xfrm>
              <a:off x="1578" y="2880"/>
              <a:ext cx="490" cy="480"/>
            </a:xfrm>
            <a:prstGeom prst="rect">
              <a:avLst/>
            </a:prstGeom>
            <a:noFill/>
            <a:ln w="9525">
              <a:noFill/>
              <a:miter lim="800000"/>
              <a:headEnd/>
              <a:tailEnd/>
            </a:ln>
            <a:effectLst/>
          </p:spPr>
          <p:txBody>
            <a:bodyPr/>
            <a:lstStyle/>
            <a:p>
              <a:pPr>
                <a:spcBef>
                  <a:spcPct val="0"/>
                </a:spcBef>
              </a:pPr>
              <a:r>
                <a:rPr lang="en-US" sz="1000" b="0">
                  <a:solidFill>
                    <a:schemeClr val="tx1"/>
                  </a:solidFill>
                  <a:latin typeface="Times New Roman" pitchFamily="18" charset="0"/>
                  <a:cs typeface="Times New Roman" pitchFamily="18" charset="0"/>
                </a:rPr>
                <a:t>Roman</a:t>
              </a:r>
            </a:p>
            <a:p>
              <a:pPr eaLnBrk="0" hangingPunct="0">
                <a:spcBef>
                  <a:spcPct val="0"/>
                </a:spcBef>
              </a:pPr>
              <a:endParaRPr lang="en-US" b="0">
                <a:solidFill>
                  <a:schemeClr val="tx1"/>
                </a:solidFill>
                <a:latin typeface="Times New Roman" pitchFamily="18" charset="0"/>
              </a:endParaRPr>
            </a:p>
          </p:txBody>
        </p:sp>
        <p:sp>
          <p:nvSpPr>
            <p:cNvPr id="214690" name="Rectangle 674"/>
            <p:cNvSpPr>
              <a:spLocks noChangeArrowheads="1"/>
            </p:cNvSpPr>
            <p:nvPr/>
          </p:nvSpPr>
          <p:spPr bwMode="auto">
            <a:xfrm>
              <a:off x="1549" y="2880"/>
              <a:ext cx="548" cy="480"/>
            </a:xfrm>
            <a:prstGeom prst="rect">
              <a:avLst/>
            </a:prstGeom>
            <a:noFill/>
            <a:ln w="7">
              <a:solidFill>
                <a:srgbClr val="A0A0A0"/>
              </a:solidFill>
              <a:miter lim="800000"/>
              <a:headEnd/>
              <a:tailEnd/>
            </a:ln>
            <a:effectLst/>
          </p:spPr>
          <p:txBody>
            <a:bodyPr/>
            <a:lstStyle/>
            <a:p>
              <a:endParaRPr lang="en-US"/>
            </a:p>
          </p:txBody>
        </p:sp>
      </p:grpSp>
      <p:grpSp>
        <p:nvGrpSpPr>
          <p:cNvPr id="214693" name="Group 677"/>
          <p:cNvGrpSpPr>
            <a:grpSpLocks/>
          </p:cNvGrpSpPr>
          <p:nvPr/>
        </p:nvGrpSpPr>
        <p:grpSpPr bwMode="auto">
          <a:xfrm>
            <a:off x="3429000" y="4724400"/>
            <a:ext cx="1087438" cy="381000"/>
            <a:chOff x="2097" y="2880"/>
            <a:chExt cx="598" cy="480"/>
          </a:xfrm>
        </p:grpSpPr>
        <p:sp>
          <p:nvSpPr>
            <p:cNvPr id="214571" name="Rectangle 555"/>
            <p:cNvSpPr>
              <a:spLocks noChangeArrowheads="1"/>
            </p:cNvSpPr>
            <p:nvPr/>
          </p:nvSpPr>
          <p:spPr bwMode="auto">
            <a:xfrm>
              <a:off x="2126" y="2880"/>
              <a:ext cx="540" cy="480"/>
            </a:xfrm>
            <a:prstGeom prst="rect">
              <a:avLst/>
            </a:prstGeom>
            <a:noFill/>
            <a:ln w="9525">
              <a:noFill/>
              <a:miter lim="800000"/>
              <a:headEnd/>
              <a:tailEnd/>
            </a:ln>
            <a:effectLst/>
          </p:spPr>
          <p:txBody>
            <a:bodyPr/>
            <a:lstStyle/>
            <a:p>
              <a:pPr>
                <a:spcBef>
                  <a:spcPct val="0"/>
                </a:spcBef>
              </a:pPr>
              <a:r>
                <a:rPr lang="en-US" sz="1000" b="0">
                  <a:solidFill>
                    <a:schemeClr val="tx1"/>
                  </a:solidFill>
                  <a:latin typeface="Times New Roman" pitchFamily="18" charset="0"/>
                  <a:cs typeface="Times New Roman" pitchFamily="18" charset="0"/>
                </a:rPr>
                <a:t>444-444-4444</a:t>
              </a:r>
            </a:p>
            <a:p>
              <a:pPr eaLnBrk="0" hangingPunct="0">
                <a:spcBef>
                  <a:spcPct val="0"/>
                </a:spcBef>
              </a:pPr>
              <a:endParaRPr lang="en-US" b="0">
                <a:solidFill>
                  <a:schemeClr val="tx1"/>
                </a:solidFill>
                <a:latin typeface="Times New Roman" pitchFamily="18" charset="0"/>
              </a:endParaRPr>
            </a:p>
          </p:txBody>
        </p:sp>
        <p:sp>
          <p:nvSpPr>
            <p:cNvPr id="214692" name="Rectangle 676"/>
            <p:cNvSpPr>
              <a:spLocks noChangeArrowheads="1"/>
            </p:cNvSpPr>
            <p:nvPr/>
          </p:nvSpPr>
          <p:spPr bwMode="auto">
            <a:xfrm>
              <a:off x="2097" y="2880"/>
              <a:ext cx="598" cy="480"/>
            </a:xfrm>
            <a:prstGeom prst="rect">
              <a:avLst/>
            </a:prstGeom>
            <a:noFill/>
            <a:ln w="7">
              <a:solidFill>
                <a:srgbClr val="A0A0A0"/>
              </a:solidFill>
              <a:miter lim="800000"/>
              <a:headEnd/>
              <a:tailEnd/>
            </a:ln>
            <a:effectLst/>
          </p:spPr>
          <p:txBody>
            <a:bodyPr/>
            <a:lstStyle/>
            <a:p>
              <a:endParaRPr lang="en-US"/>
            </a:p>
          </p:txBody>
        </p:sp>
      </p:grpSp>
      <p:grpSp>
        <p:nvGrpSpPr>
          <p:cNvPr id="214697" name="Group 681"/>
          <p:cNvGrpSpPr>
            <a:grpSpLocks/>
          </p:cNvGrpSpPr>
          <p:nvPr/>
        </p:nvGrpSpPr>
        <p:grpSpPr bwMode="auto">
          <a:xfrm>
            <a:off x="4516438" y="4724400"/>
            <a:ext cx="998537" cy="381000"/>
            <a:chOff x="3077" y="2880"/>
            <a:chExt cx="670" cy="480"/>
          </a:xfrm>
        </p:grpSpPr>
        <p:sp>
          <p:nvSpPr>
            <p:cNvPr id="214573" name="Rectangle 557"/>
            <p:cNvSpPr>
              <a:spLocks noChangeArrowheads="1"/>
            </p:cNvSpPr>
            <p:nvPr/>
          </p:nvSpPr>
          <p:spPr bwMode="auto">
            <a:xfrm>
              <a:off x="3106" y="2880"/>
              <a:ext cx="612" cy="480"/>
            </a:xfrm>
            <a:prstGeom prst="rect">
              <a:avLst/>
            </a:prstGeom>
            <a:noFill/>
            <a:ln w="9525">
              <a:noFill/>
              <a:miter lim="800000"/>
              <a:headEnd/>
              <a:tailEnd/>
            </a:ln>
            <a:effectLst/>
          </p:spPr>
          <p:txBody>
            <a:bodyPr/>
            <a:lstStyle/>
            <a:p>
              <a:pPr>
                <a:spcBef>
                  <a:spcPct val="0"/>
                </a:spcBef>
              </a:pPr>
              <a:r>
                <a:rPr lang="en-US" sz="1000" b="0">
                  <a:solidFill>
                    <a:schemeClr val="tx1"/>
                  </a:solidFill>
                  <a:latin typeface="Times New Roman" pitchFamily="18" charset="0"/>
                  <a:cs typeface="Times New Roman" pitchFamily="18" charset="0"/>
                </a:rPr>
                <a:t>Big House</a:t>
              </a:r>
            </a:p>
            <a:p>
              <a:pPr eaLnBrk="0" hangingPunct="0">
                <a:spcBef>
                  <a:spcPct val="0"/>
                </a:spcBef>
              </a:pPr>
              <a:endParaRPr lang="en-US" b="0">
                <a:solidFill>
                  <a:schemeClr val="tx1"/>
                </a:solidFill>
                <a:latin typeface="Times New Roman" pitchFamily="18" charset="0"/>
              </a:endParaRPr>
            </a:p>
          </p:txBody>
        </p:sp>
        <p:sp>
          <p:nvSpPr>
            <p:cNvPr id="214696" name="Rectangle 680"/>
            <p:cNvSpPr>
              <a:spLocks noChangeArrowheads="1"/>
            </p:cNvSpPr>
            <p:nvPr/>
          </p:nvSpPr>
          <p:spPr bwMode="auto">
            <a:xfrm>
              <a:off x="3077" y="2880"/>
              <a:ext cx="670" cy="480"/>
            </a:xfrm>
            <a:prstGeom prst="rect">
              <a:avLst/>
            </a:prstGeom>
            <a:noFill/>
            <a:ln w="7">
              <a:solidFill>
                <a:srgbClr val="A0A0A0"/>
              </a:solidFill>
              <a:miter lim="800000"/>
              <a:headEnd/>
              <a:tailEnd/>
            </a:ln>
            <a:effectLst/>
          </p:spPr>
          <p:txBody>
            <a:bodyPr/>
            <a:lstStyle/>
            <a:p>
              <a:endParaRPr lang="en-US"/>
            </a:p>
          </p:txBody>
        </p:sp>
      </p:grpSp>
      <p:grpSp>
        <p:nvGrpSpPr>
          <p:cNvPr id="214699" name="Group 683"/>
          <p:cNvGrpSpPr>
            <a:grpSpLocks/>
          </p:cNvGrpSpPr>
          <p:nvPr/>
        </p:nvGrpSpPr>
        <p:grpSpPr bwMode="auto">
          <a:xfrm>
            <a:off x="5514975" y="4724400"/>
            <a:ext cx="1058863" cy="381000"/>
            <a:chOff x="3747" y="2880"/>
            <a:chExt cx="634" cy="480"/>
          </a:xfrm>
        </p:grpSpPr>
        <p:sp>
          <p:nvSpPr>
            <p:cNvPr id="214574" name="Rectangle 558"/>
            <p:cNvSpPr>
              <a:spLocks noChangeArrowheads="1"/>
            </p:cNvSpPr>
            <p:nvPr/>
          </p:nvSpPr>
          <p:spPr bwMode="auto">
            <a:xfrm>
              <a:off x="3776" y="2880"/>
              <a:ext cx="576" cy="480"/>
            </a:xfrm>
            <a:prstGeom prst="rect">
              <a:avLst/>
            </a:prstGeom>
            <a:noFill/>
            <a:ln w="9525">
              <a:noFill/>
              <a:miter lim="800000"/>
              <a:headEnd/>
              <a:tailEnd/>
            </a:ln>
            <a:effectLst/>
          </p:spPr>
          <p:txBody>
            <a:bodyPr/>
            <a:lstStyle/>
            <a:p>
              <a:pPr>
                <a:spcBef>
                  <a:spcPct val="0"/>
                </a:spcBef>
              </a:pPr>
              <a:r>
                <a:rPr lang="en-US" sz="1000" b="0">
                  <a:solidFill>
                    <a:schemeClr val="tx1"/>
                  </a:solidFill>
                  <a:latin typeface="Times New Roman" pitchFamily="18" charset="0"/>
                  <a:cs typeface="Times New Roman" pitchFamily="18" charset="0"/>
                </a:rPr>
                <a:t>123-456-7890</a:t>
              </a:r>
            </a:p>
            <a:p>
              <a:pPr eaLnBrk="0" hangingPunct="0">
                <a:spcBef>
                  <a:spcPct val="0"/>
                </a:spcBef>
              </a:pPr>
              <a:endParaRPr lang="en-US" b="0">
                <a:solidFill>
                  <a:schemeClr val="tx1"/>
                </a:solidFill>
                <a:latin typeface="Times New Roman" pitchFamily="18" charset="0"/>
              </a:endParaRPr>
            </a:p>
          </p:txBody>
        </p:sp>
        <p:sp>
          <p:nvSpPr>
            <p:cNvPr id="214698" name="Rectangle 682"/>
            <p:cNvSpPr>
              <a:spLocks noChangeArrowheads="1"/>
            </p:cNvSpPr>
            <p:nvPr/>
          </p:nvSpPr>
          <p:spPr bwMode="auto">
            <a:xfrm>
              <a:off x="3747" y="2880"/>
              <a:ext cx="634" cy="480"/>
            </a:xfrm>
            <a:prstGeom prst="rect">
              <a:avLst/>
            </a:prstGeom>
            <a:noFill/>
            <a:ln w="7">
              <a:solidFill>
                <a:srgbClr val="A0A0A0"/>
              </a:solidFill>
              <a:miter lim="800000"/>
              <a:headEnd/>
              <a:tailEnd/>
            </a:ln>
            <a:effectLst/>
          </p:spPr>
          <p:txBody>
            <a:bodyPr/>
            <a:lstStyle/>
            <a:p>
              <a:endParaRPr lang="en-US"/>
            </a:p>
          </p:txBody>
        </p:sp>
      </p:grpSp>
      <p:grpSp>
        <p:nvGrpSpPr>
          <p:cNvPr id="214701" name="Group 685"/>
          <p:cNvGrpSpPr>
            <a:grpSpLocks/>
          </p:cNvGrpSpPr>
          <p:nvPr/>
        </p:nvGrpSpPr>
        <p:grpSpPr bwMode="auto">
          <a:xfrm>
            <a:off x="6573838" y="4724400"/>
            <a:ext cx="706437" cy="381000"/>
            <a:chOff x="4381" y="2880"/>
            <a:chExt cx="382" cy="480"/>
          </a:xfrm>
        </p:grpSpPr>
        <p:sp>
          <p:nvSpPr>
            <p:cNvPr id="214575" name="Rectangle 559"/>
            <p:cNvSpPr>
              <a:spLocks noChangeArrowheads="1"/>
            </p:cNvSpPr>
            <p:nvPr/>
          </p:nvSpPr>
          <p:spPr bwMode="auto">
            <a:xfrm>
              <a:off x="4410" y="2880"/>
              <a:ext cx="324" cy="480"/>
            </a:xfrm>
            <a:prstGeom prst="rect">
              <a:avLst/>
            </a:prstGeom>
            <a:noFill/>
            <a:ln w="9525">
              <a:noFill/>
              <a:miter lim="800000"/>
              <a:headEnd/>
              <a:tailEnd/>
            </a:ln>
            <a:effectLst/>
          </p:spPr>
          <p:txBody>
            <a:bodyPr/>
            <a:lstStyle/>
            <a:p>
              <a:pPr>
                <a:spcBef>
                  <a:spcPct val="0"/>
                </a:spcBef>
              </a:pPr>
              <a:r>
                <a:rPr lang="en-US" sz="1000" b="0">
                  <a:solidFill>
                    <a:schemeClr val="tx1"/>
                  </a:solidFill>
                  <a:latin typeface="Times New Roman" pitchFamily="18" charset="0"/>
                  <a:cs typeface="Times New Roman" pitchFamily="18" charset="0"/>
                </a:rPr>
                <a:t>$25.00</a:t>
              </a:r>
            </a:p>
            <a:p>
              <a:pPr eaLnBrk="0" hangingPunct="0">
                <a:spcBef>
                  <a:spcPct val="0"/>
                </a:spcBef>
              </a:pPr>
              <a:endParaRPr lang="en-US" b="0">
                <a:solidFill>
                  <a:schemeClr val="tx1"/>
                </a:solidFill>
                <a:latin typeface="Times New Roman" pitchFamily="18" charset="0"/>
              </a:endParaRPr>
            </a:p>
          </p:txBody>
        </p:sp>
        <p:sp>
          <p:nvSpPr>
            <p:cNvPr id="214700" name="Rectangle 684"/>
            <p:cNvSpPr>
              <a:spLocks noChangeArrowheads="1"/>
            </p:cNvSpPr>
            <p:nvPr/>
          </p:nvSpPr>
          <p:spPr bwMode="auto">
            <a:xfrm>
              <a:off x="4381" y="2880"/>
              <a:ext cx="382" cy="480"/>
            </a:xfrm>
            <a:prstGeom prst="rect">
              <a:avLst/>
            </a:prstGeom>
            <a:noFill/>
            <a:ln w="7">
              <a:solidFill>
                <a:srgbClr val="A0A0A0"/>
              </a:solidFill>
              <a:miter lim="800000"/>
              <a:headEnd/>
              <a:tailEnd/>
            </a:ln>
            <a:effectLst/>
          </p:spPr>
          <p:txBody>
            <a:bodyPr/>
            <a:lstStyle/>
            <a:p>
              <a:endParaRPr lang="en-US"/>
            </a:p>
          </p:txBody>
        </p:sp>
      </p:grpSp>
      <p:grpSp>
        <p:nvGrpSpPr>
          <p:cNvPr id="214705" name="Group 689"/>
          <p:cNvGrpSpPr>
            <a:grpSpLocks/>
          </p:cNvGrpSpPr>
          <p:nvPr/>
        </p:nvGrpSpPr>
        <p:grpSpPr bwMode="auto">
          <a:xfrm>
            <a:off x="565150" y="2971800"/>
            <a:ext cx="1063625" cy="381000"/>
            <a:chOff x="0" y="2880"/>
            <a:chExt cx="627" cy="480"/>
          </a:xfrm>
        </p:grpSpPr>
        <p:sp>
          <p:nvSpPr>
            <p:cNvPr id="214706" name="Rectangle 690"/>
            <p:cNvSpPr>
              <a:spLocks noChangeArrowheads="1"/>
            </p:cNvSpPr>
            <p:nvPr/>
          </p:nvSpPr>
          <p:spPr bwMode="auto">
            <a:xfrm>
              <a:off x="29" y="2880"/>
              <a:ext cx="569" cy="480"/>
            </a:xfrm>
            <a:prstGeom prst="rect">
              <a:avLst/>
            </a:prstGeom>
            <a:noFill/>
            <a:ln w="9525">
              <a:noFill/>
              <a:miter lim="800000"/>
              <a:headEnd/>
              <a:tailEnd/>
            </a:ln>
            <a:effectLst/>
          </p:spPr>
          <p:txBody>
            <a:bodyPr/>
            <a:lstStyle/>
            <a:p>
              <a:pPr>
                <a:spcBef>
                  <a:spcPct val="0"/>
                </a:spcBef>
              </a:pPr>
              <a:r>
                <a:rPr lang="en-US" sz="1200">
                  <a:solidFill>
                    <a:schemeClr val="tx1"/>
                  </a:solidFill>
                  <a:latin typeface="Times New Roman" pitchFamily="18" charset="0"/>
                  <a:cs typeface="Times New Roman" pitchFamily="18" charset="0"/>
                </a:rPr>
                <a:t>ISBN</a:t>
              </a:r>
            </a:p>
            <a:p>
              <a:pPr eaLnBrk="0" hangingPunct="0">
                <a:spcBef>
                  <a:spcPct val="0"/>
                </a:spcBef>
              </a:pPr>
              <a:endParaRPr lang="en-US" sz="1200">
                <a:solidFill>
                  <a:schemeClr val="tx1"/>
                </a:solidFill>
                <a:latin typeface="Times New Roman" pitchFamily="18" charset="0"/>
              </a:endParaRPr>
            </a:p>
          </p:txBody>
        </p:sp>
        <p:sp>
          <p:nvSpPr>
            <p:cNvPr id="214707" name="Rectangle 691"/>
            <p:cNvSpPr>
              <a:spLocks noChangeArrowheads="1"/>
            </p:cNvSpPr>
            <p:nvPr/>
          </p:nvSpPr>
          <p:spPr bwMode="auto">
            <a:xfrm>
              <a:off x="0" y="2880"/>
              <a:ext cx="627" cy="480"/>
            </a:xfrm>
            <a:prstGeom prst="rect">
              <a:avLst/>
            </a:prstGeom>
            <a:noFill/>
            <a:ln w="7">
              <a:solidFill>
                <a:srgbClr val="A0A0A0"/>
              </a:solidFill>
              <a:miter lim="800000"/>
              <a:headEnd/>
              <a:tailEnd/>
            </a:ln>
            <a:effectLst/>
          </p:spPr>
          <p:txBody>
            <a:bodyPr/>
            <a:lstStyle/>
            <a:p>
              <a:endParaRPr lang="en-US"/>
            </a:p>
          </p:txBody>
        </p:sp>
      </p:grpSp>
      <p:grpSp>
        <p:nvGrpSpPr>
          <p:cNvPr id="214708" name="Group 692"/>
          <p:cNvGrpSpPr>
            <a:grpSpLocks/>
          </p:cNvGrpSpPr>
          <p:nvPr/>
        </p:nvGrpSpPr>
        <p:grpSpPr bwMode="auto">
          <a:xfrm>
            <a:off x="1628775" y="2971800"/>
            <a:ext cx="881063" cy="381000"/>
            <a:chOff x="627" y="2880"/>
            <a:chExt cx="598" cy="480"/>
          </a:xfrm>
        </p:grpSpPr>
        <p:sp>
          <p:nvSpPr>
            <p:cNvPr id="214709" name="Rectangle 693"/>
            <p:cNvSpPr>
              <a:spLocks noChangeArrowheads="1"/>
            </p:cNvSpPr>
            <p:nvPr/>
          </p:nvSpPr>
          <p:spPr bwMode="auto">
            <a:xfrm>
              <a:off x="656" y="2880"/>
              <a:ext cx="540" cy="480"/>
            </a:xfrm>
            <a:prstGeom prst="rect">
              <a:avLst/>
            </a:prstGeom>
            <a:noFill/>
            <a:ln w="9525">
              <a:noFill/>
              <a:miter lim="800000"/>
              <a:headEnd/>
              <a:tailEnd/>
            </a:ln>
            <a:effectLst/>
          </p:spPr>
          <p:txBody>
            <a:bodyPr/>
            <a:lstStyle/>
            <a:p>
              <a:pPr>
                <a:spcBef>
                  <a:spcPct val="0"/>
                </a:spcBef>
              </a:pPr>
              <a:r>
                <a:rPr lang="en-US" sz="1200">
                  <a:solidFill>
                    <a:schemeClr val="tx1"/>
                  </a:solidFill>
                  <a:latin typeface="Times New Roman" pitchFamily="18" charset="0"/>
                  <a:cs typeface="Times New Roman" pitchFamily="18" charset="0"/>
                </a:rPr>
                <a:t>Title</a:t>
              </a:r>
            </a:p>
            <a:p>
              <a:pPr eaLnBrk="0" hangingPunct="0">
                <a:spcBef>
                  <a:spcPct val="0"/>
                </a:spcBef>
              </a:pPr>
              <a:endParaRPr lang="en-US" sz="1200">
                <a:solidFill>
                  <a:schemeClr val="tx1"/>
                </a:solidFill>
                <a:latin typeface="Times New Roman" pitchFamily="18" charset="0"/>
              </a:endParaRPr>
            </a:p>
          </p:txBody>
        </p:sp>
        <p:sp>
          <p:nvSpPr>
            <p:cNvPr id="214710" name="Rectangle 694"/>
            <p:cNvSpPr>
              <a:spLocks noChangeArrowheads="1"/>
            </p:cNvSpPr>
            <p:nvPr/>
          </p:nvSpPr>
          <p:spPr bwMode="auto">
            <a:xfrm>
              <a:off x="627" y="2880"/>
              <a:ext cx="598" cy="480"/>
            </a:xfrm>
            <a:prstGeom prst="rect">
              <a:avLst/>
            </a:prstGeom>
            <a:noFill/>
            <a:ln w="7">
              <a:solidFill>
                <a:srgbClr val="A0A0A0"/>
              </a:solidFill>
              <a:miter lim="800000"/>
              <a:headEnd/>
              <a:tailEnd/>
            </a:ln>
            <a:effectLst/>
          </p:spPr>
          <p:txBody>
            <a:bodyPr/>
            <a:lstStyle/>
            <a:p>
              <a:endParaRPr lang="en-US"/>
            </a:p>
          </p:txBody>
        </p:sp>
      </p:grpSp>
      <p:grpSp>
        <p:nvGrpSpPr>
          <p:cNvPr id="214714" name="Group 698"/>
          <p:cNvGrpSpPr>
            <a:grpSpLocks/>
          </p:cNvGrpSpPr>
          <p:nvPr/>
        </p:nvGrpSpPr>
        <p:grpSpPr bwMode="auto">
          <a:xfrm>
            <a:off x="2513013" y="2971800"/>
            <a:ext cx="911225" cy="381000"/>
            <a:chOff x="1549" y="2880"/>
            <a:chExt cx="548" cy="480"/>
          </a:xfrm>
        </p:grpSpPr>
        <p:sp>
          <p:nvSpPr>
            <p:cNvPr id="214715" name="Rectangle 699"/>
            <p:cNvSpPr>
              <a:spLocks noChangeArrowheads="1"/>
            </p:cNvSpPr>
            <p:nvPr/>
          </p:nvSpPr>
          <p:spPr bwMode="auto">
            <a:xfrm>
              <a:off x="1578" y="2880"/>
              <a:ext cx="490" cy="480"/>
            </a:xfrm>
            <a:prstGeom prst="rect">
              <a:avLst/>
            </a:prstGeom>
            <a:noFill/>
            <a:ln w="9525">
              <a:noFill/>
              <a:miter lim="800000"/>
              <a:headEnd/>
              <a:tailEnd/>
            </a:ln>
            <a:effectLst/>
          </p:spPr>
          <p:txBody>
            <a:bodyPr/>
            <a:lstStyle/>
            <a:p>
              <a:pPr>
                <a:spcBef>
                  <a:spcPct val="0"/>
                </a:spcBef>
              </a:pPr>
              <a:r>
                <a:rPr lang="en-US" sz="1200">
                  <a:solidFill>
                    <a:schemeClr val="tx1"/>
                  </a:solidFill>
                  <a:latin typeface="Times New Roman" pitchFamily="18" charset="0"/>
                  <a:cs typeface="Times New Roman" pitchFamily="18" charset="0"/>
                </a:rPr>
                <a:t>AuName</a:t>
              </a:r>
            </a:p>
            <a:p>
              <a:pPr eaLnBrk="0" hangingPunct="0">
                <a:spcBef>
                  <a:spcPct val="0"/>
                </a:spcBef>
              </a:pPr>
              <a:endParaRPr lang="en-US" sz="1200">
                <a:solidFill>
                  <a:schemeClr val="tx1"/>
                </a:solidFill>
                <a:latin typeface="Times New Roman" pitchFamily="18" charset="0"/>
              </a:endParaRPr>
            </a:p>
          </p:txBody>
        </p:sp>
        <p:sp>
          <p:nvSpPr>
            <p:cNvPr id="214716" name="Rectangle 700"/>
            <p:cNvSpPr>
              <a:spLocks noChangeArrowheads="1"/>
            </p:cNvSpPr>
            <p:nvPr/>
          </p:nvSpPr>
          <p:spPr bwMode="auto">
            <a:xfrm>
              <a:off x="1549" y="2880"/>
              <a:ext cx="548" cy="480"/>
            </a:xfrm>
            <a:prstGeom prst="rect">
              <a:avLst/>
            </a:prstGeom>
            <a:noFill/>
            <a:ln w="7">
              <a:solidFill>
                <a:srgbClr val="A0A0A0"/>
              </a:solidFill>
              <a:miter lim="800000"/>
              <a:headEnd/>
              <a:tailEnd/>
            </a:ln>
            <a:effectLst/>
          </p:spPr>
          <p:txBody>
            <a:bodyPr/>
            <a:lstStyle/>
            <a:p>
              <a:endParaRPr lang="en-US"/>
            </a:p>
          </p:txBody>
        </p:sp>
      </p:grpSp>
      <p:grpSp>
        <p:nvGrpSpPr>
          <p:cNvPr id="214717" name="Group 701"/>
          <p:cNvGrpSpPr>
            <a:grpSpLocks/>
          </p:cNvGrpSpPr>
          <p:nvPr/>
        </p:nvGrpSpPr>
        <p:grpSpPr bwMode="auto">
          <a:xfrm>
            <a:off x="3427413" y="2971800"/>
            <a:ext cx="1087437" cy="381000"/>
            <a:chOff x="2097" y="2880"/>
            <a:chExt cx="598" cy="480"/>
          </a:xfrm>
        </p:grpSpPr>
        <p:sp>
          <p:nvSpPr>
            <p:cNvPr id="214718" name="Rectangle 702"/>
            <p:cNvSpPr>
              <a:spLocks noChangeArrowheads="1"/>
            </p:cNvSpPr>
            <p:nvPr/>
          </p:nvSpPr>
          <p:spPr bwMode="auto">
            <a:xfrm>
              <a:off x="2126" y="2880"/>
              <a:ext cx="540" cy="480"/>
            </a:xfrm>
            <a:prstGeom prst="rect">
              <a:avLst/>
            </a:prstGeom>
            <a:noFill/>
            <a:ln w="9525">
              <a:noFill/>
              <a:miter lim="800000"/>
              <a:headEnd/>
              <a:tailEnd/>
            </a:ln>
            <a:effectLst/>
          </p:spPr>
          <p:txBody>
            <a:bodyPr/>
            <a:lstStyle/>
            <a:p>
              <a:pPr>
                <a:spcBef>
                  <a:spcPct val="0"/>
                </a:spcBef>
              </a:pPr>
              <a:r>
                <a:rPr lang="en-US" sz="1200">
                  <a:solidFill>
                    <a:schemeClr val="tx1"/>
                  </a:solidFill>
                  <a:latin typeface="Times New Roman" pitchFamily="18" charset="0"/>
                  <a:cs typeface="Times New Roman" pitchFamily="18" charset="0"/>
                </a:rPr>
                <a:t>AuPhone</a:t>
              </a:r>
            </a:p>
            <a:p>
              <a:pPr eaLnBrk="0" hangingPunct="0">
                <a:spcBef>
                  <a:spcPct val="0"/>
                </a:spcBef>
              </a:pPr>
              <a:endParaRPr lang="en-US" sz="1200">
                <a:solidFill>
                  <a:schemeClr val="tx1"/>
                </a:solidFill>
                <a:latin typeface="Times New Roman" pitchFamily="18" charset="0"/>
              </a:endParaRPr>
            </a:p>
          </p:txBody>
        </p:sp>
        <p:sp>
          <p:nvSpPr>
            <p:cNvPr id="214719" name="Rectangle 703"/>
            <p:cNvSpPr>
              <a:spLocks noChangeArrowheads="1"/>
            </p:cNvSpPr>
            <p:nvPr/>
          </p:nvSpPr>
          <p:spPr bwMode="auto">
            <a:xfrm>
              <a:off x="2097" y="2880"/>
              <a:ext cx="598" cy="480"/>
            </a:xfrm>
            <a:prstGeom prst="rect">
              <a:avLst/>
            </a:prstGeom>
            <a:noFill/>
            <a:ln w="7">
              <a:solidFill>
                <a:srgbClr val="A0A0A0"/>
              </a:solidFill>
              <a:miter lim="800000"/>
              <a:headEnd/>
              <a:tailEnd/>
            </a:ln>
            <a:effectLst/>
          </p:spPr>
          <p:txBody>
            <a:bodyPr/>
            <a:lstStyle/>
            <a:p>
              <a:endParaRPr lang="en-US"/>
            </a:p>
          </p:txBody>
        </p:sp>
      </p:grpSp>
      <p:grpSp>
        <p:nvGrpSpPr>
          <p:cNvPr id="214723" name="Group 707"/>
          <p:cNvGrpSpPr>
            <a:grpSpLocks/>
          </p:cNvGrpSpPr>
          <p:nvPr/>
        </p:nvGrpSpPr>
        <p:grpSpPr bwMode="auto">
          <a:xfrm>
            <a:off x="4514850" y="2971800"/>
            <a:ext cx="998538" cy="381000"/>
            <a:chOff x="3077" y="2880"/>
            <a:chExt cx="670" cy="480"/>
          </a:xfrm>
        </p:grpSpPr>
        <p:sp>
          <p:nvSpPr>
            <p:cNvPr id="214724" name="Rectangle 708"/>
            <p:cNvSpPr>
              <a:spLocks noChangeArrowheads="1"/>
            </p:cNvSpPr>
            <p:nvPr/>
          </p:nvSpPr>
          <p:spPr bwMode="auto">
            <a:xfrm>
              <a:off x="3106" y="2880"/>
              <a:ext cx="612" cy="480"/>
            </a:xfrm>
            <a:prstGeom prst="rect">
              <a:avLst/>
            </a:prstGeom>
            <a:noFill/>
            <a:ln w="9525">
              <a:noFill/>
              <a:miter lim="800000"/>
              <a:headEnd/>
              <a:tailEnd/>
            </a:ln>
            <a:effectLst/>
          </p:spPr>
          <p:txBody>
            <a:bodyPr/>
            <a:lstStyle/>
            <a:p>
              <a:pPr>
                <a:spcBef>
                  <a:spcPct val="0"/>
                </a:spcBef>
              </a:pPr>
              <a:r>
                <a:rPr lang="en-US" sz="1200">
                  <a:solidFill>
                    <a:schemeClr val="tx1"/>
                  </a:solidFill>
                  <a:latin typeface="Times New Roman" pitchFamily="18" charset="0"/>
                  <a:cs typeface="Times New Roman" pitchFamily="18" charset="0"/>
                </a:rPr>
                <a:t>PubName</a:t>
              </a:r>
            </a:p>
            <a:p>
              <a:pPr eaLnBrk="0" hangingPunct="0">
                <a:spcBef>
                  <a:spcPct val="0"/>
                </a:spcBef>
              </a:pPr>
              <a:endParaRPr lang="en-US" sz="1200">
                <a:solidFill>
                  <a:schemeClr val="tx1"/>
                </a:solidFill>
                <a:latin typeface="Times New Roman" pitchFamily="18" charset="0"/>
              </a:endParaRPr>
            </a:p>
          </p:txBody>
        </p:sp>
        <p:sp>
          <p:nvSpPr>
            <p:cNvPr id="214725" name="Rectangle 709"/>
            <p:cNvSpPr>
              <a:spLocks noChangeArrowheads="1"/>
            </p:cNvSpPr>
            <p:nvPr/>
          </p:nvSpPr>
          <p:spPr bwMode="auto">
            <a:xfrm>
              <a:off x="3077" y="2880"/>
              <a:ext cx="670" cy="480"/>
            </a:xfrm>
            <a:prstGeom prst="rect">
              <a:avLst/>
            </a:prstGeom>
            <a:noFill/>
            <a:ln w="7">
              <a:solidFill>
                <a:srgbClr val="A0A0A0"/>
              </a:solidFill>
              <a:miter lim="800000"/>
              <a:headEnd/>
              <a:tailEnd/>
            </a:ln>
            <a:effectLst/>
          </p:spPr>
          <p:txBody>
            <a:bodyPr/>
            <a:lstStyle/>
            <a:p>
              <a:endParaRPr lang="en-US"/>
            </a:p>
          </p:txBody>
        </p:sp>
      </p:grpSp>
      <p:grpSp>
        <p:nvGrpSpPr>
          <p:cNvPr id="214726" name="Group 710"/>
          <p:cNvGrpSpPr>
            <a:grpSpLocks/>
          </p:cNvGrpSpPr>
          <p:nvPr/>
        </p:nvGrpSpPr>
        <p:grpSpPr bwMode="auto">
          <a:xfrm>
            <a:off x="5513388" y="2971800"/>
            <a:ext cx="1058862" cy="381000"/>
            <a:chOff x="3747" y="2880"/>
            <a:chExt cx="634" cy="480"/>
          </a:xfrm>
        </p:grpSpPr>
        <p:sp>
          <p:nvSpPr>
            <p:cNvPr id="214727" name="Rectangle 711"/>
            <p:cNvSpPr>
              <a:spLocks noChangeArrowheads="1"/>
            </p:cNvSpPr>
            <p:nvPr/>
          </p:nvSpPr>
          <p:spPr bwMode="auto">
            <a:xfrm>
              <a:off x="3776" y="2880"/>
              <a:ext cx="576" cy="480"/>
            </a:xfrm>
            <a:prstGeom prst="rect">
              <a:avLst/>
            </a:prstGeom>
            <a:noFill/>
            <a:ln w="9525">
              <a:noFill/>
              <a:miter lim="800000"/>
              <a:headEnd/>
              <a:tailEnd/>
            </a:ln>
            <a:effectLst/>
          </p:spPr>
          <p:txBody>
            <a:bodyPr/>
            <a:lstStyle/>
            <a:p>
              <a:pPr>
                <a:spcBef>
                  <a:spcPct val="0"/>
                </a:spcBef>
              </a:pPr>
              <a:r>
                <a:rPr lang="en-US" sz="1200">
                  <a:solidFill>
                    <a:schemeClr val="tx1"/>
                  </a:solidFill>
                  <a:latin typeface="Times New Roman" pitchFamily="18" charset="0"/>
                  <a:cs typeface="Times New Roman" pitchFamily="18" charset="0"/>
                </a:rPr>
                <a:t>PubPhone</a:t>
              </a:r>
            </a:p>
            <a:p>
              <a:pPr eaLnBrk="0" hangingPunct="0">
                <a:spcBef>
                  <a:spcPct val="0"/>
                </a:spcBef>
              </a:pPr>
              <a:endParaRPr lang="en-US" sz="1200">
                <a:solidFill>
                  <a:schemeClr val="tx1"/>
                </a:solidFill>
                <a:latin typeface="Times New Roman" pitchFamily="18" charset="0"/>
              </a:endParaRPr>
            </a:p>
          </p:txBody>
        </p:sp>
        <p:sp>
          <p:nvSpPr>
            <p:cNvPr id="214728" name="Rectangle 712"/>
            <p:cNvSpPr>
              <a:spLocks noChangeArrowheads="1"/>
            </p:cNvSpPr>
            <p:nvPr/>
          </p:nvSpPr>
          <p:spPr bwMode="auto">
            <a:xfrm>
              <a:off x="3747" y="2880"/>
              <a:ext cx="634" cy="480"/>
            </a:xfrm>
            <a:prstGeom prst="rect">
              <a:avLst/>
            </a:prstGeom>
            <a:noFill/>
            <a:ln w="7">
              <a:solidFill>
                <a:srgbClr val="A0A0A0"/>
              </a:solidFill>
              <a:miter lim="800000"/>
              <a:headEnd/>
              <a:tailEnd/>
            </a:ln>
            <a:effectLst/>
          </p:spPr>
          <p:txBody>
            <a:bodyPr/>
            <a:lstStyle/>
            <a:p>
              <a:endParaRPr lang="en-US"/>
            </a:p>
          </p:txBody>
        </p:sp>
      </p:grpSp>
      <p:grpSp>
        <p:nvGrpSpPr>
          <p:cNvPr id="214729" name="Group 713"/>
          <p:cNvGrpSpPr>
            <a:grpSpLocks/>
          </p:cNvGrpSpPr>
          <p:nvPr/>
        </p:nvGrpSpPr>
        <p:grpSpPr bwMode="auto">
          <a:xfrm>
            <a:off x="6572250" y="2971800"/>
            <a:ext cx="706438" cy="381000"/>
            <a:chOff x="4381" y="2880"/>
            <a:chExt cx="382" cy="480"/>
          </a:xfrm>
        </p:grpSpPr>
        <p:sp>
          <p:nvSpPr>
            <p:cNvPr id="214730" name="Rectangle 714"/>
            <p:cNvSpPr>
              <a:spLocks noChangeArrowheads="1"/>
            </p:cNvSpPr>
            <p:nvPr/>
          </p:nvSpPr>
          <p:spPr bwMode="auto">
            <a:xfrm>
              <a:off x="4410" y="2880"/>
              <a:ext cx="324" cy="480"/>
            </a:xfrm>
            <a:prstGeom prst="rect">
              <a:avLst/>
            </a:prstGeom>
            <a:noFill/>
            <a:ln w="9525">
              <a:noFill/>
              <a:miter lim="800000"/>
              <a:headEnd/>
              <a:tailEnd/>
            </a:ln>
            <a:effectLst/>
          </p:spPr>
          <p:txBody>
            <a:bodyPr/>
            <a:lstStyle/>
            <a:p>
              <a:pPr>
                <a:spcBef>
                  <a:spcPct val="0"/>
                </a:spcBef>
              </a:pPr>
              <a:r>
                <a:rPr lang="en-US" sz="1200">
                  <a:solidFill>
                    <a:schemeClr val="tx1"/>
                  </a:solidFill>
                  <a:latin typeface="Times New Roman" pitchFamily="18" charset="0"/>
                  <a:cs typeface="Times New Roman" pitchFamily="18" charset="0"/>
                </a:rPr>
                <a:t>Price</a:t>
              </a:r>
            </a:p>
            <a:p>
              <a:pPr eaLnBrk="0" hangingPunct="0">
                <a:spcBef>
                  <a:spcPct val="0"/>
                </a:spcBef>
              </a:pPr>
              <a:endParaRPr lang="en-US" sz="1200">
                <a:solidFill>
                  <a:schemeClr val="tx1"/>
                </a:solidFill>
                <a:latin typeface="Times New Roman" pitchFamily="18" charset="0"/>
              </a:endParaRPr>
            </a:p>
          </p:txBody>
        </p:sp>
        <p:sp>
          <p:nvSpPr>
            <p:cNvPr id="214731" name="Rectangle 715"/>
            <p:cNvSpPr>
              <a:spLocks noChangeArrowheads="1"/>
            </p:cNvSpPr>
            <p:nvPr/>
          </p:nvSpPr>
          <p:spPr bwMode="auto">
            <a:xfrm>
              <a:off x="4381" y="2880"/>
              <a:ext cx="382" cy="480"/>
            </a:xfrm>
            <a:prstGeom prst="rect">
              <a:avLst/>
            </a:prstGeom>
            <a:noFill/>
            <a:ln w="7">
              <a:solidFill>
                <a:srgbClr val="A0A0A0"/>
              </a:solidFill>
              <a:miter lim="800000"/>
              <a:headEnd/>
              <a:tailEnd/>
            </a:ln>
            <a:effectLst/>
          </p:spPr>
          <p:txBody>
            <a:bodyPr/>
            <a:lstStyle/>
            <a:p>
              <a:endParaRPr lang="en-US"/>
            </a:p>
          </p:txBody>
        </p:sp>
      </p:grpSp>
    </p:spTree>
  </p:cSld>
  <p:clrMapOvr>
    <a:masterClrMapping/>
  </p:clrMapOvr>
  <p:transition>
    <p:dissolv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2"/>
          <p:cNvSpPr>
            <a:spLocks noGrp="1" noChangeArrowheads="1"/>
          </p:cNvSpPr>
          <p:nvPr>
            <p:ph type="body" idx="1"/>
          </p:nvPr>
        </p:nvSpPr>
        <p:spPr>
          <a:xfrm>
            <a:off x="304800" y="1143000"/>
            <a:ext cx="8001000" cy="5181600"/>
          </a:xfrm>
        </p:spPr>
        <p:txBody>
          <a:bodyPr/>
          <a:lstStyle/>
          <a:p>
            <a:pPr marL="609600" indent="-609600" algn="just">
              <a:buFontTx/>
              <a:buAutoNum type="arabicPeriod"/>
            </a:pPr>
            <a:r>
              <a:rPr lang="en-US" sz="2200">
                <a:latin typeface="Arial Unicode MS" pitchFamily="34" charset="-128"/>
                <a:cs typeface="Times New Roman" pitchFamily="18" charset="0"/>
              </a:rPr>
              <a:t>Place all items that appear in the repeating group in a new table</a:t>
            </a:r>
          </a:p>
          <a:p>
            <a:pPr marL="609600" indent="-609600" algn="just">
              <a:buFontTx/>
              <a:buAutoNum type="arabicPeriod"/>
            </a:pPr>
            <a:r>
              <a:rPr lang="en-US" sz="2200">
                <a:latin typeface="Arial Unicode MS" pitchFamily="34" charset="-128"/>
                <a:cs typeface="Times New Roman" pitchFamily="18" charset="0"/>
              </a:rPr>
              <a:t>Designate a primary key for each new table produced. </a:t>
            </a:r>
          </a:p>
          <a:p>
            <a:pPr marL="609600" indent="-609600" algn="just">
              <a:buFontTx/>
              <a:buAutoNum type="arabicPeriod"/>
            </a:pPr>
            <a:r>
              <a:rPr lang="en-US" sz="2200">
                <a:latin typeface="Arial Unicode MS" pitchFamily="34" charset="-128"/>
                <a:cs typeface="Times New Roman" pitchFamily="18" charset="0"/>
              </a:rPr>
              <a:t>Duplicate in the new table the primary key of the table from which the repeating group was extracted or vice versa. </a:t>
            </a:r>
            <a:endParaRPr lang="en-US" sz="2200">
              <a:solidFill>
                <a:srgbClr val="CC0000"/>
              </a:solidFill>
              <a:latin typeface="Arial Unicode MS" pitchFamily="34" charset="-128"/>
              <a:cs typeface="Times New Roman" pitchFamily="18" charset="0"/>
            </a:endParaRPr>
          </a:p>
          <a:p>
            <a:pPr marL="609600" indent="-609600" algn="just">
              <a:buFontTx/>
              <a:buNone/>
            </a:pPr>
            <a:r>
              <a:rPr lang="en-US" sz="2400" b="1">
                <a:solidFill>
                  <a:srgbClr val="CC0000"/>
                </a:solidFill>
                <a:latin typeface="Arial Unicode MS" pitchFamily="34" charset="-128"/>
                <a:cs typeface="Times New Roman" pitchFamily="18" charset="0"/>
              </a:rPr>
              <a:t>Example (1NF)</a:t>
            </a:r>
          </a:p>
        </p:txBody>
      </p:sp>
      <p:sp>
        <p:nvSpPr>
          <p:cNvPr id="216067" name="Rectangle 3"/>
          <p:cNvSpPr>
            <a:spLocks noChangeArrowheads="1"/>
          </p:cNvSpPr>
          <p:nvPr/>
        </p:nvSpPr>
        <p:spPr bwMode="auto">
          <a:xfrm>
            <a:off x="685800" y="76200"/>
            <a:ext cx="7772400" cy="1143000"/>
          </a:xfrm>
          <a:prstGeom prst="rect">
            <a:avLst/>
          </a:prstGeom>
          <a:noFill/>
          <a:ln w="9525">
            <a:noFill/>
            <a:miter lim="800000"/>
            <a:headEnd/>
            <a:tailEnd/>
          </a:ln>
          <a:effectLst/>
        </p:spPr>
        <p:txBody>
          <a:bodyPr anchor="ctr"/>
          <a:lstStyle/>
          <a:p>
            <a:pPr algn="ctr">
              <a:spcBef>
                <a:spcPct val="0"/>
              </a:spcBef>
            </a:pPr>
            <a:r>
              <a:rPr lang="en-US" sz="4400">
                <a:solidFill>
                  <a:srgbClr val="CC0000"/>
                </a:solidFill>
                <a:latin typeface="Arial-BoldMT"/>
              </a:rPr>
              <a:t>1NF - Decomposition</a:t>
            </a:r>
          </a:p>
        </p:txBody>
      </p:sp>
      <p:grpSp>
        <p:nvGrpSpPr>
          <p:cNvPr id="216195" name="Group 131"/>
          <p:cNvGrpSpPr>
            <a:grpSpLocks/>
          </p:cNvGrpSpPr>
          <p:nvPr/>
        </p:nvGrpSpPr>
        <p:grpSpPr bwMode="auto">
          <a:xfrm>
            <a:off x="569913" y="4724400"/>
            <a:ext cx="1063625" cy="381000"/>
            <a:chOff x="0" y="0"/>
            <a:chExt cx="627" cy="480"/>
          </a:xfrm>
        </p:grpSpPr>
        <p:sp>
          <p:nvSpPr>
            <p:cNvPr id="216196" name="Rectangle 132"/>
            <p:cNvSpPr>
              <a:spLocks noChangeArrowheads="1"/>
            </p:cNvSpPr>
            <p:nvPr/>
          </p:nvSpPr>
          <p:spPr bwMode="auto">
            <a:xfrm>
              <a:off x="29" y="0"/>
              <a:ext cx="569" cy="480"/>
            </a:xfrm>
            <a:prstGeom prst="rect">
              <a:avLst/>
            </a:prstGeom>
            <a:noFill/>
            <a:ln w="9525">
              <a:noFill/>
              <a:miter lim="800000"/>
              <a:headEnd/>
              <a:tailEnd/>
            </a:ln>
            <a:effectLst/>
          </p:spPr>
          <p:txBody>
            <a:bodyPr/>
            <a:lstStyle/>
            <a:p>
              <a:pPr>
                <a:spcBef>
                  <a:spcPct val="0"/>
                </a:spcBef>
              </a:pPr>
              <a:r>
                <a:rPr lang="en-US" sz="1000" b="0">
                  <a:solidFill>
                    <a:schemeClr val="tx1"/>
                  </a:solidFill>
                  <a:latin typeface="Times New Roman" pitchFamily="18" charset="0"/>
                  <a:cs typeface="Times New Roman" pitchFamily="18" charset="0"/>
                </a:rPr>
                <a:t>0-321-32132-1</a:t>
              </a:r>
            </a:p>
            <a:p>
              <a:pPr eaLnBrk="0" hangingPunct="0">
                <a:spcBef>
                  <a:spcPct val="0"/>
                </a:spcBef>
              </a:pPr>
              <a:endParaRPr lang="en-US" b="0">
                <a:solidFill>
                  <a:schemeClr val="tx1"/>
                </a:solidFill>
                <a:latin typeface="Times New Roman" pitchFamily="18" charset="0"/>
              </a:endParaRPr>
            </a:p>
          </p:txBody>
        </p:sp>
        <p:sp>
          <p:nvSpPr>
            <p:cNvPr id="216197" name="Rectangle 133"/>
            <p:cNvSpPr>
              <a:spLocks noChangeArrowheads="1"/>
            </p:cNvSpPr>
            <p:nvPr/>
          </p:nvSpPr>
          <p:spPr bwMode="auto">
            <a:xfrm>
              <a:off x="0" y="0"/>
              <a:ext cx="627" cy="480"/>
            </a:xfrm>
            <a:prstGeom prst="rect">
              <a:avLst/>
            </a:prstGeom>
            <a:noFill/>
            <a:ln w="7">
              <a:solidFill>
                <a:srgbClr val="A0A0A0"/>
              </a:solidFill>
              <a:miter lim="800000"/>
              <a:headEnd/>
              <a:tailEnd/>
            </a:ln>
            <a:effectLst/>
          </p:spPr>
          <p:txBody>
            <a:bodyPr/>
            <a:lstStyle/>
            <a:p>
              <a:endParaRPr lang="en-US"/>
            </a:p>
          </p:txBody>
        </p:sp>
      </p:grpSp>
      <p:grpSp>
        <p:nvGrpSpPr>
          <p:cNvPr id="216198" name="Group 134"/>
          <p:cNvGrpSpPr>
            <a:grpSpLocks/>
          </p:cNvGrpSpPr>
          <p:nvPr/>
        </p:nvGrpSpPr>
        <p:grpSpPr bwMode="auto">
          <a:xfrm>
            <a:off x="1633538" y="4724400"/>
            <a:ext cx="881062" cy="381000"/>
            <a:chOff x="627" y="0"/>
            <a:chExt cx="598" cy="480"/>
          </a:xfrm>
        </p:grpSpPr>
        <p:sp>
          <p:nvSpPr>
            <p:cNvPr id="216199" name="Rectangle 135"/>
            <p:cNvSpPr>
              <a:spLocks noChangeArrowheads="1"/>
            </p:cNvSpPr>
            <p:nvPr/>
          </p:nvSpPr>
          <p:spPr bwMode="auto">
            <a:xfrm>
              <a:off x="656" y="0"/>
              <a:ext cx="540" cy="480"/>
            </a:xfrm>
            <a:prstGeom prst="rect">
              <a:avLst/>
            </a:prstGeom>
            <a:noFill/>
            <a:ln w="9525">
              <a:noFill/>
              <a:miter lim="800000"/>
              <a:headEnd/>
              <a:tailEnd/>
            </a:ln>
            <a:effectLst/>
          </p:spPr>
          <p:txBody>
            <a:bodyPr/>
            <a:lstStyle/>
            <a:p>
              <a:pPr>
                <a:spcBef>
                  <a:spcPct val="0"/>
                </a:spcBef>
              </a:pPr>
              <a:r>
                <a:rPr lang="en-US" sz="1000" b="0">
                  <a:solidFill>
                    <a:schemeClr val="tx1"/>
                  </a:solidFill>
                  <a:latin typeface="Times New Roman" pitchFamily="18" charset="0"/>
                  <a:cs typeface="Times New Roman" pitchFamily="18" charset="0"/>
                </a:rPr>
                <a:t>Balloon</a:t>
              </a:r>
            </a:p>
            <a:p>
              <a:pPr eaLnBrk="0" hangingPunct="0">
                <a:spcBef>
                  <a:spcPct val="0"/>
                </a:spcBef>
              </a:pPr>
              <a:endParaRPr lang="en-US" b="0">
                <a:solidFill>
                  <a:schemeClr val="tx1"/>
                </a:solidFill>
                <a:latin typeface="Times New Roman" pitchFamily="18" charset="0"/>
              </a:endParaRPr>
            </a:p>
          </p:txBody>
        </p:sp>
        <p:sp>
          <p:nvSpPr>
            <p:cNvPr id="216200" name="Rectangle 136"/>
            <p:cNvSpPr>
              <a:spLocks noChangeArrowheads="1"/>
            </p:cNvSpPr>
            <p:nvPr/>
          </p:nvSpPr>
          <p:spPr bwMode="auto">
            <a:xfrm>
              <a:off x="627" y="0"/>
              <a:ext cx="598" cy="480"/>
            </a:xfrm>
            <a:prstGeom prst="rect">
              <a:avLst/>
            </a:prstGeom>
            <a:noFill/>
            <a:ln w="7">
              <a:solidFill>
                <a:srgbClr val="A0A0A0"/>
              </a:solidFill>
              <a:miter lim="800000"/>
              <a:headEnd/>
              <a:tailEnd/>
            </a:ln>
            <a:effectLst/>
          </p:spPr>
          <p:txBody>
            <a:bodyPr/>
            <a:lstStyle/>
            <a:p>
              <a:endParaRPr lang="en-US"/>
            </a:p>
          </p:txBody>
        </p:sp>
      </p:grpSp>
      <p:grpSp>
        <p:nvGrpSpPr>
          <p:cNvPr id="216210" name="Group 146"/>
          <p:cNvGrpSpPr>
            <a:grpSpLocks/>
          </p:cNvGrpSpPr>
          <p:nvPr/>
        </p:nvGrpSpPr>
        <p:grpSpPr bwMode="auto">
          <a:xfrm>
            <a:off x="2516188" y="4724400"/>
            <a:ext cx="998537" cy="381000"/>
            <a:chOff x="3077" y="0"/>
            <a:chExt cx="670" cy="480"/>
          </a:xfrm>
        </p:grpSpPr>
        <p:sp>
          <p:nvSpPr>
            <p:cNvPr id="216211" name="Rectangle 147"/>
            <p:cNvSpPr>
              <a:spLocks noChangeArrowheads="1"/>
            </p:cNvSpPr>
            <p:nvPr/>
          </p:nvSpPr>
          <p:spPr bwMode="auto">
            <a:xfrm>
              <a:off x="3106" y="0"/>
              <a:ext cx="612" cy="480"/>
            </a:xfrm>
            <a:prstGeom prst="rect">
              <a:avLst/>
            </a:prstGeom>
            <a:noFill/>
            <a:ln w="9525">
              <a:noFill/>
              <a:miter lim="800000"/>
              <a:headEnd/>
              <a:tailEnd/>
            </a:ln>
            <a:effectLst/>
          </p:spPr>
          <p:txBody>
            <a:bodyPr/>
            <a:lstStyle/>
            <a:p>
              <a:pPr>
                <a:spcBef>
                  <a:spcPct val="0"/>
                </a:spcBef>
              </a:pPr>
              <a:r>
                <a:rPr lang="en-US" sz="1000" b="0">
                  <a:solidFill>
                    <a:schemeClr val="tx1"/>
                  </a:solidFill>
                  <a:latin typeface="Times New Roman" pitchFamily="18" charset="0"/>
                  <a:cs typeface="Times New Roman" pitchFamily="18" charset="0"/>
                </a:rPr>
                <a:t>Small House</a:t>
              </a:r>
            </a:p>
            <a:p>
              <a:pPr eaLnBrk="0" hangingPunct="0">
                <a:spcBef>
                  <a:spcPct val="0"/>
                </a:spcBef>
              </a:pPr>
              <a:endParaRPr lang="en-US" b="0">
                <a:solidFill>
                  <a:schemeClr val="tx1"/>
                </a:solidFill>
                <a:latin typeface="Times New Roman" pitchFamily="18" charset="0"/>
              </a:endParaRPr>
            </a:p>
          </p:txBody>
        </p:sp>
        <p:sp>
          <p:nvSpPr>
            <p:cNvPr id="216212" name="Rectangle 148"/>
            <p:cNvSpPr>
              <a:spLocks noChangeArrowheads="1"/>
            </p:cNvSpPr>
            <p:nvPr/>
          </p:nvSpPr>
          <p:spPr bwMode="auto">
            <a:xfrm>
              <a:off x="3077" y="0"/>
              <a:ext cx="670" cy="480"/>
            </a:xfrm>
            <a:prstGeom prst="rect">
              <a:avLst/>
            </a:prstGeom>
            <a:noFill/>
            <a:ln w="7">
              <a:solidFill>
                <a:srgbClr val="A0A0A0"/>
              </a:solidFill>
              <a:miter lim="800000"/>
              <a:headEnd/>
              <a:tailEnd/>
            </a:ln>
            <a:effectLst/>
          </p:spPr>
          <p:txBody>
            <a:bodyPr/>
            <a:lstStyle/>
            <a:p>
              <a:endParaRPr lang="en-US"/>
            </a:p>
          </p:txBody>
        </p:sp>
      </p:grpSp>
      <p:grpSp>
        <p:nvGrpSpPr>
          <p:cNvPr id="216213" name="Group 149"/>
          <p:cNvGrpSpPr>
            <a:grpSpLocks/>
          </p:cNvGrpSpPr>
          <p:nvPr/>
        </p:nvGrpSpPr>
        <p:grpSpPr bwMode="auto">
          <a:xfrm>
            <a:off x="3514725" y="4724400"/>
            <a:ext cx="1058863" cy="381000"/>
            <a:chOff x="3747" y="0"/>
            <a:chExt cx="634" cy="480"/>
          </a:xfrm>
        </p:grpSpPr>
        <p:sp>
          <p:nvSpPr>
            <p:cNvPr id="216214" name="Rectangle 150"/>
            <p:cNvSpPr>
              <a:spLocks noChangeArrowheads="1"/>
            </p:cNvSpPr>
            <p:nvPr/>
          </p:nvSpPr>
          <p:spPr bwMode="auto">
            <a:xfrm>
              <a:off x="3776" y="0"/>
              <a:ext cx="576" cy="480"/>
            </a:xfrm>
            <a:prstGeom prst="rect">
              <a:avLst/>
            </a:prstGeom>
            <a:noFill/>
            <a:ln w="9525">
              <a:noFill/>
              <a:miter lim="800000"/>
              <a:headEnd/>
              <a:tailEnd/>
            </a:ln>
            <a:effectLst/>
          </p:spPr>
          <p:txBody>
            <a:bodyPr/>
            <a:lstStyle/>
            <a:p>
              <a:pPr>
                <a:spcBef>
                  <a:spcPct val="0"/>
                </a:spcBef>
              </a:pPr>
              <a:r>
                <a:rPr lang="en-US" sz="1000" b="0">
                  <a:solidFill>
                    <a:schemeClr val="tx1"/>
                  </a:solidFill>
                  <a:latin typeface="Times New Roman" pitchFamily="18" charset="0"/>
                  <a:cs typeface="Times New Roman" pitchFamily="18" charset="0"/>
                </a:rPr>
                <a:t>714-000-0000</a:t>
              </a:r>
            </a:p>
            <a:p>
              <a:pPr eaLnBrk="0" hangingPunct="0">
                <a:spcBef>
                  <a:spcPct val="0"/>
                </a:spcBef>
              </a:pPr>
              <a:endParaRPr lang="en-US" b="0">
                <a:solidFill>
                  <a:schemeClr val="tx1"/>
                </a:solidFill>
                <a:latin typeface="Times New Roman" pitchFamily="18" charset="0"/>
              </a:endParaRPr>
            </a:p>
          </p:txBody>
        </p:sp>
        <p:sp>
          <p:nvSpPr>
            <p:cNvPr id="216215" name="Rectangle 151"/>
            <p:cNvSpPr>
              <a:spLocks noChangeArrowheads="1"/>
            </p:cNvSpPr>
            <p:nvPr/>
          </p:nvSpPr>
          <p:spPr bwMode="auto">
            <a:xfrm>
              <a:off x="3747" y="0"/>
              <a:ext cx="634" cy="480"/>
            </a:xfrm>
            <a:prstGeom prst="rect">
              <a:avLst/>
            </a:prstGeom>
            <a:noFill/>
            <a:ln w="7">
              <a:solidFill>
                <a:srgbClr val="A0A0A0"/>
              </a:solidFill>
              <a:miter lim="800000"/>
              <a:headEnd/>
              <a:tailEnd/>
            </a:ln>
            <a:effectLst/>
          </p:spPr>
          <p:txBody>
            <a:bodyPr/>
            <a:lstStyle/>
            <a:p>
              <a:endParaRPr lang="en-US"/>
            </a:p>
          </p:txBody>
        </p:sp>
      </p:grpSp>
      <p:grpSp>
        <p:nvGrpSpPr>
          <p:cNvPr id="216216" name="Group 152"/>
          <p:cNvGrpSpPr>
            <a:grpSpLocks/>
          </p:cNvGrpSpPr>
          <p:nvPr/>
        </p:nvGrpSpPr>
        <p:grpSpPr bwMode="auto">
          <a:xfrm>
            <a:off x="4573588" y="4724400"/>
            <a:ext cx="706437" cy="381000"/>
            <a:chOff x="4381" y="0"/>
            <a:chExt cx="382" cy="480"/>
          </a:xfrm>
        </p:grpSpPr>
        <p:sp>
          <p:nvSpPr>
            <p:cNvPr id="216217" name="Rectangle 153"/>
            <p:cNvSpPr>
              <a:spLocks noChangeArrowheads="1"/>
            </p:cNvSpPr>
            <p:nvPr/>
          </p:nvSpPr>
          <p:spPr bwMode="auto">
            <a:xfrm>
              <a:off x="4410" y="0"/>
              <a:ext cx="324" cy="480"/>
            </a:xfrm>
            <a:prstGeom prst="rect">
              <a:avLst/>
            </a:prstGeom>
            <a:noFill/>
            <a:ln w="9525">
              <a:noFill/>
              <a:miter lim="800000"/>
              <a:headEnd/>
              <a:tailEnd/>
            </a:ln>
            <a:effectLst/>
          </p:spPr>
          <p:txBody>
            <a:bodyPr/>
            <a:lstStyle/>
            <a:p>
              <a:pPr>
                <a:spcBef>
                  <a:spcPct val="0"/>
                </a:spcBef>
              </a:pPr>
              <a:r>
                <a:rPr lang="en-US" sz="1000" b="0">
                  <a:solidFill>
                    <a:schemeClr val="tx1"/>
                  </a:solidFill>
                  <a:latin typeface="Times New Roman" pitchFamily="18" charset="0"/>
                  <a:cs typeface="Times New Roman" pitchFamily="18" charset="0"/>
                </a:rPr>
                <a:t>$34.00</a:t>
              </a:r>
            </a:p>
            <a:p>
              <a:pPr eaLnBrk="0" hangingPunct="0">
                <a:spcBef>
                  <a:spcPct val="0"/>
                </a:spcBef>
              </a:pPr>
              <a:endParaRPr lang="en-US" b="0">
                <a:solidFill>
                  <a:schemeClr val="tx1"/>
                </a:solidFill>
                <a:latin typeface="Times New Roman" pitchFamily="18" charset="0"/>
              </a:endParaRPr>
            </a:p>
          </p:txBody>
        </p:sp>
        <p:sp>
          <p:nvSpPr>
            <p:cNvPr id="216218" name="Rectangle 154"/>
            <p:cNvSpPr>
              <a:spLocks noChangeArrowheads="1"/>
            </p:cNvSpPr>
            <p:nvPr/>
          </p:nvSpPr>
          <p:spPr bwMode="auto">
            <a:xfrm>
              <a:off x="4381" y="0"/>
              <a:ext cx="382" cy="480"/>
            </a:xfrm>
            <a:prstGeom prst="rect">
              <a:avLst/>
            </a:prstGeom>
            <a:noFill/>
            <a:ln w="7">
              <a:solidFill>
                <a:srgbClr val="A0A0A0"/>
              </a:solidFill>
              <a:miter lim="800000"/>
              <a:headEnd/>
              <a:tailEnd/>
            </a:ln>
            <a:effectLst/>
          </p:spPr>
          <p:txBody>
            <a:bodyPr/>
            <a:lstStyle/>
            <a:p>
              <a:endParaRPr lang="en-US"/>
            </a:p>
          </p:txBody>
        </p:sp>
      </p:grpSp>
      <p:grpSp>
        <p:nvGrpSpPr>
          <p:cNvPr id="216219" name="Group 155"/>
          <p:cNvGrpSpPr>
            <a:grpSpLocks/>
          </p:cNvGrpSpPr>
          <p:nvPr/>
        </p:nvGrpSpPr>
        <p:grpSpPr bwMode="auto">
          <a:xfrm>
            <a:off x="569913" y="5105400"/>
            <a:ext cx="1063625" cy="381000"/>
            <a:chOff x="0" y="1440"/>
            <a:chExt cx="627" cy="480"/>
          </a:xfrm>
        </p:grpSpPr>
        <p:sp>
          <p:nvSpPr>
            <p:cNvPr id="216220" name="Rectangle 156"/>
            <p:cNvSpPr>
              <a:spLocks noChangeArrowheads="1"/>
            </p:cNvSpPr>
            <p:nvPr/>
          </p:nvSpPr>
          <p:spPr bwMode="auto">
            <a:xfrm>
              <a:off x="29" y="1440"/>
              <a:ext cx="569" cy="480"/>
            </a:xfrm>
            <a:prstGeom prst="rect">
              <a:avLst/>
            </a:prstGeom>
            <a:noFill/>
            <a:ln w="9525">
              <a:noFill/>
              <a:miter lim="800000"/>
              <a:headEnd/>
              <a:tailEnd/>
            </a:ln>
            <a:effectLst/>
          </p:spPr>
          <p:txBody>
            <a:bodyPr/>
            <a:lstStyle/>
            <a:p>
              <a:pPr>
                <a:spcBef>
                  <a:spcPct val="0"/>
                </a:spcBef>
              </a:pPr>
              <a:r>
                <a:rPr lang="en-US" sz="1000" b="0">
                  <a:solidFill>
                    <a:schemeClr val="tx1"/>
                  </a:solidFill>
                  <a:latin typeface="Times New Roman" pitchFamily="18" charset="0"/>
                  <a:cs typeface="Times New Roman" pitchFamily="18" charset="0"/>
                </a:rPr>
                <a:t>0-55-123456-9</a:t>
              </a:r>
            </a:p>
            <a:p>
              <a:pPr eaLnBrk="0" hangingPunct="0">
                <a:spcBef>
                  <a:spcPct val="0"/>
                </a:spcBef>
              </a:pPr>
              <a:endParaRPr lang="en-US" b="0">
                <a:solidFill>
                  <a:schemeClr val="tx1"/>
                </a:solidFill>
                <a:latin typeface="Times New Roman" pitchFamily="18" charset="0"/>
              </a:endParaRPr>
            </a:p>
          </p:txBody>
        </p:sp>
        <p:sp>
          <p:nvSpPr>
            <p:cNvPr id="216221" name="Rectangle 157"/>
            <p:cNvSpPr>
              <a:spLocks noChangeArrowheads="1"/>
            </p:cNvSpPr>
            <p:nvPr/>
          </p:nvSpPr>
          <p:spPr bwMode="auto">
            <a:xfrm>
              <a:off x="0" y="1440"/>
              <a:ext cx="627" cy="480"/>
            </a:xfrm>
            <a:prstGeom prst="rect">
              <a:avLst/>
            </a:prstGeom>
            <a:noFill/>
            <a:ln w="7">
              <a:solidFill>
                <a:srgbClr val="A0A0A0"/>
              </a:solidFill>
              <a:miter lim="800000"/>
              <a:headEnd/>
              <a:tailEnd/>
            </a:ln>
            <a:effectLst/>
          </p:spPr>
          <p:txBody>
            <a:bodyPr/>
            <a:lstStyle/>
            <a:p>
              <a:endParaRPr lang="en-US"/>
            </a:p>
          </p:txBody>
        </p:sp>
      </p:grpSp>
      <p:grpSp>
        <p:nvGrpSpPr>
          <p:cNvPr id="216222" name="Group 158"/>
          <p:cNvGrpSpPr>
            <a:grpSpLocks/>
          </p:cNvGrpSpPr>
          <p:nvPr/>
        </p:nvGrpSpPr>
        <p:grpSpPr bwMode="auto">
          <a:xfrm>
            <a:off x="1633538" y="5105400"/>
            <a:ext cx="881062" cy="381000"/>
            <a:chOff x="627" y="1440"/>
            <a:chExt cx="598" cy="480"/>
          </a:xfrm>
        </p:grpSpPr>
        <p:sp>
          <p:nvSpPr>
            <p:cNvPr id="216223" name="Rectangle 159"/>
            <p:cNvSpPr>
              <a:spLocks noChangeArrowheads="1"/>
            </p:cNvSpPr>
            <p:nvPr/>
          </p:nvSpPr>
          <p:spPr bwMode="auto">
            <a:xfrm>
              <a:off x="656" y="1440"/>
              <a:ext cx="540" cy="480"/>
            </a:xfrm>
            <a:prstGeom prst="rect">
              <a:avLst/>
            </a:prstGeom>
            <a:noFill/>
            <a:ln w="9525">
              <a:noFill/>
              <a:miter lim="800000"/>
              <a:headEnd/>
              <a:tailEnd/>
            </a:ln>
            <a:effectLst/>
          </p:spPr>
          <p:txBody>
            <a:bodyPr/>
            <a:lstStyle/>
            <a:p>
              <a:pPr>
                <a:spcBef>
                  <a:spcPct val="0"/>
                </a:spcBef>
              </a:pPr>
              <a:r>
                <a:rPr lang="en-US" sz="1000" b="0">
                  <a:solidFill>
                    <a:schemeClr val="tx1"/>
                  </a:solidFill>
                  <a:latin typeface="Times New Roman" pitchFamily="18" charset="0"/>
                  <a:cs typeface="Times New Roman" pitchFamily="18" charset="0"/>
                </a:rPr>
                <a:t>Main Street</a:t>
              </a:r>
            </a:p>
            <a:p>
              <a:pPr eaLnBrk="0" hangingPunct="0">
                <a:spcBef>
                  <a:spcPct val="0"/>
                </a:spcBef>
              </a:pPr>
              <a:endParaRPr lang="en-US" b="0">
                <a:solidFill>
                  <a:schemeClr val="tx1"/>
                </a:solidFill>
                <a:latin typeface="Times New Roman" pitchFamily="18" charset="0"/>
              </a:endParaRPr>
            </a:p>
          </p:txBody>
        </p:sp>
        <p:sp>
          <p:nvSpPr>
            <p:cNvPr id="216224" name="Rectangle 160"/>
            <p:cNvSpPr>
              <a:spLocks noChangeArrowheads="1"/>
            </p:cNvSpPr>
            <p:nvPr/>
          </p:nvSpPr>
          <p:spPr bwMode="auto">
            <a:xfrm>
              <a:off x="627" y="1440"/>
              <a:ext cx="598" cy="480"/>
            </a:xfrm>
            <a:prstGeom prst="rect">
              <a:avLst/>
            </a:prstGeom>
            <a:noFill/>
            <a:ln w="7">
              <a:solidFill>
                <a:srgbClr val="A0A0A0"/>
              </a:solidFill>
              <a:miter lim="800000"/>
              <a:headEnd/>
              <a:tailEnd/>
            </a:ln>
            <a:effectLst/>
          </p:spPr>
          <p:txBody>
            <a:bodyPr/>
            <a:lstStyle/>
            <a:p>
              <a:endParaRPr lang="en-US"/>
            </a:p>
          </p:txBody>
        </p:sp>
      </p:grpSp>
      <p:grpSp>
        <p:nvGrpSpPr>
          <p:cNvPr id="216234" name="Group 170"/>
          <p:cNvGrpSpPr>
            <a:grpSpLocks/>
          </p:cNvGrpSpPr>
          <p:nvPr/>
        </p:nvGrpSpPr>
        <p:grpSpPr bwMode="auto">
          <a:xfrm>
            <a:off x="2516188" y="5105400"/>
            <a:ext cx="998537" cy="381000"/>
            <a:chOff x="3077" y="1440"/>
            <a:chExt cx="670" cy="480"/>
          </a:xfrm>
        </p:grpSpPr>
        <p:sp>
          <p:nvSpPr>
            <p:cNvPr id="216235" name="Rectangle 171"/>
            <p:cNvSpPr>
              <a:spLocks noChangeArrowheads="1"/>
            </p:cNvSpPr>
            <p:nvPr/>
          </p:nvSpPr>
          <p:spPr bwMode="auto">
            <a:xfrm>
              <a:off x="3106" y="1440"/>
              <a:ext cx="612" cy="480"/>
            </a:xfrm>
            <a:prstGeom prst="rect">
              <a:avLst/>
            </a:prstGeom>
            <a:noFill/>
            <a:ln w="9525">
              <a:noFill/>
              <a:miter lim="800000"/>
              <a:headEnd/>
              <a:tailEnd/>
            </a:ln>
            <a:effectLst/>
          </p:spPr>
          <p:txBody>
            <a:bodyPr/>
            <a:lstStyle/>
            <a:p>
              <a:pPr>
                <a:spcBef>
                  <a:spcPct val="0"/>
                </a:spcBef>
              </a:pPr>
              <a:r>
                <a:rPr lang="en-US" sz="1000" b="0">
                  <a:solidFill>
                    <a:schemeClr val="tx1"/>
                  </a:solidFill>
                  <a:latin typeface="Times New Roman" pitchFamily="18" charset="0"/>
                  <a:cs typeface="Times New Roman" pitchFamily="18" charset="0"/>
                </a:rPr>
                <a:t>Small House</a:t>
              </a:r>
            </a:p>
            <a:p>
              <a:pPr eaLnBrk="0" hangingPunct="0">
                <a:spcBef>
                  <a:spcPct val="0"/>
                </a:spcBef>
              </a:pPr>
              <a:endParaRPr lang="en-US" b="0">
                <a:solidFill>
                  <a:schemeClr val="tx1"/>
                </a:solidFill>
                <a:latin typeface="Times New Roman" pitchFamily="18" charset="0"/>
              </a:endParaRPr>
            </a:p>
          </p:txBody>
        </p:sp>
        <p:sp>
          <p:nvSpPr>
            <p:cNvPr id="216236" name="Rectangle 172"/>
            <p:cNvSpPr>
              <a:spLocks noChangeArrowheads="1"/>
            </p:cNvSpPr>
            <p:nvPr/>
          </p:nvSpPr>
          <p:spPr bwMode="auto">
            <a:xfrm>
              <a:off x="3077" y="1440"/>
              <a:ext cx="670" cy="480"/>
            </a:xfrm>
            <a:prstGeom prst="rect">
              <a:avLst/>
            </a:prstGeom>
            <a:noFill/>
            <a:ln w="7">
              <a:solidFill>
                <a:srgbClr val="A0A0A0"/>
              </a:solidFill>
              <a:miter lim="800000"/>
              <a:headEnd/>
              <a:tailEnd/>
            </a:ln>
            <a:effectLst/>
          </p:spPr>
          <p:txBody>
            <a:bodyPr/>
            <a:lstStyle/>
            <a:p>
              <a:endParaRPr lang="en-US"/>
            </a:p>
          </p:txBody>
        </p:sp>
      </p:grpSp>
      <p:grpSp>
        <p:nvGrpSpPr>
          <p:cNvPr id="216237" name="Group 173"/>
          <p:cNvGrpSpPr>
            <a:grpSpLocks/>
          </p:cNvGrpSpPr>
          <p:nvPr/>
        </p:nvGrpSpPr>
        <p:grpSpPr bwMode="auto">
          <a:xfrm>
            <a:off x="3514725" y="5105400"/>
            <a:ext cx="1058863" cy="381000"/>
            <a:chOff x="3747" y="1440"/>
            <a:chExt cx="634" cy="480"/>
          </a:xfrm>
        </p:grpSpPr>
        <p:sp>
          <p:nvSpPr>
            <p:cNvPr id="216238" name="Rectangle 174"/>
            <p:cNvSpPr>
              <a:spLocks noChangeArrowheads="1"/>
            </p:cNvSpPr>
            <p:nvPr/>
          </p:nvSpPr>
          <p:spPr bwMode="auto">
            <a:xfrm>
              <a:off x="3776" y="1440"/>
              <a:ext cx="576" cy="480"/>
            </a:xfrm>
            <a:prstGeom prst="rect">
              <a:avLst/>
            </a:prstGeom>
            <a:noFill/>
            <a:ln w="9525">
              <a:noFill/>
              <a:miter lim="800000"/>
              <a:headEnd/>
              <a:tailEnd/>
            </a:ln>
            <a:effectLst/>
          </p:spPr>
          <p:txBody>
            <a:bodyPr/>
            <a:lstStyle/>
            <a:p>
              <a:pPr>
                <a:spcBef>
                  <a:spcPct val="0"/>
                </a:spcBef>
              </a:pPr>
              <a:r>
                <a:rPr lang="en-US" sz="1000" b="0">
                  <a:solidFill>
                    <a:schemeClr val="tx1"/>
                  </a:solidFill>
                  <a:latin typeface="Times New Roman" pitchFamily="18" charset="0"/>
                  <a:cs typeface="Times New Roman" pitchFamily="18" charset="0"/>
                </a:rPr>
                <a:t>714-000-0000</a:t>
              </a:r>
            </a:p>
            <a:p>
              <a:pPr eaLnBrk="0" hangingPunct="0">
                <a:spcBef>
                  <a:spcPct val="0"/>
                </a:spcBef>
              </a:pPr>
              <a:endParaRPr lang="en-US" b="0">
                <a:solidFill>
                  <a:schemeClr val="tx1"/>
                </a:solidFill>
                <a:latin typeface="Times New Roman" pitchFamily="18" charset="0"/>
              </a:endParaRPr>
            </a:p>
          </p:txBody>
        </p:sp>
        <p:sp>
          <p:nvSpPr>
            <p:cNvPr id="216239" name="Rectangle 175"/>
            <p:cNvSpPr>
              <a:spLocks noChangeArrowheads="1"/>
            </p:cNvSpPr>
            <p:nvPr/>
          </p:nvSpPr>
          <p:spPr bwMode="auto">
            <a:xfrm>
              <a:off x="3747" y="1440"/>
              <a:ext cx="634" cy="480"/>
            </a:xfrm>
            <a:prstGeom prst="rect">
              <a:avLst/>
            </a:prstGeom>
            <a:noFill/>
            <a:ln w="7">
              <a:solidFill>
                <a:srgbClr val="A0A0A0"/>
              </a:solidFill>
              <a:miter lim="800000"/>
              <a:headEnd/>
              <a:tailEnd/>
            </a:ln>
            <a:effectLst/>
          </p:spPr>
          <p:txBody>
            <a:bodyPr/>
            <a:lstStyle/>
            <a:p>
              <a:endParaRPr lang="en-US"/>
            </a:p>
          </p:txBody>
        </p:sp>
      </p:grpSp>
      <p:grpSp>
        <p:nvGrpSpPr>
          <p:cNvPr id="216240" name="Group 176"/>
          <p:cNvGrpSpPr>
            <a:grpSpLocks/>
          </p:cNvGrpSpPr>
          <p:nvPr/>
        </p:nvGrpSpPr>
        <p:grpSpPr bwMode="auto">
          <a:xfrm>
            <a:off x="4573588" y="5105400"/>
            <a:ext cx="706437" cy="381000"/>
            <a:chOff x="4381" y="1440"/>
            <a:chExt cx="382" cy="480"/>
          </a:xfrm>
        </p:grpSpPr>
        <p:sp>
          <p:nvSpPr>
            <p:cNvPr id="216241" name="Rectangle 177"/>
            <p:cNvSpPr>
              <a:spLocks noChangeArrowheads="1"/>
            </p:cNvSpPr>
            <p:nvPr/>
          </p:nvSpPr>
          <p:spPr bwMode="auto">
            <a:xfrm>
              <a:off x="4410" y="1440"/>
              <a:ext cx="324" cy="480"/>
            </a:xfrm>
            <a:prstGeom prst="rect">
              <a:avLst/>
            </a:prstGeom>
            <a:noFill/>
            <a:ln w="9525">
              <a:noFill/>
              <a:miter lim="800000"/>
              <a:headEnd/>
              <a:tailEnd/>
            </a:ln>
            <a:effectLst/>
          </p:spPr>
          <p:txBody>
            <a:bodyPr/>
            <a:lstStyle/>
            <a:p>
              <a:pPr>
                <a:spcBef>
                  <a:spcPct val="0"/>
                </a:spcBef>
              </a:pPr>
              <a:r>
                <a:rPr lang="en-US" sz="1000" b="0">
                  <a:solidFill>
                    <a:schemeClr val="tx1"/>
                  </a:solidFill>
                  <a:latin typeface="Times New Roman" pitchFamily="18" charset="0"/>
                  <a:cs typeface="Times New Roman" pitchFamily="18" charset="0"/>
                </a:rPr>
                <a:t>$22.95</a:t>
              </a:r>
            </a:p>
            <a:p>
              <a:pPr eaLnBrk="0" hangingPunct="0">
                <a:spcBef>
                  <a:spcPct val="0"/>
                </a:spcBef>
              </a:pPr>
              <a:endParaRPr lang="en-US" b="0">
                <a:solidFill>
                  <a:schemeClr val="tx1"/>
                </a:solidFill>
                <a:latin typeface="Times New Roman" pitchFamily="18" charset="0"/>
              </a:endParaRPr>
            </a:p>
          </p:txBody>
        </p:sp>
        <p:sp>
          <p:nvSpPr>
            <p:cNvPr id="216242" name="Rectangle 178"/>
            <p:cNvSpPr>
              <a:spLocks noChangeArrowheads="1"/>
            </p:cNvSpPr>
            <p:nvPr/>
          </p:nvSpPr>
          <p:spPr bwMode="auto">
            <a:xfrm>
              <a:off x="4381" y="1440"/>
              <a:ext cx="382" cy="480"/>
            </a:xfrm>
            <a:prstGeom prst="rect">
              <a:avLst/>
            </a:prstGeom>
            <a:noFill/>
            <a:ln w="7">
              <a:solidFill>
                <a:srgbClr val="A0A0A0"/>
              </a:solidFill>
              <a:miter lim="800000"/>
              <a:headEnd/>
              <a:tailEnd/>
            </a:ln>
            <a:effectLst/>
          </p:spPr>
          <p:txBody>
            <a:bodyPr/>
            <a:lstStyle/>
            <a:p>
              <a:endParaRPr lang="en-US"/>
            </a:p>
          </p:txBody>
        </p:sp>
      </p:grpSp>
      <p:grpSp>
        <p:nvGrpSpPr>
          <p:cNvPr id="216243" name="Group 179"/>
          <p:cNvGrpSpPr>
            <a:grpSpLocks/>
          </p:cNvGrpSpPr>
          <p:nvPr/>
        </p:nvGrpSpPr>
        <p:grpSpPr bwMode="auto">
          <a:xfrm>
            <a:off x="569913" y="5486400"/>
            <a:ext cx="1063625" cy="381000"/>
            <a:chOff x="0" y="2400"/>
            <a:chExt cx="627" cy="480"/>
          </a:xfrm>
        </p:grpSpPr>
        <p:sp>
          <p:nvSpPr>
            <p:cNvPr id="216244" name="Rectangle 180"/>
            <p:cNvSpPr>
              <a:spLocks noChangeArrowheads="1"/>
            </p:cNvSpPr>
            <p:nvPr/>
          </p:nvSpPr>
          <p:spPr bwMode="auto">
            <a:xfrm>
              <a:off x="29" y="2400"/>
              <a:ext cx="569" cy="480"/>
            </a:xfrm>
            <a:prstGeom prst="rect">
              <a:avLst/>
            </a:prstGeom>
            <a:noFill/>
            <a:ln w="9525">
              <a:noFill/>
              <a:miter lim="800000"/>
              <a:headEnd/>
              <a:tailEnd/>
            </a:ln>
            <a:effectLst/>
          </p:spPr>
          <p:txBody>
            <a:bodyPr/>
            <a:lstStyle/>
            <a:p>
              <a:pPr>
                <a:spcBef>
                  <a:spcPct val="0"/>
                </a:spcBef>
              </a:pPr>
              <a:r>
                <a:rPr lang="en-US" sz="1000" b="0">
                  <a:solidFill>
                    <a:schemeClr val="tx1"/>
                  </a:solidFill>
                  <a:latin typeface="Times New Roman" pitchFamily="18" charset="0"/>
                  <a:cs typeface="Times New Roman" pitchFamily="18" charset="0"/>
                </a:rPr>
                <a:t>0-123-45678-0</a:t>
              </a:r>
            </a:p>
            <a:p>
              <a:pPr eaLnBrk="0" hangingPunct="0">
                <a:spcBef>
                  <a:spcPct val="0"/>
                </a:spcBef>
              </a:pPr>
              <a:endParaRPr lang="en-US" b="0">
                <a:solidFill>
                  <a:schemeClr val="tx1"/>
                </a:solidFill>
                <a:latin typeface="Times New Roman" pitchFamily="18" charset="0"/>
              </a:endParaRPr>
            </a:p>
          </p:txBody>
        </p:sp>
        <p:sp>
          <p:nvSpPr>
            <p:cNvPr id="216245" name="Rectangle 181"/>
            <p:cNvSpPr>
              <a:spLocks noChangeArrowheads="1"/>
            </p:cNvSpPr>
            <p:nvPr/>
          </p:nvSpPr>
          <p:spPr bwMode="auto">
            <a:xfrm>
              <a:off x="0" y="2400"/>
              <a:ext cx="627" cy="480"/>
            </a:xfrm>
            <a:prstGeom prst="rect">
              <a:avLst/>
            </a:prstGeom>
            <a:noFill/>
            <a:ln w="7">
              <a:solidFill>
                <a:srgbClr val="A0A0A0"/>
              </a:solidFill>
              <a:miter lim="800000"/>
              <a:headEnd/>
              <a:tailEnd/>
            </a:ln>
            <a:effectLst/>
          </p:spPr>
          <p:txBody>
            <a:bodyPr/>
            <a:lstStyle/>
            <a:p>
              <a:endParaRPr lang="en-US"/>
            </a:p>
          </p:txBody>
        </p:sp>
      </p:grpSp>
      <p:grpSp>
        <p:nvGrpSpPr>
          <p:cNvPr id="216246" name="Group 182"/>
          <p:cNvGrpSpPr>
            <a:grpSpLocks/>
          </p:cNvGrpSpPr>
          <p:nvPr/>
        </p:nvGrpSpPr>
        <p:grpSpPr bwMode="auto">
          <a:xfrm>
            <a:off x="1633538" y="5486400"/>
            <a:ext cx="881062" cy="381000"/>
            <a:chOff x="627" y="2400"/>
            <a:chExt cx="598" cy="480"/>
          </a:xfrm>
        </p:grpSpPr>
        <p:sp>
          <p:nvSpPr>
            <p:cNvPr id="216247" name="Rectangle 183"/>
            <p:cNvSpPr>
              <a:spLocks noChangeArrowheads="1"/>
            </p:cNvSpPr>
            <p:nvPr/>
          </p:nvSpPr>
          <p:spPr bwMode="auto">
            <a:xfrm>
              <a:off x="656" y="2400"/>
              <a:ext cx="540" cy="480"/>
            </a:xfrm>
            <a:prstGeom prst="rect">
              <a:avLst/>
            </a:prstGeom>
            <a:noFill/>
            <a:ln w="9525">
              <a:noFill/>
              <a:miter lim="800000"/>
              <a:headEnd/>
              <a:tailEnd/>
            </a:ln>
            <a:effectLst/>
          </p:spPr>
          <p:txBody>
            <a:bodyPr/>
            <a:lstStyle/>
            <a:p>
              <a:pPr>
                <a:spcBef>
                  <a:spcPct val="0"/>
                </a:spcBef>
              </a:pPr>
              <a:r>
                <a:rPr lang="en-US" sz="1000" b="0">
                  <a:solidFill>
                    <a:schemeClr val="tx1"/>
                  </a:solidFill>
                  <a:latin typeface="Times New Roman" pitchFamily="18" charset="0"/>
                  <a:cs typeface="Times New Roman" pitchFamily="18" charset="0"/>
                </a:rPr>
                <a:t>Ulysses</a:t>
              </a:r>
            </a:p>
            <a:p>
              <a:pPr eaLnBrk="0" hangingPunct="0">
                <a:spcBef>
                  <a:spcPct val="0"/>
                </a:spcBef>
              </a:pPr>
              <a:endParaRPr lang="en-US" b="0">
                <a:solidFill>
                  <a:schemeClr val="tx1"/>
                </a:solidFill>
                <a:latin typeface="Times New Roman" pitchFamily="18" charset="0"/>
              </a:endParaRPr>
            </a:p>
          </p:txBody>
        </p:sp>
        <p:sp>
          <p:nvSpPr>
            <p:cNvPr id="216248" name="Rectangle 184"/>
            <p:cNvSpPr>
              <a:spLocks noChangeArrowheads="1"/>
            </p:cNvSpPr>
            <p:nvPr/>
          </p:nvSpPr>
          <p:spPr bwMode="auto">
            <a:xfrm>
              <a:off x="627" y="2400"/>
              <a:ext cx="598" cy="480"/>
            </a:xfrm>
            <a:prstGeom prst="rect">
              <a:avLst/>
            </a:prstGeom>
            <a:noFill/>
            <a:ln w="7">
              <a:solidFill>
                <a:srgbClr val="A0A0A0"/>
              </a:solidFill>
              <a:miter lim="800000"/>
              <a:headEnd/>
              <a:tailEnd/>
            </a:ln>
            <a:effectLst/>
          </p:spPr>
          <p:txBody>
            <a:bodyPr/>
            <a:lstStyle/>
            <a:p>
              <a:endParaRPr lang="en-US"/>
            </a:p>
          </p:txBody>
        </p:sp>
      </p:grpSp>
      <p:grpSp>
        <p:nvGrpSpPr>
          <p:cNvPr id="216258" name="Group 194"/>
          <p:cNvGrpSpPr>
            <a:grpSpLocks/>
          </p:cNvGrpSpPr>
          <p:nvPr/>
        </p:nvGrpSpPr>
        <p:grpSpPr bwMode="auto">
          <a:xfrm>
            <a:off x="2516188" y="5486400"/>
            <a:ext cx="998537" cy="381000"/>
            <a:chOff x="3077" y="2400"/>
            <a:chExt cx="670" cy="480"/>
          </a:xfrm>
        </p:grpSpPr>
        <p:sp>
          <p:nvSpPr>
            <p:cNvPr id="216259" name="Rectangle 195"/>
            <p:cNvSpPr>
              <a:spLocks noChangeArrowheads="1"/>
            </p:cNvSpPr>
            <p:nvPr/>
          </p:nvSpPr>
          <p:spPr bwMode="auto">
            <a:xfrm>
              <a:off x="3106" y="2400"/>
              <a:ext cx="612" cy="480"/>
            </a:xfrm>
            <a:prstGeom prst="rect">
              <a:avLst/>
            </a:prstGeom>
            <a:noFill/>
            <a:ln w="9525">
              <a:noFill/>
              <a:miter lim="800000"/>
              <a:headEnd/>
              <a:tailEnd/>
            </a:ln>
            <a:effectLst/>
          </p:spPr>
          <p:txBody>
            <a:bodyPr/>
            <a:lstStyle/>
            <a:p>
              <a:pPr>
                <a:spcBef>
                  <a:spcPct val="0"/>
                </a:spcBef>
              </a:pPr>
              <a:r>
                <a:rPr lang="en-US" sz="1000" b="0">
                  <a:solidFill>
                    <a:schemeClr val="tx1"/>
                  </a:solidFill>
                  <a:latin typeface="Times New Roman" pitchFamily="18" charset="0"/>
                  <a:cs typeface="Times New Roman" pitchFamily="18" charset="0"/>
                </a:rPr>
                <a:t>Alpha Press</a:t>
              </a:r>
            </a:p>
            <a:p>
              <a:pPr eaLnBrk="0" hangingPunct="0">
                <a:spcBef>
                  <a:spcPct val="0"/>
                </a:spcBef>
              </a:pPr>
              <a:endParaRPr lang="en-US" b="0">
                <a:solidFill>
                  <a:schemeClr val="tx1"/>
                </a:solidFill>
                <a:latin typeface="Times New Roman" pitchFamily="18" charset="0"/>
              </a:endParaRPr>
            </a:p>
          </p:txBody>
        </p:sp>
        <p:sp>
          <p:nvSpPr>
            <p:cNvPr id="216260" name="Rectangle 196"/>
            <p:cNvSpPr>
              <a:spLocks noChangeArrowheads="1"/>
            </p:cNvSpPr>
            <p:nvPr/>
          </p:nvSpPr>
          <p:spPr bwMode="auto">
            <a:xfrm>
              <a:off x="3077" y="2400"/>
              <a:ext cx="670" cy="480"/>
            </a:xfrm>
            <a:prstGeom prst="rect">
              <a:avLst/>
            </a:prstGeom>
            <a:noFill/>
            <a:ln w="7">
              <a:solidFill>
                <a:srgbClr val="A0A0A0"/>
              </a:solidFill>
              <a:miter lim="800000"/>
              <a:headEnd/>
              <a:tailEnd/>
            </a:ln>
            <a:effectLst/>
          </p:spPr>
          <p:txBody>
            <a:bodyPr/>
            <a:lstStyle/>
            <a:p>
              <a:endParaRPr lang="en-US"/>
            </a:p>
          </p:txBody>
        </p:sp>
      </p:grpSp>
      <p:grpSp>
        <p:nvGrpSpPr>
          <p:cNvPr id="216261" name="Group 197"/>
          <p:cNvGrpSpPr>
            <a:grpSpLocks/>
          </p:cNvGrpSpPr>
          <p:nvPr/>
        </p:nvGrpSpPr>
        <p:grpSpPr bwMode="auto">
          <a:xfrm>
            <a:off x="3514725" y="5486400"/>
            <a:ext cx="1058863" cy="381000"/>
            <a:chOff x="3747" y="2400"/>
            <a:chExt cx="634" cy="480"/>
          </a:xfrm>
        </p:grpSpPr>
        <p:sp>
          <p:nvSpPr>
            <p:cNvPr id="216262" name="Rectangle 198"/>
            <p:cNvSpPr>
              <a:spLocks noChangeArrowheads="1"/>
            </p:cNvSpPr>
            <p:nvPr/>
          </p:nvSpPr>
          <p:spPr bwMode="auto">
            <a:xfrm>
              <a:off x="3776" y="2400"/>
              <a:ext cx="576" cy="480"/>
            </a:xfrm>
            <a:prstGeom prst="rect">
              <a:avLst/>
            </a:prstGeom>
            <a:noFill/>
            <a:ln w="9525">
              <a:noFill/>
              <a:miter lim="800000"/>
              <a:headEnd/>
              <a:tailEnd/>
            </a:ln>
            <a:effectLst/>
          </p:spPr>
          <p:txBody>
            <a:bodyPr/>
            <a:lstStyle/>
            <a:p>
              <a:pPr>
                <a:spcBef>
                  <a:spcPct val="0"/>
                </a:spcBef>
              </a:pPr>
              <a:r>
                <a:rPr lang="en-US" sz="1000" b="0">
                  <a:solidFill>
                    <a:schemeClr val="tx1"/>
                  </a:solidFill>
                  <a:latin typeface="Times New Roman" pitchFamily="18" charset="0"/>
                  <a:cs typeface="Times New Roman" pitchFamily="18" charset="0"/>
                </a:rPr>
                <a:t>999-999-9999</a:t>
              </a:r>
            </a:p>
            <a:p>
              <a:pPr eaLnBrk="0" hangingPunct="0">
                <a:spcBef>
                  <a:spcPct val="0"/>
                </a:spcBef>
              </a:pPr>
              <a:endParaRPr lang="en-US" b="0">
                <a:solidFill>
                  <a:schemeClr val="tx1"/>
                </a:solidFill>
                <a:latin typeface="Times New Roman" pitchFamily="18" charset="0"/>
              </a:endParaRPr>
            </a:p>
          </p:txBody>
        </p:sp>
        <p:sp>
          <p:nvSpPr>
            <p:cNvPr id="216263" name="Rectangle 199"/>
            <p:cNvSpPr>
              <a:spLocks noChangeArrowheads="1"/>
            </p:cNvSpPr>
            <p:nvPr/>
          </p:nvSpPr>
          <p:spPr bwMode="auto">
            <a:xfrm>
              <a:off x="3747" y="2400"/>
              <a:ext cx="634" cy="480"/>
            </a:xfrm>
            <a:prstGeom prst="rect">
              <a:avLst/>
            </a:prstGeom>
            <a:noFill/>
            <a:ln w="7">
              <a:solidFill>
                <a:srgbClr val="A0A0A0"/>
              </a:solidFill>
              <a:miter lim="800000"/>
              <a:headEnd/>
              <a:tailEnd/>
            </a:ln>
            <a:effectLst/>
          </p:spPr>
          <p:txBody>
            <a:bodyPr/>
            <a:lstStyle/>
            <a:p>
              <a:endParaRPr lang="en-US"/>
            </a:p>
          </p:txBody>
        </p:sp>
      </p:grpSp>
      <p:grpSp>
        <p:nvGrpSpPr>
          <p:cNvPr id="216264" name="Group 200"/>
          <p:cNvGrpSpPr>
            <a:grpSpLocks/>
          </p:cNvGrpSpPr>
          <p:nvPr/>
        </p:nvGrpSpPr>
        <p:grpSpPr bwMode="auto">
          <a:xfrm>
            <a:off x="4573588" y="5486400"/>
            <a:ext cx="706437" cy="381000"/>
            <a:chOff x="4381" y="2400"/>
            <a:chExt cx="382" cy="480"/>
          </a:xfrm>
        </p:grpSpPr>
        <p:sp>
          <p:nvSpPr>
            <p:cNvPr id="216265" name="Rectangle 201"/>
            <p:cNvSpPr>
              <a:spLocks noChangeArrowheads="1"/>
            </p:cNvSpPr>
            <p:nvPr/>
          </p:nvSpPr>
          <p:spPr bwMode="auto">
            <a:xfrm>
              <a:off x="4410" y="2400"/>
              <a:ext cx="324" cy="480"/>
            </a:xfrm>
            <a:prstGeom prst="rect">
              <a:avLst/>
            </a:prstGeom>
            <a:noFill/>
            <a:ln w="9525">
              <a:noFill/>
              <a:miter lim="800000"/>
              <a:headEnd/>
              <a:tailEnd/>
            </a:ln>
            <a:effectLst/>
          </p:spPr>
          <p:txBody>
            <a:bodyPr/>
            <a:lstStyle/>
            <a:p>
              <a:pPr>
                <a:spcBef>
                  <a:spcPct val="0"/>
                </a:spcBef>
              </a:pPr>
              <a:r>
                <a:rPr lang="en-US" sz="1000" b="0">
                  <a:solidFill>
                    <a:schemeClr val="tx1"/>
                  </a:solidFill>
                  <a:latin typeface="Times New Roman" pitchFamily="18" charset="0"/>
                  <a:cs typeface="Times New Roman" pitchFamily="18" charset="0"/>
                </a:rPr>
                <a:t>$34.00</a:t>
              </a:r>
            </a:p>
            <a:p>
              <a:pPr eaLnBrk="0" hangingPunct="0">
                <a:spcBef>
                  <a:spcPct val="0"/>
                </a:spcBef>
              </a:pPr>
              <a:endParaRPr lang="en-US" b="0">
                <a:solidFill>
                  <a:schemeClr val="tx1"/>
                </a:solidFill>
                <a:latin typeface="Times New Roman" pitchFamily="18" charset="0"/>
              </a:endParaRPr>
            </a:p>
          </p:txBody>
        </p:sp>
        <p:sp>
          <p:nvSpPr>
            <p:cNvPr id="216266" name="Rectangle 202"/>
            <p:cNvSpPr>
              <a:spLocks noChangeArrowheads="1"/>
            </p:cNvSpPr>
            <p:nvPr/>
          </p:nvSpPr>
          <p:spPr bwMode="auto">
            <a:xfrm>
              <a:off x="4381" y="2400"/>
              <a:ext cx="382" cy="480"/>
            </a:xfrm>
            <a:prstGeom prst="rect">
              <a:avLst/>
            </a:prstGeom>
            <a:noFill/>
            <a:ln w="7">
              <a:solidFill>
                <a:srgbClr val="A0A0A0"/>
              </a:solidFill>
              <a:miter lim="800000"/>
              <a:headEnd/>
              <a:tailEnd/>
            </a:ln>
            <a:effectLst/>
          </p:spPr>
          <p:txBody>
            <a:bodyPr/>
            <a:lstStyle/>
            <a:p>
              <a:endParaRPr lang="en-US"/>
            </a:p>
          </p:txBody>
        </p:sp>
      </p:grpSp>
      <p:grpSp>
        <p:nvGrpSpPr>
          <p:cNvPr id="216267" name="Group 203"/>
          <p:cNvGrpSpPr>
            <a:grpSpLocks/>
          </p:cNvGrpSpPr>
          <p:nvPr/>
        </p:nvGrpSpPr>
        <p:grpSpPr bwMode="auto">
          <a:xfrm>
            <a:off x="569913" y="5867400"/>
            <a:ext cx="1063625" cy="381000"/>
            <a:chOff x="0" y="2880"/>
            <a:chExt cx="627" cy="480"/>
          </a:xfrm>
        </p:grpSpPr>
        <p:sp>
          <p:nvSpPr>
            <p:cNvPr id="216268" name="Rectangle 204"/>
            <p:cNvSpPr>
              <a:spLocks noChangeArrowheads="1"/>
            </p:cNvSpPr>
            <p:nvPr/>
          </p:nvSpPr>
          <p:spPr bwMode="auto">
            <a:xfrm>
              <a:off x="29" y="2880"/>
              <a:ext cx="569" cy="480"/>
            </a:xfrm>
            <a:prstGeom prst="rect">
              <a:avLst/>
            </a:prstGeom>
            <a:noFill/>
            <a:ln w="9525">
              <a:noFill/>
              <a:miter lim="800000"/>
              <a:headEnd/>
              <a:tailEnd/>
            </a:ln>
            <a:effectLst/>
          </p:spPr>
          <p:txBody>
            <a:bodyPr/>
            <a:lstStyle/>
            <a:p>
              <a:pPr>
                <a:spcBef>
                  <a:spcPct val="0"/>
                </a:spcBef>
              </a:pPr>
              <a:r>
                <a:rPr lang="en-US" sz="1000" b="0">
                  <a:solidFill>
                    <a:schemeClr val="tx1"/>
                  </a:solidFill>
                  <a:latin typeface="Times New Roman" pitchFamily="18" charset="0"/>
                  <a:cs typeface="Times New Roman" pitchFamily="18" charset="0"/>
                </a:rPr>
                <a:t>1-22-233700-0</a:t>
              </a:r>
            </a:p>
            <a:p>
              <a:pPr eaLnBrk="0" hangingPunct="0">
                <a:spcBef>
                  <a:spcPct val="0"/>
                </a:spcBef>
              </a:pPr>
              <a:endParaRPr lang="en-US" b="0">
                <a:solidFill>
                  <a:schemeClr val="tx1"/>
                </a:solidFill>
                <a:latin typeface="Times New Roman" pitchFamily="18" charset="0"/>
              </a:endParaRPr>
            </a:p>
          </p:txBody>
        </p:sp>
        <p:sp>
          <p:nvSpPr>
            <p:cNvPr id="216269" name="Rectangle 205"/>
            <p:cNvSpPr>
              <a:spLocks noChangeArrowheads="1"/>
            </p:cNvSpPr>
            <p:nvPr/>
          </p:nvSpPr>
          <p:spPr bwMode="auto">
            <a:xfrm>
              <a:off x="0" y="2880"/>
              <a:ext cx="627" cy="480"/>
            </a:xfrm>
            <a:prstGeom prst="rect">
              <a:avLst/>
            </a:prstGeom>
            <a:noFill/>
            <a:ln w="7">
              <a:solidFill>
                <a:srgbClr val="A0A0A0"/>
              </a:solidFill>
              <a:miter lim="800000"/>
              <a:headEnd/>
              <a:tailEnd/>
            </a:ln>
            <a:effectLst/>
          </p:spPr>
          <p:txBody>
            <a:bodyPr/>
            <a:lstStyle/>
            <a:p>
              <a:endParaRPr lang="en-US"/>
            </a:p>
          </p:txBody>
        </p:sp>
      </p:grpSp>
      <p:grpSp>
        <p:nvGrpSpPr>
          <p:cNvPr id="216270" name="Group 206"/>
          <p:cNvGrpSpPr>
            <a:grpSpLocks/>
          </p:cNvGrpSpPr>
          <p:nvPr/>
        </p:nvGrpSpPr>
        <p:grpSpPr bwMode="auto">
          <a:xfrm>
            <a:off x="1633538" y="5867400"/>
            <a:ext cx="881062" cy="381000"/>
            <a:chOff x="627" y="2880"/>
            <a:chExt cx="598" cy="480"/>
          </a:xfrm>
        </p:grpSpPr>
        <p:sp>
          <p:nvSpPr>
            <p:cNvPr id="216271" name="Rectangle 207"/>
            <p:cNvSpPr>
              <a:spLocks noChangeArrowheads="1"/>
            </p:cNvSpPr>
            <p:nvPr/>
          </p:nvSpPr>
          <p:spPr bwMode="auto">
            <a:xfrm>
              <a:off x="656" y="2880"/>
              <a:ext cx="540" cy="480"/>
            </a:xfrm>
            <a:prstGeom prst="rect">
              <a:avLst/>
            </a:prstGeom>
            <a:noFill/>
            <a:ln w="9525">
              <a:noFill/>
              <a:miter lim="800000"/>
              <a:headEnd/>
              <a:tailEnd/>
            </a:ln>
            <a:effectLst/>
          </p:spPr>
          <p:txBody>
            <a:bodyPr/>
            <a:lstStyle/>
            <a:p>
              <a:pPr>
                <a:spcBef>
                  <a:spcPct val="0"/>
                </a:spcBef>
              </a:pPr>
              <a:r>
                <a:rPr lang="en-US" sz="1000" b="0">
                  <a:solidFill>
                    <a:schemeClr val="tx1"/>
                  </a:solidFill>
                  <a:latin typeface="Times New Roman" pitchFamily="18" charset="0"/>
                  <a:cs typeface="Times New Roman" pitchFamily="18" charset="0"/>
                </a:rPr>
                <a:t>Visual Basic</a:t>
              </a:r>
            </a:p>
            <a:p>
              <a:pPr eaLnBrk="0" hangingPunct="0">
                <a:spcBef>
                  <a:spcPct val="0"/>
                </a:spcBef>
              </a:pPr>
              <a:endParaRPr lang="en-US" b="0">
                <a:solidFill>
                  <a:schemeClr val="tx1"/>
                </a:solidFill>
                <a:latin typeface="Times New Roman" pitchFamily="18" charset="0"/>
              </a:endParaRPr>
            </a:p>
          </p:txBody>
        </p:sp>
        <p:sp>
          <p:nvSpPr>
            <p:cNvPr id="216272" name="Rectangle 208"/>
            <p:cNvSpPr>
              <a:spLocks noChangeArrowheads="1"/>
            </p:cNvSpPr>
            <p:nvPr/>
          </p:nvSpPr>
          <p:spPr bwMode="auto">
            <a:xfrm>
              <a:off x="627" y="2880"/>
              <a:ext cx="598" cy="480"/>
            </a:xfrm>
            <a:prstGeom prst="rect">
              <a:avLst/>
            </a:prstGeom>
            <a:noFill/>
            <a:ln w="7">
              <a:solidFill>
                <a:srgbClr val="A0A0A0"/>
              </a:solidFill>
              <a:miter lim="800000"/>
              <a:headEnd/>
              <a:tailEnd/>
            </a:ln>
            <a:effectLst/>
          </p:spPr>
          <p:txBody>
            <a:bodyPr/>
            <a:lstStyle/>
            <a:p>
              <a:endParaRPr lang="en-US"/>
            </a:p>
          </p:txBody>
        </p:sp>
      </p:grpSp>
      <p:grpSp>
        <p:nvGrpSpPr>
          <p:cNvPr id="216282" name="Group 218"/>
          <p:cNvGrpSpPr>
            <a:grpSpLocks/>
          </p:cNvGrpSpPr>
          <p:nvPr/>
        </p:nvGrpSpPr>
        <p:grpSpPr bwMode="auto">
          <a:xfrm>
            <a:off x="2516188" y="5867400"/>
            <a:ext cx="998537" cy="381000"/>
            <a:chOff x="3077" y="2880"/>
            <a:chExt cx="670" cy="480"/>
          </a:xfrm>
        </p:grpSpPr>
        <p:sp>
          <p:nvSpPr>
            <p:cNvPr id="216283" name="Rectangle 219"/>
            <p:cNvSpPr>
              <a:spLocks noChangeArrowheads="1"/>
            </p:cNvSpPr>
            <p:nvPr/>
          </p:nvSpPr>
          <p:spPr bwMode="auto">
            <a:xfrm>
              <a:off x="3106" y="2880"/>
              <a:ext cx="612" cy="480"/>
            </a:xfrm>
            <a:prstGeom prst="rect">
              <a:avLst/>
            </a:prstGeom>
            <a:noFill/>
            <a:ln w="9525">
              <a:noFill/>
              <a:miter lim="800000"/>
              <a:headEnd/>
              <a:tailEnd/>
            </a:ln>
            <a:effectLst/>
          </p:spPr>
          <p:txBody>
            <a:bodyPr/>
            <a:lstStyle/>
            <a:p>
              <a:pPr>
                <a:spcBef>
                  <a:spcPct val="0"/>
                </a:spcBef>
              </a:pPr>
              <a:r>
                <a:rPr lang="en-US" sz="1000" b="0">
                  <a:solidFill>
                    <a:schemeClr val="tx1"/>
                  </a:solidFill>
                  <a:latin typeface="Times New Roman" pitchFamily="18" charset="0"/>
                  <a:cs typeface="Times New Roman" pitchFamily="18" charset="0"/>
                </a:rPr>
                <a:t>Big House</a:t>
              </a:r>
            </a:p>
            <a:p>
              <a:pPr eaLnBrk="0" hangingPunct="0">
                <a:spcBef>
                  <a:spcPct val="0"/>
                </a:spcBef>
              </a:pPr>
              <a:endParaRPr lang="en-US" b="0">
                <a:solidFill>
                  <a:schemeClr val="tx1"/>
                </a:solidFill>
                <a:latin typeface="Times New Roman" pitchFamily="18" charset="0"/>
              </a:endParaRPr>
            </a:p>
          </p:txBody>
        </p:sp>
        <p:sp>
          <p:nvSpPr>
            <p:cNvPr id="216284" name="Rectangle 220"/>
            <p:cNvSpPr>
              <a:spLocks noChangeArrowheads="1"/>
            </p:cNvSpPr>
            <p:nvPr/>
          </p:nvSpPr>
          <p:spPr bwMode="auto">
            <a:xfrm>
              <a:off x="3077" y="2880"/>
              <a:ext cx="670" cy="480"/>
            </a:xfrm>
            <a:prstGeom prst="rect">
              <a:avLst/>
            </a:prstGeom>
            <a:noFill/>
            <a:ln w="7">
              <a:solidFill>
                <a:srgbClr val="A0A0A0"/>
              </a:solidFill>
              <a:miter lim="800000"/>
              <a:headEnd/>
              <a:tailEnd/>
            </a:ln>
            <a:effectLst/>
          </p:spPr>
          <p:txBody>
            <a:bodyPr/>
            <a:lstStyle/>
            <a:p>
              <a:endParaRPr lang="en-US"/>
            </a:p>
          </p:txBody>
        </p:sp>
      </p:grpSp>
      <p:grpSp>
        <p:nvGrpSpPr>
          <p:cNvPr id="216285" name="Group 221"/>
          <p:cNvGrpSpPr>
            <a:grpSpLocks/>
          </p:cNvGrpSpPr>
          <p:nvPr/>
        </p:nvGrpSpPr>
        <p:grpSpPr bwMode="auto">
          <a:xfrm>
            <a:off x="3514725" y="5867400"/>
            <a:ext cx="1058863" cy="381000"/>
            <a:chOff x="3747" y="2880"/>
            <a:chExt cx="634" cy="480"/>
          </a:xfrm>
        </p:grpSpPr>
        <p:sp>
          <p:nvSpPr>
            <p:cNvPr id="216286" name="Rectangle 222"/>
            <p:cNvSpPr>
              <a:spLocks noChangeArrowheads="1"/>
            </p:cNvSpPr>
            <p:nvPr/>
          </p:nvSpPr>
          <p:spPr bwMode="auto">
            <a:xfrm>
              <a:off x="3776" y="2880"/>
              <a:ext cx="576" cy="480"/>
            </a:xfrm>
            <a:prstGeom prst="rect">
              <a:avLst/>
            </a:prstGeom>
            <a:noFill/>
            <a:ln w="9525">
              <a:noFill/>
              <a:miter lim="800000"/>
              <a:headEnd/>
              <a:tailEnd/>
            </a:ln>
            <a:effectLst/>
          </p:spPr>
          <p:txBody>
            <a:bodyPr/>
            <a:lstStyle/>
            <a:p>
              <a:pPr>
                <a:spcBef>
                  <a:spcPct val="0"/>
                </a:spcBef>
              </a:pPr>
              <a:r>
                <a:rPr lang="en-US" sz="1000" b="0">
                  <a:solidFill>
                    <a:schemeClr val="tx1"/>
                  </a:solidFill>
                  <a:latin typeface="Times New Roman" pitchFamily="18" charset="0"/>
                  <a:cs typeface="Times New Roman" pitchFamily="18" charset="0"/>
                </a:rPr>
                <a:t>123-456-7890</a:t>
              </a:r>
            </a:p>
            <a:p>
              <a:pPr eaLnBrk="0" hangingPunct="0">
                <a:spcBef>
                  <a:spcPct val="0"/>
                </a:spcBef>
              </a:pPr>
              <a:endParaRPr lang="en-US" b="0">
                <a:solidFill>
                  <a:schemeClr val="tx1"/>
                </a:solidFill>
                <a:latin typeface="Times New Roman" pitchFamily="18" charset="0"/>
              </a:endParaRPr>
            </a:p>
          </p:txBody>
        </p:sp>
        <p:sp>
          <p:nvSpPr>
            <p:cNvPr id="216287" name="Rectangle 223"/>
            <p:cNvSpPr>
              <a:spLocks noChangeArrowheads="1"/>
            </p:cNvSpPr>
            <p:nvPr/>
          </p:nvSpPr>
          <p:spPr bwMode="auto">
            <a:xfrm>
              <a:off x="3747" y="2880"/>
              <a:ext cx="634" cy="480"/>
            </a:xfrm>
            <a:prstGeom prst="rect">
              <a:avLst/>
            </a:prstGeom>
            <a:noFill/>
            <a:ln w="7">
              <a:solidFill>
                <a:srgbClr val="A0A0A0"/>
              </a:solidFill>
              <a:miter lim="800000"/>
              <a:headEnd/>
              <a:tailEnd/>
            </a:ln>
            <a:effectLst/>
          </p:spPr>
          <p:txBody>
            <a:bodyPr/>
            <a:lstStyle/>
            <a:p>
              <a:endParaRPr lang="en-US"/>
            </a:p>
          </p:txBody>
        </p:sp>
      </p:grpSp>
      <p:grpSp>
        <p:nvGrpSpPr>
          <p:cNvPr id="216288" name="Group 224"/>
          <p:cNvGrpSpPr>
            <a:grpSpLocks/>
          </p:cNvGrpSpPr>
          <p:nvPr/>
        </p:nvGrpSpPr>
        <p:grpSpPr bwMode="auto">
          <a:xfrm>
            <a:off x="4573588" y="5867400"/>
            <a:ext cx="706437" cy="381000"/>
            <a:chOff x="4381" y="2880"/>
            <a:chExt cx="382" cy="480"/>
          </a:xfrm>
        </p:grpSpPr>
        <p:sp>
          <p:nvSpPr>
            <p:cNvPr id="216289" name="Rectangle 225"/>
            <p:cNvSpPr>
              <a:spLocks noChangeArrowheads="1"/>
            </p:cNvSpPr>
            <p:nvPr/>
          </p:nvSpPr>
          <p:spPr bwMode="auto">
            <a:xfrm>
              <a:off x="4410" y="2880"/>
              <a:ext cx="324" cy="480"/>
            </a:xfrm>
            <a:prstGeom prst="rect">
              <a:avLst/>
            </a:prstGeom>
            <a:noFill/>
            <a:ln w="9525">
              <a:noFill/>
              <a:miter lim="800000"/>
              <a:headEnd/>
              <a:tailEnd/>
            </a:ln>
            <a:effectLst/>
          </p:spPr>
          <p:txBody>
            <a:bodyPr/>
            <a:lstStyle/>
            <a:p>
              <a:pPr>
                <a:spcBef>
                  <a:spcPct val="0"/>
                </a:spcBef>
              </a:pPr>
              <a:r>
                <a:rPr lang="en-US" sz="1000" b="0">
                  <a:solidFill>
                    <a:schemeClr val="tx1"/>
                  </a:solidFill>
                  <a:latin typeface="Times New Roman" pitchFamily="18" charset="0"/>
                  <a:cs typeface="Times New Roman" pitchFamily="18" charset="0"/>
                </a:rPr>
                <a:t>$25.00</a:t>
              </a:r>
            </a:p>
            <a:p>
              <a:pPr eaLnBrk="0" hangingPunct="0">
                <a:spcBef>
                  <a:spcPct val="0"/>
                </a:spcBef>
              </a:pPr>
              <a:endParaRPr lang="en-US" b="0">
                <a:solidFill>
                  <a:schemeClr val="tx1"/>
                </a:solidFill>
                <a:latin typeface="Times New Roman" pitchFamily="18" charset="0"/>
              </a:endParaRPr>
            </a:p>
          </p:txBody>
        </p:sp>
        <p:sp>
          <p:nvSpPr>
            <p:cNvPr id="216290" name="Rectangle 226"/>
            <p:cNvSpPr>
              <a:spLocks noChangeArrowheads="1"/>
            </p:cNvSpPr>
            <p:nvPr/>
          </p:nvSpPr>
          <p:spPr bwMode="auto">
            <a:xfrm>
              <a:off x="4381" y="2880"/>
              <a:ext cx="382" cy="480"/>
            </a:xfrm>
            <a:prstGeom prst="rect">
              <a:avLst/>
            </a:prstGeom>
            <a:noFill/>
            <a:ln w="7">
              <a:solidFill>
                <a:srgbClr val="A0A0A0"/>
              </a:solidFill>
              <a:miter lim="800000"/>
              <a:headEnd/>
              <a:tailEnd/>
            </a:ln>
            <a:effectLst/>
          </p:spPr>
          <p:txBody>
            <a:bodyPr/>
            <a:lstStyle/>
            <a:p>
              <a:endParaRPr lang="en-US"/>
            </a:p>
          </p:txBody>
        </p:sp>
      </p:grpSp>
      <p:grpSp>
        <p:nvGrpSpPr>
          <p:cNvPr id="216291" name="Group 227"/>
          <p:cNvGrpSpPr>
            <a:grpSpLocks/>
          </p:cNvGrpSpPr>
          <p:nvPr/>
        </p:nvGrpSpPr>
        <p:grpSpPr bwMode="auto">
          <a:xfrm>
            <a:off x="566738" y="4343400"/>
            <a:ext cx="1063625" cy="381000"/>
            <a:chOff x="0" y="2880"/>
            <a:chExt cx="627" cy="480"/>
          </a:xfrm>
        </p:grpSpPr>
        <p:sp>
          <p:nvSpPr>
            <p:cNvPr id="216292" name="Rectangle 228"/>
            <p:cNvSpPr>
              <a:spLocks noChangeArrowheads="1"/>
            </p:cNvSpPr>
            <p:nvPr/>
          </p:nvSpPr>
          <p:spPr bwMode="auto">
            <a:xfrm>
              <a:off x="29" y="2880"/>
              <a:ext cx="569" cy="480"/>
            </a:xfrm>
            <a:prstGeom prst="rect">
              <a:avLst/>
            </a:prstGeom>
            <a:noFill/>
            <a:ln w="9525">
              <a:noFill/>
              <a:miter lim="800000"/>
              <a:headEnd/>
              <a:tailEnd/>
            </a:ln>
            <a:effectLst/>
          </p:spPr>
          <p:txBody>
            <a:bodyPr/>
            <a:lstStyle/>
            <a:p>
              <a:pPr>
                <a:spcBef>
                  <a:spcPct val="0"/>
                </a:spcBef>
              </a:pPr>
              <a:r>
                <a:rPr lang="en-US" sz="1200">
                  <a:solidFill>
                    <a:schemeClr val="tx1"/>
                  </a:solidFill>
                  <a:latin typeface="Times New Roman" pitchFamily="18" charset="0"/>
                  <a:cs typeface="Times New Roman" pitchFamily="18" charset="0"/>
                </a:rPr>
                <a:t>ISBN</a:t>
              </a:r>
            </a:p>
            <a:p>
              <a:pPr eaLnBrk="0" hangingPunct="0">
                <a:spcBef>
                  <a:spcPct val="0"/>
                </a:spcBef>
              </a:pPr>
              <a:endParaRPr lang="en-US" sz="1200">
                <a:solidFill>
                  <a:schemeClr val="tx1"/>
                </a:solidFill>
                <a:latin typeface="Times New Roman" pitchFamily="18" charset="0"/>
              </a:endParaRPr>
            </a:p>
          </p:txBody>
        </p:sp>
        <p:sp>
          <p:nvSpPr>
            <p:cNvPr id="216293" name="Rectangle 229"/>
            <p:cNvSpPr>
              <a:spLocks noChangeArrowheads="1"/>
            </p:cNvSpPr>
            <p:nvPr/>
          </p:nvSpPr>
          <p:spPr bwMode="auto">
            <a:xfrm>
              <a:off x="0" y="2880"/>
              <a:ext cx="627" cy="480"/>
            </a:xfrm>
            <a:prstGeom prst="rect">
              <a:avLst/>
            </a:prstGeom>
            <a:noFill/>
            <a:ln w="7">
              <a:solidFill>
                <a:srgbClr val="A0A0A0"/>
              </a:solidFill>
              <a:miter lim="800000"/>
              <a:headEnd/>
              <a:tailEnd/>
            </a:ln>
            <a:effectLst/>
          </p:spPr>
          <p:txBody>
            <a:bodyPr/>
            <a:lstStyle/>
            <a:p>
              <a:endParaRPr lang="en-US"/>
            </a:p>
          </p:txBody>
        </p:sp>
      </p:grpSp>
      <p:grpSp>
        <p:nvGrpSpPr>
          <p:cNvPr id="216294" name="Group 230"/>
          <p:cNvGrpSpPr>
            <a:grpSpLocks/>
          </p:cNvGrpSpPr>
          <p:nvPr/>
        </p:nvGrpSpPr>
        <p:grpSpPr bwMode="auto">
          <a:xfrm>
            <a:off x="1630363" y="4343400"/>
            <a:ext cx="881062" cy="381000"/>
            <a:chOff x="627" y="2880"/>
            <a:chExt cx="598" cy="480"/>
          </a:xfrm>
        </p:grpSpPr>
        <p:sp>
          <p:nvSpPr>
            <p:cNvPr id="216295" name="Rectangle 231"/>
            <p:cNvSpPr>
              <a:spLocks noChangeArrowheads="1"/>
            </p:cNvSpPr>
            <p:nvPr/>
          </p:nvSpPr>
          <p:spPr bwMode="auto">
            <a:xfrm>
              <a:off x="656" y="2880"/>
              <a:ext cx="540" cy="480"/>
            </a:xfrm>
            <a:prstGeom prst="rect">
              <a:avLst/>
            </a:prstGeom>
            <a:noFill/>
            <a:ln w="9525">
              <a:noFill/>
              <a:miter lim="800000"/>
              <a:headEnd/>
              <a:tailEnd/>
            </a:ln>
            <a:effectLst/>
          </p:spPr>
          <p:txBody>
            <a:bodyPr/>
            <a:lstStyle/>
            <a:p>
              <a:pPr>
                <a:spcBef>
                  <a:spcPct val="0"/>
                </a:spcBef>
              </a:pPr>
              <a:r>
                <a:rPr lang="en-US" sz="1200">
                  <a:solidFill>
                    <a:schemeClr val="tx1"/>
                  </a:solidFill>
                  <a:latin typeface="Times New Roman" pitchFamily="18" charset="0"/>
                  <a:cs typeface="Times New Roman" pitchFamily="18" charset="0"/>
                </a:rPr>
                <a:t>Title</a:t>
              </a:r>
            </a:p>
            <a:p>
              <a:pPr eaLnBrk="0" hangingPunct="0">
                <a:spcBef>
                  <a:spcPct val="0"/>
                </a:spcBef>
              </a:pPr>
              <a:endParaRPr lang="en-US" sz="1200">
                <a:solidFill>
                  <a:schemeClr val="tx1"/>
                </a:solidFill>
                <a:latin typeface="Times New Roman" pitchFamily="18" charset="0"/>
              </a:endParaRPr>
            </a:p>
          </p:txBody>
        </p:sp>
        <p:sp>
          <p:nvSpPr>
            <p:cNvPr id="216296" name="Rectangle 232"/>
            <p:cNvSpPr>
              <a:spLocks noChangeArrowheads="1"/>
            </p:cNvSpPr>
            <p:nvPr/>
          </p:nvSpPr>
          <p:spPr bwMode="auto">
            <a:xfrm>
              <a:off x="627" y="2880"/>
              <a:ext cx="598" cy="480"/>
            </a:xfrm>
            <a:prstGeom prst="rect">
              <a:avLst/>
            </a:prstGeom>
            <a:noFill/>
            <a:ln w="7">
              <a:solidFill>
                <a:srgbClr val="A0A0A0"/>
              </a:solidFill>
              <a:miter lim="800000"/>
              <a:headEnd/>
              <a:tailEnd/>
            </a:ln>
            <a:effectLst/>
          </p:spPr>
          <p:txBody>
            <a:bodyPr/>
            <a:lstStyle/>
            <a:p>
              <a:endParaRPr lang="en-US"/>
            </a:p>
          </p:txBody>
        </p:sp>
      </p:grpSp>
      <p:grpSp>
        <p:nvGrpSpPr>
          <p:cNvPr id="216306" name="Group 242"/>
          <p:cNvGrpSpPr>
            <a:grpSpLocks/>
          </p:cNvGrpSpPr>
          <p:nvPr/>
        </p:nvGrpSpPr>
        <p:grpSpPr bwMode="auto">
          <a:xfrm>
            <a:off x="2514600" y="4343400"/>
            <a:ext cx="998538" cy="381000"/>
            <a:chOff x="3077" y="2880"/>
            <a:chExt cx="670" cy="480"/>
          </a:xfrm>
        </p:grpSpPr>
        <p:sp>
          <p:nvSpPr>
            <p:cNvPr id="216307" name="Rectangle 243"/>
            <p:cNvSpPr>
              <a:spLocks noChangeArrowheads="1"/>
            </p:cNvSpPr>
            <p:nvPr/>
          </p:nvSpPr>
          <p:spPr bwMode="auto">
            <a:xfrm>
              <a:off x="3106" y="2880"/>
              <a:ext cx="612" cy="480"/>
            </a:xfrm>
            <a:prstGeom prst="rect">
              <a:avLst/>
            </a:prstGeom>
            <a:noFill/>
            <a:ln w="9525">
              <a:noFill/>
              <a:miter lim="800000"/>
              <a:headEnd/>
              <a:tailEnd/>
            </a:ln>
            <a:effectLst/>
          </p:spPr>
          <p:txBody>
            <a:bodyPr/>
            <a:lstStyle/>
            <a:p>
              <a:pPr>
                <a:spcBef>
                  <a:spcPct val="0"/>
                </a:spcBef>
              </a:pPr>
              <a:r>
                <a:rPr lang="en-US" sz="1200">
                  <a:solidFill>
                    <a:schemeClr val="tx1"/>
                  </a:solidFill>
                  <a:latin typeface="Times New Roman" pitchFamily="18" charset="0"/>
                  <a:cs typeface="Times New Roman" pitchFamily="18" charset="0"/>
                </a:rPr>
                <a:t>PubName</a:t>
              </a:r>
            </a:p>
            <a:p>
              <a:pPr eaLnBrk="0" hangingPunct="0">
                <a:spcBef>
                  <a:spcPct val="0"/>
                </a:spcBef>
              </a:pPr>
              <a:endParaRPr lang="en-US" sz="1200">
                <a:solidFill>
                  <a:schemeClr val="tx1"/>
                </a:solidFill>
                <a:latin typeface="Times New Roman" pitchFamily="18" charset="0"/>
              </a:endParaRPr>
            </a:p>
          </p:txBody>
        </p:sp>
        <p:sp>
          <p:nvSpPr>
            <p:cNvPr id="216308" name="Rectangle 244"/>
            <p:cNvSpPr>
              <a:spLocks noChangeArrowheads="1"/>
            </p:cNvSpPr>
            <p:nvPr/>
          </p:nvSpPr>
          <p:spPr bwMode="auto">
            <a:xfrm>
              <a:off x="3077" y="2880"/>
              <a:ext cx="670" cy="480"/>
            </a:xfrm>
            <a:prstGeom prst="rect">
              <a:avLst/>
            </a:prstGeom>
            <a:noFill/>
            <a:ln w="7">
              <a:solidFill>
                <a:srgbClr val="A0A0A0"/>
              </a:solidFill>
              <a:miter lim="800000"/>
              <a:headEnd/>
              <a:tailEnd/>
            </a:ln>
            <a:effectLst/>
          </p:spPr>
          <p:txBody>
            <a:bodyPr/>
            <a:lstStyle/>
            <a:p>
              <a:endParaRPr lang="en-US"/>
            </a:p>
          </p:txBody>
        </p:sp>
      </p:grpSp>
      <p:grpSp>
        <p:nvGrpSpPr>
          <p:cNvPr id="216309" name="Group 245"/>
          <p:cNvGrpSpPr>
            <a:grpSpLocks/>
          </p:cNvGrpSpPr>
          <p:nvPr/>
        </p:nvGrpSpPr>
        <p:grpSpPr bwMode="auto">
          <a:xfrm>
            <a:off x="3513138" y="4343400"/>
            <a:ext cx="1058862" cy="381000"/>
            <a:chOff x="3747" y="2880"/>
            <a:chExt cx="634" cy="480"/>
          </a:xfrm>
        </p:grpSpPr>
        <p:sp>
          <p:nvSpPr>
            <p:cNvPr id="216310" name="Rectangle 246"/>
            <p:cNvSpPr>
              <a:spLocks noChangeArrowheads="1"/>
            </p:cNvSpPr>
            <p:nvPr/>
          </p:nvSpPr>
          <p:spPr bwMode="auto">
            <a:xfrm>
              <a:off x="3776" y="2880"/>
              <a:ext cx="576" cy="480"/>
            </a:xfrm>
            <a:prstGeom prst="rect">
              <a:avLst/>
            </a:prstGeom>
            <a:noFill/>
            <a:ln w="9525">
              <a:noFill/>
              <a:miter lim="800000"/>
              <a:headEnd/>
              <a:tailEnd/>
            </a:ln>
            <a:effectLst/>
          </p:spPr>
          <p:txBody>
            <a:bodyPr/>
            <a:lstStyle/>
            <a:p>
              <a:pPr>
                <a:spcBef>
                  <a:spcPct val="0"/>
                </a:spcBef>
              </a:pPr>
              <a:r>
                <a:rPr lang="en-US" sz="1200">
                  <a:solidFill>
                    <a:schemeClr val="tx1"/>
                  </a:solidFill>
                  <a:latin typeface="Times New Roman" pitchFamily="18" charset="0"/>
                  <a:cs typeface="Times New Roman" pitchFamily="18" charset="0"/>
                </a:rPr>
                <a:t>PubPhone</a:t>
              </a:r>
            </a:p>
            <a:p>
              <a:pPr eaLnBrk="0" hangingPunct="0">
                <a:spcBef>
                  <a:spcPct val="0"/>
                </a:spcBef>
              </a:pPr>
              <a:endParaRPr lang="en-US" sz="1200">
                <a:solidFill>
                  <a:schemeClr val="tx1"/>
                </a:solidFill>
                <a:latin typeface="Times New Roman" pitchFamily="18" charset="0"/>
              </a:endParaRPr>
            </a:p>
          </p:txBody>
        </p:sp>
        <p:sp>
          <p:nvSpPr>
            <p:cNvPr id="216311" name="Rectangle 247"/>
            <p:cNvSpPr>
              <a:spLocks noChangeArrowheads="1"/>
            </p:cNvSpPr>
            <p:nvPr/>
          </p:nvSpPr>
          <p:spPr bwMode="auto">
            <a:xfrm>
              <a:off x="3747" y="2880"/>
              <a:ext cx="634" cy="480"/>
            </a:xfrm>
            <a:prstGeom prst="rect">
              <a:avLst/>
            </a:prstGeom>
            <a:noFill/>
            <a:ln w="7">
              <a:solidFill>
                <a:srgbClr val="A0A0A0"/>
              </a:solidFill>
              <a:miter lim="800000"/>
              <a:headEnd/>
              <a:tailEnd/>
            </a:ln>
            <a:effectLst/>
          </p:spPr>
          <p:txBody>
            <a:bodyPr/>
            <a:lstStyle/>
            <a:p>
              <a:endParaRPr lang="en-US"/>
            </a:p>
          </p:txBody>
        </p:sp>
      </p:grpSp>
      <p:grpSp>
        <p:nvGrpSpPr>
          <p:cNvPr id="216312" name="Group 248"/>
          <p:cNvGrpSpPr>
            <a:grpSpLocks/>
          </p:cNvGrpSpPr>
          <p:nvPr/>
        </p:nvGrpSpPr>
        <p:grpSpPr bwMode="auto">
          <a:xfrm>
            <a:off x="4572000" y="4343400"/>
            <a:ext cx="706438" cy="381000"/>
            <a:chOff x="4381" y="2880"/>
            <a:chExt cx="382" cy="480"/>
          </a:xfrm>
        </p:grpSpPr>
        <p:sp>
          <p:nvSpPr>
            <p:cNvPr id="216313" name="Rectangle 249"/>
            <p:cNvSpPr>
              <a:spLocks noChangeArrowheads="1"/>
            </p:cNvSpPr>
            <p:nvPr/>
          </p:nvSpPr>
          <p:spPr bwMode="auto">
            <a:xfrm>
              <a:off x="4410" y="2880"/>
              <a:ext cx="324" cy="480"/>
            </a:xfrm>
            <a:prstGeom prst="rect">
              <a:avLst/>
            </a:prstGeom>
            <a:noFill/>
            <a:ln w="9525">
              <a:noFill/>
              <a:miter lim="800000"/>
              <a:headEnd/>
              <a:tailEnd/>
            </a:ln>
            <a:effectLst/>
          </p:spPr>
          <p:txBody>
            <a:bodyPr/>
            <a:lstStyle/>
            <a:p>
              <a:pPr>
                <a:spcBef>
                  <a:spcPct val="0"/>
                </a:spcBef>
              </a:pPr>
              <a:r>
                <a:rPr lang="en-US" sz="1200">
                  <a:solidFill>
                    <a:schemeClr val="tx1"/>
                  </a:solidFill>
                  <a:latin typeface="Times New Roman" pitchFamily="18" charset="0"/>
                  <a:cs typeface="Times New Roman" pitchFamily="18" charset="0"/>
                </a:rPr>
                <a:t>Price</a:t>
              </a:r>
            </a:p>
            <a:p>
              <a:pPr eaLnBrk="0" hangingPunct="0">
                <a:spcBef>
                  <a:spcPct val="0"/>
                </a:spcBef>
              </a:pPr>
              <a:endParaRPr lang="en-US" sz="1200">
                <a:solidFill>
                  <a:schemeClr val="tx1"/>
                </a:solidFill>
                <a:latin typeface="Times New Roman" pitchFamily="18" charset="0"/>
              </a:endParaRPr>
            </a:p>
          </p:txBody>
        </p:sp>
        <p:sp>
          <p:nvSpPr>
            <p:cNvPr id="216314" name="Rectangle 250"/>
            <p:cNvSpPr>
              <a:spLocks noChangeArrowheads="1"/>
            </p:cNvSpPr>
            <p:nvPr/>
          </p:nvSpPr>
          <p:spPr bwMode="auto">
            <a:xfrm>
              <a:off x="4381" y="2880"/>
              <a:ext cx="382" cy="480"/>
            </a:xfrm>
            <a:prstGeom prst="rect">
              <a:avLst/>
            </a:prstGeom>
            <a:noFill/>
            <a:ln w="7">
              <a:solidFill>
                <a:srgbClr val="A0A0A0"/>
              </a:solidFill>
              <a:miter lim="800000"/>
              <a:headEnd/>
              <a:tailEnd/>
            </a:ln>
            <a:effectLst/>
          </p:spPr>
          <p:txBody>
            <a:bodyPr/>
            <a:lstStyle/>
            <a:p>
              <a:endParaRPr lang="en-US"/>
            </a:p>
          </p:txBody>
        </p:sp>
      </p:grpSp>
      <p:grpSp>
        <p:nvGrpSpPr>
          <p:cNvPr id="216363" name="Group 299"/>
          <p:cNvGrpSpPr>
            <a:grpSpLocks/>
          </p:cNvGrpSpPr>
          <p:nvPr/>
        </p:nvGrpSpPr>
        <p:grpSpPr bwMode="auto">
          <a:xfrm>
            <a:off x="5716588" y="3581400"/>
            <a:ext cx="1063625" cy="381000"/>
            <a:chOff x="0" y="2880"/>
            <a:chExt cx="627" cy="480"/>
          </a:xfrm>
        </p:grpSpPr>
        <p:sp>
          <p:nvSpPr>
            <p:cNvPr id="216364" name="Rectangle 300"/>
            <p:cNvSpPr>
              <a:spLocks noChangeArrowheads="1"/>
            </p:cNvSpPr>
            <p:nvPr/>
          </p:nvSpPr>
          <p:spPr bwMode="auto">
            <a:xfrm>
              <a:off x="29" y="2880"/>
              <a:ext cx="569" cy="480"/>
            </a:xfrm>
            <a:prstGeom prst="rect">
              <a:avLst/>
            </a:prstGeom>
            <a:noFill/>
            <a:ln w="9525">
              <a:noFill/>
              <a:miter lim="800000"/>
              <a:headEnd/>
              <a:tailEnd/>
            </a:ln>
            <a:effectLst/>
          </p:spPr>
          <p:txBody>
            <a:bodyPr/>
            <a:lstStyle/>
            <a:p>
              <a:pPr>
                <a:spcBef>
                  <a:spcPct val="0"/>
                </a:spcBef>
              </a:pPr>
              <a:r>
                <a:rPr lang="en-US" sz="1200">
                  <a:solidFill>
                    <a:schemeClr val="tx1"/>
                  </a:solidFill>
                  <a:latin typeface="Times New Roman" pitchFamily="18" charset="0"/>
                  <a:cs typeface="Times New Roman" pitchFamily="18" charset="0"/>
                </a:rPr>
                <a:t>ISBN</a:t>
              </a:r>
            </a:p>
            <a:p>
              <a:pPr eaLnBrk="0" hangingPunct="0">
                <a:spcBef>
                  <a:spcPct val="0"/>
                </a:spcBef>
              </a:pPr>
              <a:endParaRPr lang="en-US" sz="1200">
                <a:solidFill>
                  <a:schemeClr val="tx1"/>
                </a:solidFill>
                <a:latin typeface="Times New Roman" pitchFamily="18" charset="0"/>
              </a:endParaRPr>
            </a:p>
          </p:txBody>
        </p:sp>
        <p:sp>
          <p:nvSpPr>
            <p:cNvPr id="216365" name="Rectangle 301"/>
            <p:cNvSpPr>
              <a:spLocks noChangeArrowheads="1"/>
            </p:cNvSpPr>
            <p:nvPr/>
          </p:nvSpPr>
          <p:spPr bwMode="auto">
            <a:xfrm>
              <a:off x="0" y="2880"/>
              <a:ext cx="627" cy="480"/>
            </a:xfrm>
            <a:prstGeom prst="rect">
              <a:avLst/>
            </a:prstGeom>
            <a:noFill/>
            <a:ln w="7">
              <a:solidFill>
                <a:srgbClr val="A0A0A0"/>
              </a:solidFill>
              <a:miter lim="800000"/>
              <a:headEnd/>
              <a:tailEnd/>
            </a:ln>
            <a:effectLst/>
          </p:spPr>
          <p:txBody>
            <a:bodyPr/>
            <a:lstStyle/>
            <a:p>
              <a:endParaRPr lang="en-US"/>
            </a:p>
          </p:txBody>
        </p:sp>
      </p:grpSp>
      <p:grpSp>
        <p:nvGrpSpPr>
          <p:cNvPr id="216369" name="Group 305"/>
          <p:cNvGrpSpPr>
            <a:grpSpLocks/>
          </p:cNvGrpSpPr>
          <p:nvPr/>
        </p:nvGrpSpPr>
        <p:grpSpPr bwMode="auto">
          <a:xfrm>
            <a:off x="6781800" y="3581400"/>
            <a:ext cx="911225" cy="381000"/>
            <a:chOff x="1549" y="2880"/>
            <a:chExt cx="548" cy="480"/>
          </a:xfrm>
        </p:grpSpPr>
        <p:sp>
          <p:nvSpPr>
            <p:cNvPr id="216370" name="Rectangle 306"/>
            <p:cNvSpPr>
              <a:spLocks noChangeArrowheads="1"/>
            </p:cNvSpPr>
            <p:nvPr/>
          </p:nvSpPr>
          <p:spPr bwMode="auto">
            <a:xfrm>
              <a:off x="1578" y="2880"/>
              <a:ext cx="490" cy="480"/>
            </a:xfrm>
            <a:prstGeom prst="rect">
              <a:avLst/>
            </a:prstGeom>
            <a:noFill/>
            <a:ln w="9525">
              <a:noFill/>
              <a:miter lim="800000"/>
              <a:headEnd/>
              <a:tailEnd/>
            </a:ln>
            <a:effectLst/>
          </p:spPr>
          <p:txBody>
            <a:bodyPr/>
            <a:lstStyle/>
            <a:p>
              <a:pPr>
                <a:spcBef>
                  <a:spcPct val="0"/>
                </a:spcBef>
              </a:pPr>
              <a:r>
                <a:rPr lang="en-US" sz="1200">
                  <a:solidFill>
                    <a:schemeClr val="tx1"/>
                  </a:solidFill>
                  <a:latin typeface="Times New Roman" pitchFamily="18" charset="0"/>
                  <a:cs typeface="Times New Roman" pitchFamily="18" charset="0"/>
                </a:rPr>
                <a:t>AuName</a:t>
              </a:r>
            </a:p>
            <a:p>
              <a:pPr eaLnBrk="0" hangingPunct="0">
                <a:spcBef>
                  <a:spcPct val="0"/>
                </a:spcBef>
              </a:pPr>
              <a:endParaRPr lang="en-US" sz="1200">
                <a:solidFill>
                  <a:schemeClr val="tx1"/>
                </a:solidFill>
                <a:latin typeface="Times New Roman" pitchFamily="18" charset="0"/>
              </a:endParaRPr>
            </a:p>
          </p:txBody>
        </p:sp>
        <p:sp>
          <p:nvSpPr>
            <p:cNvPr id="216371" name="Rectangle 307"/>
            <p:cNvSpPr>
              <a:spLocks noChangeArrowheads="1"/>
            </p:cNvSpPr>
            <p:nvPr/>
          </p:nvSpPr>
          <p:spPr bwMode="auto">
            <a:xfrm>
              <a:off x="1549" y="2880"/>
              <a:ext cx="548" cy="480"/>
            </a:xfrm>
            <a:prstGeom prst="rect">
              <a:avLst/>
            </a:prstGeom>
            <a:noFill/>
            <a:ln w="7">
              <a:solidFill>
                <a:srgbClr val="A0A0A0"/>
              </a:solidFill>
              <a:miter lim="800000"/>
              <a:headEnd/>
              <a:tailEnd/>
            </a:ln>
            <a:effectLst/>
          </p:spPr>
          <p:txBody>
            <a:bodyPr/>
            <a:lstStyle/>
            <a:p>
              <a:endParaRPr lang="en-US"/>
            </a:p>
          </p:txBody>
        </p:sp>
      </p:grpSp>
      <p:grpSp>
        <p:nvGrpSpPr>
          <p:cNvPr id="216372" name="Group 308"/>
          <p:cNvGrpSpPr>
            <a:grpSpLocks/>
          </p:cNvGrpSpPr>
          <p:nvPr/>
        </p:nvGrpSpPr>
        <p:grpSpPr bwMode="auto">
          <a:xfrm>
            <a:off x="7696200" y="3581400"/>
            <a:ext cx="1087438" cy="381000"/>
            <a:chOff x="2097" y="2880"/>
            <a:chExt cx="598" cy="480"/>
          </a:xfrm>
        </p:grpSpPr>
        <p:sp>
          <p:nvSpPr>
            <p:cNvPr id="216373" name="Rectangle 309"/>
            <p:cNvSpPr>
              <a:spLocks noChangeArrowheads="1"/>
            </p:cNvSpPr>
            <p:nvPr/>
          </p:nvSpPr>
          <p:spPr bwMode="auto">
            <a:xfrm>
              <a:off x="2126" y="2880"/>
              <a:ext cx="540" cy="480"/>
            </a:xfrm>
            <a:prstGeom prst="rect">
              <a:avLst/>
            </a:prstGeom>
            <a:noFill/>
            <a:ln w="9525">
              <a:noFill/>
              <a:miter lim="800000"/>
              <a:headEnd/>
              <a:tailEnd/>
            </a:ln>
            <a:effectLst/>
          </p:spPr>
          <p:txBody>
            <a:bodyPr/>
            <a:lstStyle/>
            <a:p>
              <a:pPr>
                <a:spcBef>
                  <a:spcPct val="0"/>
                </a:spcBef>
              </a:pPr>
              <a:r>
                <a:rPr lang="en-US" sz="1200">
                  <a:solidFill>
                    <a:schemeClr val="tx1"/>
                  </a:solidFill>
                  <a:latin typeface="Times New Roman" pitchFamily="18" charset="0"/>
                  <a:cs typeface="Times New Roman" pitchFamily="18" charset="0"/>
                </a:rPr>
                <a:t>AuPhone</a:t>
              </a:r>
            </a:p>
            <a:p>
              <a:pPr eaLnBrk="0" hangingPunct="0">
                <a:spcBef>
                  <a:spcPct val="0"/>
                </a:spcBef>
              </a:pPr>
              <a:endParaRPr lang="en-US" sz="1200">
                <a:solidFill>
                  <a:schemeClr val="tx1"/>
                </a:solidFill>
                <a:latin typeface="Times New Roman" pitchFamily="18" charset="0"/>
              </a:endParaRPr>
            </a:p>
          </p:txBody>
        </p:sp>
        <p:sp>
          <p:nvSpPr>
            <p:cNvPr id="216374" name="Rectangle 310"/>
            <p:cNvSpPr>
              <a:spLocks noChangeArrowheads="1"/>
            </p:cNvSpPr>
            <p:nvPr/>
          </p:nvSpPr>
          <p:spPr bwMode="auto">
            <a:xfrm>
              <a:off x="2097" y="2880"/>
              <a:ext cx="598" cy="480"/>
            </a:xfrm>
            <a:prstGeom prst="rect">
              <a:avLst/>
            </a:prstGeom>
            <a:noFill/>
            <a:ln w="7">
              <a:solidFill>
                <a:srgbClr val="A0A0A0"/>
              </a:solidFill>
              <a:miter lim="800000"/>
              <a:headEnd/>
              <a:tailEnd/>
            </a:ln>
            <a:effectLst/>
          </p:spPr>
          <p:txBody>
            <a:bodyPr/>
            <a:lstStyle/>
            <a:p>
              <a:endParaRPr lang="en-US"/>
            </a:p>
          </p:txBody>
        </p:sp>
      </p:grpSp>
      <p:grpSp>
        <p:nvGrpSpPr>
          <p:cNvPr id="216375" name="Group 311"/>
          <p:cNvGrpSpPr>
            <a:grpSpLocks/>
          </p:cNvGrpSpPr>
          <p:nvPr/>
        </p:nvGrpSpPr>
        <p:grpSpPr bwMode="auto">
          <a:xfrm>
            <a:off x="5716588" y="5867400"/>
            <a:ext cx="1063625" cy="381000"/>
            <a:chOff x="0" y="2400"/>
            <a:chExt cx="627" cy="480"/>
          </a:xfrm>
        </p:grpSpPr>
        <p:sp>
          <p:nvSpPr>
            <p:cNvPr id="216376" name="Rectangle 312"/>
            <p:cNvSpPr>
              <a:spLocks noChangeArrowheads="1"/>
            </p:cNvSpPr>
            <p:nvPr/>
          </p:nvSpPr>
          <p:spPr bwMode="auto">
            <a:xfrm>
              <a:off x="29" y="2400"/>
              <a:ext cx="569" cy="480"/>
            </a:xfrm>
            <a:prstGeom prst="rect">
              <a:avLst/>
            </a:prstGeom>
            <a:noFill/>
            <a:ln w="9525">
              <a:noFill/>
              <a:miter lim="800000"/>
              <a:headEnd/>
              <a:tailEnd/>
            </a:ln>
            <a:effectLst/>
          </p:spPr>
          <p:txBody>
            <a:bodyPr/>
            <a:lstStyle/>
            <a:p>
              <a:pPr>
                <a:spcBef>
                  <a:spcPct val="0"/>
                </a:spcBef>
              </a:pPr>
              <a:r>
                <a:rPr lang="en-US" sz="1000" b="0">
                  <a:solidFill>
                    <a:schemeClr val="tx1"/>
                  </a:solidFill>
                  <a:latin typeface="Times New Roman" pitchFamily="18" charset="0"/>
                  <a:cs typeface="Times New Roman" pitchFamily="18" charset="0"/>
                </a:rPr>
                <a:t>0-123-45678-0</a:t>
              </a:r>
            </a:p>
            <a:p>
              <a:pPr eaLnBrk="0" hangingPunct="0">
                <a:spcBef>
                  <a:spcPct val="0"/>
                </a:spcBef>
              </a:pPr>
              <a:endParaRPr lang="en-US" b="0">
                <a:solidFill>
                  <a:schemeClr val="tx1"/>
                </a:solidFill>
                <a:latin typeface="Times New Roman" pitchFamily="18" charset="0"/>
              </a:endParaRPr>
            </a:p>
          </p:txBody>
        </p:sp>
        <p:sp>
          <p:nvSpPr>
            <p:cNvPr id="216377" name="Rectangle 313"/>
            <p:cNvSpPr>
              <a:spLocks noChangeArrowheads="1"/>
            </p:cNvSpPr>
            <p:nvPr/>
          </p:nvSpPr>
          <p:spPr bwMode="auto">
            <a:xfrm>
              <a:off x="0" y="2400"/>
              <a:ext cx="627" cy="480"/>
            </a:xfrm>
            <a:prstGeom prst="rect">
              <a:avLst/>
            </a:prstGeom>
            <a:noFill/>
            <a:ln w="7">
              <a:solidFill>
                <a:srgbClr val="A0A0A0"/>
              </a:solidFill>
              <a:miter lim="800000"/>
              <a:headEnd/>
              <a:tailEnd/>
            </a:ln>
            <a:effectLst/>
          </p:spPr>
          <p:txBody>
            <a:bodyPr/>
            <a:lstStyle/>
            <a:p>
              <a:endParaRPr lang="en-US"/>
            </a:p>
          </p:txBody>
        </p:sp>
      </p:grpSp>
      <p:grpSp>
        <p:nvGrpSpPr>
          <p:cNvPr id="216378" name="Group 314"/>
          <p:cNvGrpSpPr>
            <a:grpSpLocks/>
          </p:cNvGrpSpPr>
          <p:nvPr/>
        </p:nvGrpSpPr>
        <p:grpSpPr bwMode="auto">
          <a:xfrm>
            <a:off x="6783388" y="5867400"/>
            <a:ext cx="911225" cy="381000"/>
            <a:chOff x="1549" y="2400"/>
            <a:chExt cx="548" cy="480"/>
          </a:xfrm>
        </p:grpSpPr>
        <p:sp>
          <p:nvSpPr>
            <p:cNvPr id="216379" name="Rectangle 315"/>
            <p:cNvSpPr>
              <a:spLocks noChangeArrowheads="1"/>
            </p:cNvSpPr>
            <p:nvPr/>
          </p:nvSpPr>
          <p:spPr bwMode="auto">
            <a:xfrm>
              <a:off x="1578" y="2400"/>
              <a:ext cx="490" cy="480"/>
            </a:xfrm>
            <a:prstGeom prst="rect">
              <a:avLst/>
            </a:prstGeom>
            <a:noFill/>
            <a:ln w="9525">
              <a:noFill/>
              <a:miter lim="800000"/>
              <a:headEnd/>
              <a:tailEnd/>
            </a:ln>
            <a:effectLst/>
          </p:spPr>
          <p:txBody>
            <a:bodyPr/>
            <a:lstStyle/>
            <a:p>
              <a:pPr>
                <a:spcBef>
                  <a:spcPct val="0"/>
                </a:spcBef>
              </a:pPr>
              <a:r>
                <a:rPr lang="en-US" sz="1000" b="0">
                  <a:solidFill>
                    <a:schemeClr val="tx1"/>
                  </a:solidFill>
                  <a:latin typeface="Times New Roman" pitchFamily="18" charset="0"/>
                  <a:cs typeface="Times New Roman" pitchFamily="18" charset="0"/>
                </a:rPr>
                <a:t>Joyce</a:t>
              </a:r>
            </a:p>
            <a:p>
              <a:pPr eaLnBrk="0" hangingPunct="0">
                <a:spcBef>
                  <a:spcPct val="0"/>
                </a:spcBef>
              </a:pPr>
              <a:endParaRPr lang="en-US" b="0">
                <a:solidFill>
                  <a:schemeClr val="tx1"/>
                </a:solidFill>
                <a:latin typeface="Times New Roman" pitchFamily="18" charset="0"/>
              </a:endParaRPr>
            </a:p>
          </p:txBody>
        </p:sp>
        <p:sp>
          <p:nvSpPr>
            <p:cNvPr id="216380" name="Rectangle 316"/>
            <p:cNvSpPr>
              <a:spLocks noChangeArrowheads="1"/>
            </p:cNvSpPr>
            <p:nvPr/>
          </p:nvSpPr>
          <p:spPr bwMode="auto">
            <a:xfrm>
              <a:off x="1549" y="2400"/>
              <a:ext cx="548" cy="480"/>
            </a:xfrm>
            <a:prstGeom prst="rect">
              <a:avLst/>
            </a:prstGeom>
            <a:noFill/>
            <a:ln w="7">
              <a:solidFill>
                <a:srgbClr val="A0A0A0"/>
              </a:solidFill>
              <a:miter lim="800000"/>
              <a:headEnd/>
              <a:tailEnd/>
            </a:ln>
            <a:effectLst/>
          </p:spPr>
          <p:txBody>
            <a:bodyPr/>
            <a:lstStyle/>
            <a:p>
              <a:endParaRPr lang="en-US"/>
            </a:p>
          </p:txBody>
        </p:sp>
      </p:grpSp>
      <p:grpSp>
        <p:nvGrpSpPr>
          <p:cNvPr id="216381" name="Group 317"/>
          <p:cNvGrpSpPr>
            <a:grpSpLocks/>
          </p:cNvGrpSpPr>
          <p:nvPr/>
        </p:nvGrpSpPr>
        <p:grpSpPr bwMode="auto">
          <a:xfrm>
            <a:off x="7694613" y="5867400"/>
            <a:ext cx="1087437" cy="381000"/>
            <a:chOff x="2097" y="2400"/>
            <a:chExt cx="598" cy="480"/>
          </a:xfrm>
        </p:grpSpPr>
        <p:sp>
          <p:nvSpPr>
            <p:cNvPr id="216382" name="Rectangle 318"/>
            <p:cNvSpPr>
              <a:spLocks noChangeArrowheads="1"/>
            </p:cNvSpPr>
            <p:nvPr/>
          </p:nvSpPr>
          <p:spPr bwMode="auto">
            <a:xfrm>
              <a:off x="2126" y="2400"/>
              <a:ext cx="540" cy="480"/>
            </a:xfrm>
            <a:prstGeom prst="rect">
              <a:avLst/>
            </a:prstGeom>
            <a:noFill/>
            <a:ln w="9525">
              <a:noFill/>
              <a:miter lim="800000"/>
              <a:headEnd/>
              <a:tailEnd/>
            </a:ln>
            <a:effectLst/>
          </p:spPr>
          <p:txBody>
            <a:bodyPr/>
            <a:lstStyle/>
            <a:p>
              <a:pPr>
                <a:spcBef>
                  <a:spcPct val="0"/>
                </a:spcBef>
              </a:pPr>
              <a:r>
                <a:rPr lang="en-US" sz="1000" b="0">
                  <a:solidFill>
                    <a:schemeClr val="tx1"/>
                  </a:solidFill>
                  <a:latin typeface="Times New Roman" pitchFamily="18" charset="0"/>
                  <a:cs typeface="Times New Roman" pitchFamily="18" charset="0"/>
                </a:rPr>
                <a:t>666-666-6666</a:t>
              </a:r>
            </a:p>
            <a:p>
              <a:pPr eaLnBrk="0" hangingPunct="0">
                <a:spcBef>
                  <a:spcPct val="0"/>
                </a:spcBef>
              </a:pPr>
              <a:endParaRPr lang="en-US" b="0">
                <a:solidFill>
                  <a:schemeClr val="tx1"/>
                </a:solidFill>
                <a:latin typeface="Times New Roman" pitchFamily="18" charset="0"/>
              </a:endParaRPr>
            </a:p>
          </p:txBody>
        </p:sp>
        <p:sp>
          <p:nvSpPr>
            <p:cNvPr id="216383" name="Rectangle 319"/>
            <p:cNvSpPr>
              <a:spLocks noChangeArrowheads="1"/>
            </p:cNvSpPr>
            <p:nvPr/>
          </p:nvSpPr>
          <p:spPr bwMode="auto">
            <a:xfrm>
              <a:off x="2097" y="2400"/>
              <a:ext cx="598" cy="480"/>
            </a:xfrm>
            <a:prstGeom prst="rect">
              <a:avLst/>
            </a:prstGeom>
            <a:noFill/>
            <a:ln w="7">
              <a:solidFill>
                <a:srgbClr val="A0A0A0"/>
              </a:solidFill>
              <a:miter lim="800000"/>
              <a:headEnd/>
              <a:tailEnd/>
            </a:ln>
            <a:effectLst/>
          </p:spPr>
          <p:txBody>
            <a:bodyPr/>
            <a:lstStyle/>
            <a:p>
              <a:endParaRPr lang="en-US"/>
            </a:p>
          </p:txBody>
        </p:sp>
      </p:grpSp>
      <p:grpSp>
        <p:nvGrpSpPr>
          <p:cNvPr id="216384" name="Group 320"/>
          <p:cNvGrpSpPr>
            <a:grpSpLocks/>
          </p:cNvGrpSpPr>
          <p:nvPr/>
        </p:nvGrpSpPr>
        <p:grpSpPr bwMode="auto">
          <a:xfrm>
            <a:off x="5716588" y="6248400"/>
            <a:ext cx="1063625" cy="381000"/>
            <a:chOff x="0" y="2880"/>
            <a:chExt cx="627" cy="480"/>
          </a:xfrm>
        </p:grpSpPr>
        <p:sp>
          <p:nvSpPr>
            <p:cNvPr id="216385" name="Rectangle 321"/>
            <p:cNvSpPr>
              <a:spLocks noChangeArrowheads="1"/>
            </p:cNvSpPr>
            <p:nvPr/>
          </p:nvSpPr>
          <p:spPr bwMode="auto">
            <a:xfrm>
              <a:off x="29" y="2880"/>
              <a:ext cx="569" cy="480"/>
            </a:xfrm>
            <a:prstGeom prst="rect">
              <a:avLst/>
            </a:prstGeom>
            <a:noFill/>
            <a:ln w="9525">
              <a:noFill/>
              <a:miter lim="800000"/>
              <a:headEnd/>
              <a:tailEnd/>
            </a:ln>
            <a:effectLst/>
          </p:spPr>
          <p:txBody>
            <a:bodyPr/>
            <a:lstStyle/>
            <a:p>
              <a:pPr>
                <a:spcBef>
                  <a:spcPct val="0"/>
                </a:spcBef>
              </a:pPr>
              <a:r>
                <a:rPr lang="en-US" sz="1000" b="0">
                  <a:solidFill>
                    <a:schemeClr val="tx1"/>
                  </a:solidFill>
                  <a:latin typeface="Times New Roman" pitchFamily="18" charset="0"/>
                  <a:cs typeface="Times New Roman" pitchFamily="18" charset="0"/>
                </a:rPr>
                <a:t>1-22-233700-0</a:t>
              </a:r>
            </a:p>
            <a:p>
              <a:pPr eaLnBrk="0" hangingPunct="0">
                <a:spcBef>
                  <a:spcPct val="0"/>
                </a:spcBef>
              </a:pPr>
              <a:endParaRPr lang="en-US" b="0">
                <a:solidFill>
                  <a:schemeClr val="tx1"/>
                </a:solidFill>
                <a:latin typeface="Times New Roman" pitchFamily="18" charset="0"/>
              </a:endParaRPr>
            </a:p>
          </p:txBody>
        </p:sp>
        <p:sp>
          <p:nvSpPr>
            <p:cNvPr id="216386" name="Rectangle 322"/>
            <p:cNvSpPr>
              <a:spLocks noChangeArrowheads="1"/>
            </p:cNvSpPr>
            <p:nvPr/>
          </p:nvSpPr>
          <p:spPr bwMode="auto">
            <a:xfrm>
              <a:off x="0" y="2880"/>
              <a:ext cx="627" cy="480"/>
            </a:xfrm>
            <a:prstGeom prst="rect">
              <a:avLst/>
            </a:prstGeom>
            <a:noFill/>
            <a:ln w="7">
              <a:solidFill>
                <a:srgbClr val="A0A0A0"/>
              </a:solidFill>
              <a:miter lim="800000"/>
              <a:headEnd/>
              <a:tailEnd/>
            </a:ln>
            <a:effectLst/>
          </p:spPr>
          <p:txBody>
            <a:bodyPr/>
            <a:lstStyle/>
            <a:p>
              <a:endParaRPr lang="en-US"/>
            </a:p>
          </p:txBody>
        </p:sp>
      </p:grpSp>
      <p:grpSp>
        <p:nvGrpSpPr>
          <p:cNvPr id="216387" name="Group 323"/>
          <p:cNvGrpSpPr>
            <a:grpSpLocks/>
          </p:cNvGrpSpPr>
          <p:nvPr/>
        </p:nvGrpSpPr>
        <p:grpSpPr bwMode="auto">
          <a:xfrm>
            <a:off x="6783388" y="6248400"/>
            <a:ext cx="911225" cy="381000"/>
            <a:chOff x="1549" y="2880"/>
            <a:chExt cx="548" cy="480"/>
          </a:xfrm>
        </p:grpSpPr>
        <p:sp>
          <p:nvSpPr>
            <p:cNvPr id="216388" name="Rectangle 324"/>
            <p:cNvSpPr>
              <a:spLocks noChangeArrowheads="1"/>
            </p:cNvSpPr>
            <p:nvPr/>
          </p:nvSpPr>
          <p:spPr bwMode="auto">
            <a:xfrm>
              <a:off x="1578" y="2880"/>
              <a:ext cx="490" cy="480"/>
            </a:xfrm>
            <a:prstGeom prst="rect">
              <a:avLst/>
            </a:prstGeom>
            <a:noFill/>
            <a:ln w="9525">
              <a:noFill/>
              <a:miter lim="800000"/>
              <a:headEnd/>
              <a:tailEnd/>
            </a:ln>
            <a:effectLst/>
          </p:spPr>
          <p:txBody>
            <a:bodyPr/>
            <a:lstStyle/>
            <a:p>
              <a:pPr>
                <a:spcBef>
                  <a:spcPct val="0"/>
                </a:spcBef>
              </a:pPr>
              <a:r>
                <a:rPr lang="en-US" sz="1000" b="0">
                  <a:solidFill>
                    <a:schemeClr val="tx1"/>
                  </a:solidFill>
                  <a:latin typeface="Times New Roman" pitchFamily="18" charset="0"/>
                  <a:cs typeface="Times New Roman" pitchFamily="18" charset="0"/>
                </a:rPr>
                <a:t>Roman</a:t>
              </a:r>
            </a:p>
            <a:p>
              <a:pPr eaLnBrk="0" hangingPunct="0">
                <a:spcBef>
                  <a:spcPct val="0"/>
                </a:spcBef>
              </a:pPr>
              <a:endParaRPr lang="en-US" b="0">
                <a:solidFill>
                  <a:schemeClr val="tx1"/>
                </a:solidFill>
                <a:latin typeface="Times New Roman" pitchFamily="18" charset="0"/>
              </a:endParaRPr>
            </a:p>
          </p:txBody>
        </p:sp>
        <p:sp>
          <p:nvSpPr>
            <p:cNvPr id="216389" name="Rectangle 325"/>
            <p:cNvSpPr>
              <a:spLocks noChangeArrowheads="1"/>
            </p:cNvSpPr>
            <p:nvPr/>
          </p:nvSpPr>
          <p:spPr bwMode="auto">
            <a:xfrm>
              <a:off x="1549" y="2880"/>
              <a:ext cx="548" cy="480"/>
            </a:xfrm>
            <a:prstGeom prst="rect">
              <a:avLst/>
            </a:prstGeom>
            <a:noFill/>
            <a:ln w="7">
              <a:solidFill>
                <a:srgbClr val="A0A0A0"/>
              </a:solidFill>
              <a:miter lim="800000"/>
              <a:headEnd/>
              <a:tailEnd/>
            </a:ln>
            <a:effectLst/>
          </p:spPr>
          <p:txBody>
            <a:bodyPr/>
            <a:lstStyle/>
            <a:p>
              <a:endParaRPr lang="en-US"/>
            </a:p>
          </p:txBody>
        </p:sp>
      </p:grpSp>
      <p:grpSp>
        <p:nvGrpSpPr>
          <p:cNvPr id="216390" name="Group 326"/>
          <p:cNvGrpSpPr>
            <a:grpSpLocks/>
          </p:cNvGrpSpPr>
          <p:nvPr/>
        </p:nvGrpSpPr>
        <p:grpSpPr bwMode="auto">
          <a:xfrm>
            <a:off x="7694613" y="6248400"/>
            <a:ext cx="1087437" cy="381000"/>
            <a:chOff x="2097" y="2880"/>
            <a:chExt cx="598" cy="480"/>
          </a:xfrm>
        </p:grpSpPr>
        <p:sp>
          <p:nvSpPr>
            <p:cNvPr id="216391" name="Rectangle 327"/>
            <p:cNvSpPr>
              <a:spLocks noChangeArrowheads="1"/>
            </p:cNvSpPr>
            <p:nvPr/>
          </p:nvSpPr>
          <p:spPr bwMode="auto">
            <a:xfrm>
              <a:off x="2126" y="2880"/>
              <a:ext cx="540" cy="480"/>
            </a:xfrm>
            <a:prstGeom prst="rect">
              <a:avLst/>
            </a:prstGeom>
            <a:noFill/>
            <a:ln w="9525">
              <a:noFill/>
              <a:miter lim="800000"/>
              <a:headEnd/>
              <a:tailEnd/>
            </a:ln>
            <a:effectLst/>
          </p:spPr>
          <p:txBody>
            <a:bodyPr/>
            <a:lstStyle/>
            <a:p>
              <a:pPr>
                <a:spcBef>
                  <a:spcPct val="0"/>
                </a:spcBef>
              </a:pPr>
              <a:r>
                <a:rPr lang="en-US" sz="1000" b="0">
                  <a:solidFill>
                    <a:schemeClr val="tx1"/>
                  </a:solidFill>
                  <a:latin typeface="Times New Roman" pitchFamily="18" charset="0"/>
                  <a:cs typeface="Times New Roman" pitchFamily="18" charset="0"/>
                </a:rPr>
                <a:t>444-444-4444</a:t>
              </a:r>
            </a:p>
            <a:p>
              <a:pPr eaLnBrk="0" hangingPunct="0">
                <a:spcBef>
                  <a:spcPct val="0"/>
                </a:spcBef>
              </a:pPr>
              <a:endParaRPr lang="en-US" b="0">
                <a:solidFill>
                  <a:schemeClr val="tx1"/>
                </a:solidFill>
                <a:latin typeface="Times New Roman" pitchFamily="18" charset="0"/>
              </a:endParaRPr>
            </a:p>
          </p:txBody>
        </p:sp>
        <p:sp>
          <p:nvSpPr>
            <p:cNvPr id="216392" name="Rectangle 328"/>
            <p:cNvSpPr>
              <a:spLocks noChangeArrowheads="1"/>
            </p:cNvSpPr>
            <p:nvPr/>
          </p:nvSpPr>
          <p:spPr bwMode="auto">
            <a:xfrm>
              <a:off x="2097" y="2880"/>
              <a:ext cx="598" cy="480"/>
            </a:xfrm>
            <a:prstGeom prst="rect">
              <a:avLst/>
            </a:prstGeom>
            <a:noFill/>
            <a:ln w="7">
              <a:solidFill>
                <a:srgbClr val="A0A0A0"/>
              </a:solidFill>
              <a:miter lim="800000"/>
              <a:headEnd/>
              <a:tailEnd/>
            </a:ln>
            <a:effectLst/>
          </p:spPr>
          <p:txBody>
            <a:bodyPr/>
            <a:lstStyle/>
            <a:p>
              <a:endParaRPr lang="en-US"/>
            </a:p>
          </p:txBody>
        </p:sp>
      </p:grpSp>
      <p:grpSp>
        <p:nvGrpSpPr>
          <p:cNvPr id="216411" name="Group 347"/>
          <p:cNvGrpSpPr>
            <a:grpSpLocks/>
          </p:cNvGrpSpPr>
          <p:nvPr/>
        </p:nvGrpSpPr>
        <p:grpSpPr bwMode="auto">
          <a:xfrm>
            <a:off x="5716588" y="5486400"/>
            <a:ext cx="1063625" cy="381000"/>
            <a:chOff x="0" y="1440"/>
            <a:chExt cx="627" cy="480"/>
          </a:xfrm>
        </p:grpSpPr>
        <p:sp>
          <p:nvSpPr>
            <p:cNvPr id="216412" name="Rectangle 348"/>
            <p:cNvSpPr>
              <a:spLocks noChangeArrowheads="1"/>
            </p:cNvSpPr>
            <p:nvPr/>
          </p:nvSpPr>
          <p:spPr bwMode="auto">
            <a:xfrm>
              <a:off x="29" y="1440"/>
              <a:ext cx="569" cy="480"/>
            </a:xfrm>
            <a:prstGeom prst="rect">
              <a:avLst/>
            </a:prstGeom>
            <a:noFill/>
            <a:ln w="9525">
              <a:noFill/>
              <a:miter lim="800000"/>
              <a:headEnd/>
              <a:tailEnd/>
            </a:ln>
            <a:effectLst/>
          </p:spPr>
          <p:txBody>
            <a:bodyPr/>
            <a:lstStyle/>
            <a:p>
              <a:pPr>
                <a:spcBef>
                  <a:spcPct val="0"/>
                </a:spcBef>
              </a:pPr>
              <a:r>
                <a:rPr lang="en-US" sz="1000" b="0">
                  <a:solidFill>
                    <a:schemeClr val="tx1"/>
                  </a:solidFill>
                  <a:latin typeface="Times New Roman" pitchFamily="18" charset="0"/>
                  <a:cs typeface="Times New Roman" pitchFamily="18" charset="0"/>
                </a:rPr>
                <a:t>0-55-123456-9</a:t>
              </a:r>
            </a:p>
            <a:p>
              <a:pPr eaLnBrk="0" hangingPunct="0">
                <a:spcBef>
                  <a:spcPct val="0"/>
                </a:spcBef>
              </a:pPr>
              <a:endParaRPr lang="en-US" b="0">
                <a:solidFill>
                  <a:schemeClr val="tx1"/>
                </a:solidFill>
                <a:latin typeface="Times New Roman" pitchFamily="18" charset="0"/>
              </a:endParaRPr>
            </a:p>
          </p:txBody>
        </p:sp>
        <p:sp>
          <p:nvSpPr>
            <p:cNvPr id="216413" name="Rectangle 349"/>
            <p:cNvSpPr>
              <a:spLocks noChangeArrowheads="1"/>
            </p:cNvSpPr>
            <p:nvPr/>
          </p:nvSpPr>
          <p:spPr bwMode="auto">
            <a:xfrm>
              <a:off x="0" y="1440"/>
              <a:ext cx="627" cy="480"/>
            </a:xfrm>
            <a:prstGeom prst="rect">
              <a:avLst/>
            </a:prstGeom>
            <a:noFill/>
            <a:ln w="7">
              <a:solidFill>
                <a:srgbClr val="A0A0A0"/>
              </a:solidFill>
              <a:miter lim="800000"/>
              <a:headEnd/>
              <a:tailEnd/>
            </a:ln>
            <a:effectLst/>
          </p:spPr>
          <p:txBody>
            <a:bodyPr/>
            <a:lstStyle/>
            <a:p>
              <a:endParaRPr lang="en-US"/>
            </a:p>
          </p:txBody>
        </p:sp>
      </p:grpSp>
      <p:grpSp>
        <p:nvGrpSpPr>
          <p:cNvPr id="216414" name="Group 350"/>
          <p:cNvGrpSpPr>
            <a:grpSpLocks/>
          </p:cNvGrpSpPr>
          <p:nvPr/>
        </p:nvGrpSpPr>
        <p:grpSpPr bwMode="auto">
          <a:xfrm>
            <a:off x="6783388" y="5486400"/>
            <a:ext cx="911225" cy="381000"/>
            <a:chOff x="1549" y="1440"/>
            <a:chExt cx="548" cy="480"/>
          </a:xfrm>
        </p:grpSpPr>
        <p:sp>
          <p:nvSpPr>
            <p:cNvPr id="216415" name="Rectangle 351"/>
            <p:cNvSpPr>
              <a:spLocks noChangeArrowheads="1"/>
            </p:cNvSpPr>
            <p:nvPr/>
          </p:nvSpPr>
          <p:spPr bwMode="auto">
            <a:xfrm>
              <a:off x="1578" y="1440"/>
              <a:ext cx="490" cy="480"/>
            </a:xfrm>
            <a:prstGeom prst="rect">
              <a:avLst/>
            </a:prstGeom>
            <a:noFill/>
            <a:ln w="9525">
              <a:noFill/>
              <a:miter lim="800000"/>
              <a:headEnd/>
              <a:tailEnd/>
            </a:ln>
            <a:effectLst/>
          </p:spPr>
          <p:txBody>
            <a:bodyPr/>
            <a:lstStyle/>
            <a:p>
              <a:pPr>
                <a:spcBef>
                  <a:spcPct val="0"/>
                </a:spcBef>
              </a:pPr>
              <a:r>
                <a:rPr lang="en-US" sz="1000" b="0">
                  <a:solidFill>
                    <a:schemeClr val="tx1"/>
                  </a:solidFill>
                  <a:latin typeface="Times New Roman" pitchFamily="18" charset="0"/>
                  <a:cs typeface="Times New Roman" pitchFamily="18" charset="0"/>
                </a:rPr>
                <a:t>Smith</a:t>
              </a:r>
            </a:p>
            <a:p>
              <a:pPr eaLnBrk="0" hangingPunct="0">
                <a:spcBef>
                  <a:spcPct val="0"/>
                </a:spcBef>
              </a:pPr>
              <a:endParaRPr lang="en-US" b="0">
                <a:solidFill>
                  <a:schemeClr val="tx1"/>
                </a:solidFill>
                <a:latin typeface="Times New Roman" pitchFamily="18" charset="0"/>
              </a:endParaRPr>
            </a:p>
          </p:txBody>
        </p:sp>
        <p:sp>
          <p:nvSpPr>
            <p:cNvPr id="216416" name="Rectangle 352"/>
            <p:cNvSpPr>
              <a:spLocks noChangeArrowheads="1"/>
            </p:cNvSpPr>
            <p:nvPr/>
          </p:nvSpPr>
          <p:spPr bwMode="auto">
            <a:xfrm>
              <a:off x="1549" y="1440"/>
              <a:ext cx="548" cy="480"/>
            </a:xfrm>
            <a:prstGeom prst="rect">
              <a:avLst/>
            </a:prstGeom>
            <a:noFill/>
            <a:ln w="7">
              <a:solidFill>
                <a:srgbClr val="A0A0A0"/>
              </a:solidFill>
              <a:miter lim="800000"/>
              <a:headEnd/>
              <a:tailEnd/>
            </a:ln>
            <a:effectLst/>
          </p:spPr>
          <p:txBody>
            <a:bodyPr/>
            <a:lstStyle/>
            <a:p>
              <a:endParaRPr lang="en-US"/>
            </a:p>
          </p:txBody>
        </p:sp>
      </p:grpSp>
      <p:grpSp>
        <p:nvGrpSpPr>
          <p:cNvPr id="216417" name="Group 353"/>
          <p:cNvGrpSpPr>
            <a:grpSpLocks/>
          </p:cNvGrpSpPr>
          <p:nvPr/>
        </p:nvGrpSpPr>
        <p:grpSpPr bwMode="auto">
          <a:xfrm>
            <a:off x="7694613" y="5486400"/>
            <a:ext cx="1087437" cy="381000"/>
            <a:chOff x="2097" y="1440"/>
            <a:chExt cx="598" cy="480"/>
          </a:xfrm>
        </p:grpSpPr>
        <p:sp>
          <p:nvSpPr>
            <p:cNvPr id="216418" name="Rectangle 354"/>
            <p:cNvSpPr>
              <a:spLocks noChangeArrowheads="1"/>
            </p:cNvSpPr>
            <p:nvPr/>
          </p:nvSpPr>
          <p:spPr bwMode="auto">
            <a:xfrm>
              <a:off x="2126" y="1440"/>
              <a:ext cx="540" cy="480"/>
            </a:xfrm>
            <a:prstGeom prst="rect">
              <a:avLst/>
            </a:prstGeom>
            <a:noFill/>
            <a:ln w="9525">
              <a:noFill/>
              <a:miter lim="800000"/>
              <a:headEnd/>
              <a:tailEnd/>
            </a:ln>
            <a:effectLst/>
          </p:spPr>
          <p:txBody>
            <a:bodyPr/>
            <a:lstStyle/>
            <a:p>
              <a:pPr>
                <a:spcBef>
                  <a:spcPct val="0"/>
                </a:spcBef>
              </a:pPr>
              <a:r>
                <a:rPr lang="en-US" sz="1000" b="0">
                  <a:solidFill>
                    <a:schemeClr val="tx1"/>
                  </a:solidFill>
                  <a:latin typeface="Times New Roman" pitchFamily="18" charset="0"/>
                  <a:cs typeface="Times New Roman" pitchFamily="18" charset="0"/>
                </a:rPr>
                <a:t>654-223-3455</a:t>
              </a:r>
            </a:p>
            <a:p>
              <a:pPr eaLnBrk="0" hangingPunct="0">
                <a:spcBef>
                  <a:spcPct val="0"/>
                </a:spcBef>
              </a:pPr>
              <a:endParaRPr lang="en-US" b="0">
                <a:solidFill>
                  <a:schemeClr val="tx1"/>
                </a:solidFill>
                <a:latin typeface="Times New Roman" pitchFamily="18" charset="0"/>
              </a:endParaRPr>
            </a:p>
          </p:txBody>
        </p:sp>
        <p:sp>
          <p:nvSpPr>
            <p:cNvPr id="216419" name="Rectangle 355"/>
            <p:cNvSpPr>
              <a:spLocks noChangeArrowheads="1"/>
            </p:cNvSpPr>
            <p:nvPr/>
          </p:nvSpPr>
          <p:spPr bwMode="auto">
            <a:xfrm>
              <a:off x="2097" y="1440"/>
              <a:ext cx="598" cy="480"/>
            </a:xfrm>
            <a:prstGeom prst="rect">
              <a:avLst/>
            </a:prstGeom>
            <a:noFill/>
            <a:ln w="7">
              <a:solidFill>
                <a:srgbClr val="A0A0A0"/>
              </a:solidFill>
              <a:miter lim="800000"/>
              <a:headEnd/>
              <a:tailEnd/>
            </a:ln>
            <a:effectLst/>
          </p:spPr>
          <p:txBody>
            <a:bodyPr/>
            <a:lstStyle/>
            <a:p>
              <a:endParaRPr lang="en-US"/>
            </a:p>
          </p:txBody>
        </p:sp>
      </p:grpSp>
      <p:grpSp>
        <p:nvGrpSpPr>
          <p:cNvPr id="216420" name="Group 356"/>
          <p:cNvGrpSpPr>
            <a:grpSpLocks/>
          </p:cNvGrpSpPr>
          <p:nvPr/>
        </p:nvGrpSpPr>
        <p:grpSpPr bwMode="auto">
          <a:xfrm>
            <a:off x="5715000" y="5105400"/>
            <a:ext cx="1063625" cy="381000"/>
            <a:chOff x="0" y="1440"/>
            <a:chExt cx="627" cy="480"/>
          </a:xfrm>
        </p:grpSpPr>
        <p:sp>
          <p:nvSpPr>
            <p:cNvPr id="216421" name="Rectangle 357"/>
            <p:cNvSpPr>
              <a:spLocks noChangeArrowheads="1"/>
            </p:cNvSpPr>
            <p:nvPr/>
          </p:nvSpPr>
          <p:spPr bwMode="auto">
            <a:xfrm>
              <a:off x="29" y="1440"/>
              <a:ext cx="569" cy="480"/>
            </a:xfrm>
            <a:prstGeom prst="rect">
              <a:avLst/>
            </a:prstGeom>
            <a:noFill/>
            <a:ln w="9525">
              <a:noFill/>
              <a:miter lim="800000"/>
              <a:headEnd/>
              <a:tailEnd/>
            </a:ln>
            <a:effectLst/>
          </p:spPr>
          <p:txBody>
            <a:bodyPr/>
            <a:lstStyle/>
            <a:p>
              <a:pPr>
                <a:spcBef>
                  <a:spcPct val="0"/>
                </a:spcBef>
              </a:pPr>
              <a:r>
                <a:rPr lang="en-US" sz="1000" b="0">
                  <a:solidFill>
                    <a:schemeClr val="tx1"/>
                  </a:solidFill>
                  <a:latin typeface="Times New Roman" pitchFamily="18" charset="0"/>
                  <a:cs typeface="Times New Roman" pitchFamily="18" charset="0"/>
                </a:rPr>
                <a:t>0-55-123456-9</a:t>
              </a:r>
            </a:p>
            <a:p>
              <a:pPr eaLnBrk="0" hangingPunct="0">
                <a:spcBef>
                  <a:spcPct val="0"/>
                </a:spcBef>
              </a:pPr>
              <a:endParaRPr lang="en-US" b="0">
                <a:solidFill>
                  <a:schemeClr val="tx1"/>
                </a:solidFill>
                <a:latin typeface="Times New Roman" pitchFamily="18" charset="0"/>
              </a:endParaRPr>
            </a:p>
          </p:txBody>
        </p:sp>
        <p:sp>
          <p:nvSpPr>
            <p:cNvPr id="216422" name="Rectangle 358"/>
            <p:cNvSpPr>
              <a:spLocks noChangeArrowheads="1"/>
            </p:cNvSpPr>
            <p:nvPr/>
          </p:nvSpPr>
          <p:spPr bwMode="auto">
            <a:xfrm>
              <a:off x="0" y="1440"/>
              <a:ext cx="627" cy="480"/>
            </a:xfrm>
            <a:prstGeom prst="rect">
              <a:avLst/>
            </a:prstGeom>
            <a:noFill/>
            <a:ln w="7">
              <a:solidFill>
                <a:srgbClr val="A0A0A0"/>
              </a:solidFill>
              <a:miter lim="800000"/>
              <a:headEnd/>
              <a:tailEnd/>
            </a:ln>
            <a:effectLst/>
          </p:spPr>
          <p:txBody>
            <a:bodyPr/>
            <a:lstStyle/>
            <a:p>
              <a:endParaRPr lang="en-US"/>
            </a:p>
          </p:txBody>
        </p:sp>
      </p:grpSp>
      <p:grpSp>
        <p:nvGrpSpPr>
          <p:cNvPr id="216423" name="Group 359"/>
          <p:cNvGrpSpPr>
            <a:grpSpLocks/>
          </p:cNvGrpSpPr>
          <p:nvPr/>
        </p:nvGrpSpPr>
        <p:grpSpPr bwMode="auto">
          <a:xfrm>
            <a:off x="6781800" y="5105400"/>
            <a:ext cx="911225" cy="381000"/>
            <a:chOff x="1549" y="1440"/>
            <a:chExt cx="548" cy="480"/>
          </a:xfrm>
        </p:grpSpPr>
        <p:sp>
          <p:nvSpPr>
            <p:cNvPr id="216424" name="Rectangle 360"/>
            <p:cNvSpPr>
              <a:spLocks noChangeArrowheads="1"/>
            </p:cNvSpPr>
            <p:nvPr/>
          </p:nvSpPr>
          <p:spPr bwMode="auto">
            <a:xfrm>
              <a:off x="1578" y="1440"/>
              <a:ext cx="490" cy="480"/>
            </a:xfrm>
            <a:prstGeom prst="rect">
              <a:avLst/>
            </a:prstGeom>
            <a:noFill/>
            <a:ln w="9525">
              <a:noFill/>
              <a:miter lim="800000"/>
              <a:headEnd/>
              <a:tailEnd/>
            </a:ln>
            <a:effectLst/>
          </p:spPr>
          <p:txBody>
            <a:bodyPr/>
            <a:lstStyle/>
            <a:p>
              <a:pPr>
                <a:spcBef>
                  <a:spcPct val="0"/>
                </a:spcBef>
              </a:pPr>
              <a:r>
                <a:rPr lang="en-US" sz="1000" b="0">
                  <a:solidFill>
                    <a:schemeClr val="tx1"/>
                  </a:solidFill>
                  <a:latin typeface="Times New Roman" pitchFamily="18" charset="0"/>
                  <a:cs typeface="Times New Roman" pitchFamily="18" charset="0"/>
                </a:rPr>
                <a:t>Jones</a:t>
              </a:r>
            </a:p>
            <a:p>
              <a:pPr eaLnBrk="0" hangingPunct="0">
                <a:spcBef>
                  <a:spcPct val="0"/>
                </a:spcBef>
              </a:pPr>
              <a:endParaRPr lang="en-US" b="0">
                <a:solidFill>
                  <a:schemeClr val="tx1"/>
                </a:solidFill>
                <a:latin typeface="Times New Roman" pitchFamily="18" charset="0"/>
              </a:endParaRPr>
            </a:p>
          </p:txBody>
        </p:sp>
        <p:sp>
          <p:nvSpPr>
            <p:cNvPr id="216425" name="Rectangle 361"/>
            <p:cNvSpPr>
              <a:spLocks noChangeArrowheads="1"/>
            </p:cNvSpPr>
            <p:nvPr/>
          </p:nvSpPr>
          <p:spPr bwMode="auto">
            <a:xfrm>
              <a:off x="1549" y="1440"/>
              <a:ext cx="548" cy="480"/>
            </a:xfrm>
            <a:prstGeom prst="rect">
              <a:avLst/>
            </a:prstGeom>
            <a:noFill/>
            <a:ln w="7">
              <a:solidFill>
                <a:srgbClr val="A0A0A0"/>
              </a:solidFill>
              <a:miter lim="800000"/>
              <a:headEnd/>
              <a:tailEnd/>
            </a:ln>
            <a:effectLst/>
          </p:spPr>
          <p:txBody>
            <a:bodyPr/>
            <a:lstStyle/>
            <a:p>
              <a:endParaRPr lang="en-US"/>
            </a:p>
          </p:txBody>
        </p:sp>
      </p:grpSp>
      <p:grpSp>
        <p:nvGrpSpPr>
          <p:cNvPr id="216426" name="Group 362"/>
          <p:cNvGrpSpPr>
            <a:grpSpLocks/>
          </p:cNvGrpSpPr>
          <p:nvPr/>
        </p:nvGrpSpPr>
        <p:grpSpPr bwMode="auto">
          <a:xfrm>
            <a:off x="7693025" y="5105400"/>
            <a:ext cx="1087438" cy="381000"/>
            <a:chOff x="2097" y="1440"/>
            <a:chExt cx="598" cy="480"/>
          </a:xfrm>
        </p:grpSpPr>
        <p:sp>
          <p:nvSpPr>
            <p:cNvPr id="216427" name="Rectangle 363"/>
            <p:cNvSpPr>
              <a:spLocks noChangeArrowheads="1"/>
            </p:cNvSpPr>
            <p:nvPr/>
          </p:nvSpPr>
          <p:spPr bwMode="auto">
            <a:xfrm>
              <a:off x="2126" y="1440"/>
              <a:ext cx="540" cy="480"/>
            </a:xfrm>
            <a:prstGeom prst="rect">
              <a:avLst/>
            </a:prstGeom>
            <a:noFill/>
            <a:ln w="9525">
              <a:noFill/>
              <a:miter lim="800000"/>
              <a:headEnd/>
              <a:tailEnd/>
            </a:ln>
            <a:effectLst/>
          </p:spPr>
          <p:txBody>
            <a:bodyPr/>
            <a:lstStyle/>
            <a:p>
              <a:pPr>
                <a:spcBef>
                  <a:spcPct val="0"/>
                </a:spcBef>
              </a:pPr>
              <a:r>
                <a:rPr lang="en-US" sz="1000" b="0">
                  <a:solidFill>
                    <a:schemeClr val="tx1"/>
                  </a:solidFill>
                  <a:latin typeface="Times New Roman" pitchFamily="18" charset="0"/>
                  <a:cs typeface="Times New Roman" pitchFamily="18" charset="0"/>
                </a:rPr>
                <a:t>123-333-3333</a:t>
              </a:r>
              <a:endParaRPr lang="en-US" b="0">
                <a:solidFill>
                  <a:schemeClr val="tx1"/>
                </a:solidFill>
                <a:latin typeface="Times New Roman" pitchFamily="18" charset="0"/>
              </a:endParaRPr>
            </a:p>
          </p:txBody>
        </p:sp>
        <p:sp>
          <p:nvSpPr>
            <p:cNvPr id="216428" name="Rectangle 364"/>
            <p:cNvSpPr>
              <a:spLocks noChangeArrowheads="1"/>
            </p:cNvSpPr>
            <p:nvPr/>
          </p:nvSpPr>
          <p:spPr bwMode="auto">
            <a:xfrm>
              <a:off x="2097" y="1440"/>
              <a:ext cx="598" cy="480"/>
            </a:xfrm>
            <a:prstGeom prst="rect">
              <a:avLst/>
            </a:prstGeom>
            <a:noFill/>
            <a:ln w="7">
              <a:solidFill>
                <a:srgbClr val="A0A0A0"/>
              </a:solidFill>
              <a:miter lim="800000"/>
              <a:headEnd/>
              <a:tailEnd/>
            </a:ln>
            <a:effectLst/>
          </p:spPr>
          <p:txBody>
            <a:bodyPr/>
            <a:lstStyle/>
            <a:p>
              <a:endParaRPr lang="en-US"/>
            </a:p>
          </p:txBody>
        </p:sp>
      </p:grpSp>
      <p:grpSp>
        <p:nvGrpSpPr>
          <p:cNvPr id="216429" name="Group 365"/>
          <p:cNvGrpSpPr>
            <a:grpSpLocks/>
          </p:cNvGrpSpPr>
          <p:nvPr/>
        </p:nvGrpSpPr>
        <p:grpSpPr bwMode="auto">
          <a:xfrm>
            <a:off x="5716588" y="4724400"/>
            <a:ext cx="1063625" cy="381000"/>
            <a:chOff x="0" y="0"/>
            <a:chExt cx="627" cy="480"/>
          </a:xfrm>
        </p:grpSpPr>
        <p:sp>
          <p:nvSpPr>
            <p:cNvPr id="216430" name="Rectangle 366"/>
            <p:cNvSpPr>
              <a:spLocks noChangeArrowheads="1"/>
            </p:cNvSpPr>
            <p:nvPr/>
          </p:nvSpPr>
          <p:spPr bwMode="auto">
            <a:xfrm>
              <a:off x="29" y="0"/>
              <a:ext cx="569" cy="480"/>
            </a:xfrm>
            <a:prstGeom prst="rect">
              <a:avLst/>
            </a:prstGeom>
            <a:noFill/>
            <a:ln w="9525">
              <a:noFill/>
              <a:miter lim="800000"/>
              <a:headEnd/>
              <a:tailEnd/>
            </a:ln>
            <a:effectLst/>
          </p:spPr>
          <p:txBody>
            <a:bodyPr/>
            <a:lstStyle/>
            <a:p>
              <a:pPr>
                <a:spcBef>
                  <a:spcPct val="0"/>
                </a:spcBef>
              </a:pPr>
              <a:r>
                <a:rPr lang="en-US" sz="1000" b="0">
                  <a:solidFill>
                    <a:schemeClr val="tx1"/>
                  </a:solidFill>
                  <a:latin typeface="Times New Roman" pitchFamily="18" charset="0"/>
                  <a:cs typeface="Times New Roman" pitchFamily="18" charset="0"/>
                </a:rPr>
                <a:t>0-321-32132-1</a:t>
              </a:r>
            </a:p>
            <a:p>
              <a:pPr eaLnBrk="0" hangingPunct="0">
                <a:spcBef>
                  <a:spcPct val="0"/>
                </a:spcBef>
              </a:pPr>
              <a:endParaRPr lang="en-US" b="0">
                <a:solidFill>
                  <a:schemeClr val="tx1"/>
                </a:solidFill>
                <a:latin typeface="Times New Roman" pitchFamily="18" charset="0"/>
              </a:endParaRPr>
            </a:p>
          </p:txBody>
        </p:sp>
        <p:sp>
          <p:nvSpPr>
            <p:cNvPr id="216431" name="Rectangle 367"/>
            <p:cNvSpPr>
              <a:spLocks noChangeArrowheads="1"/>
            </p:cNvSpPr>
            <p:nvPr/>
          </p:nvSpPr>
          <p:spPr bwMode="auto">
            <a:xfrm>
              <a:off x="0" y="0"/>
              <a:ext cx="627" cy="480"/>
            </a:xfrm>
            <a:prstGeom prst="rect">
              <a:avLst/>
            </a:prstGeom>
            <a:noFill/>
            <a:ln w="7">
              <a:solidFill>
                <a:srgbClr val="A0A0A0"/>
              </a:solidFill>
              <a:miter lim="800000"/>
              <a:headEnd/>
              <a:tailEnd/>
            </a:ln>
            <a:effectLst/>
          </p:spPr>
          <p:txBody>
            <a:bodyPr/>
            <a:lstStyle/>
            <a:p>
              <a:endParaRPr lang="en-US"/>
            </a:p>
          </p:txBody>
        </p:sp>
      </p:grpSp>
      <p:grpSp>
        <p:nvGrpSpPr>
          <p:cNvPr id="216432" name="Group 368"/>
          <p:cNvGrpSpPr>
            <a:grpSpLocks/>
          </p:cNvGrpSpPr>
          <p:nvPr/>
        </p:nvGrpSpPr>
        <p:grpSpPr bwMode="auto">
          <a:xfrm>
            <a:off x="6783388" y="4724400"/>
            <a:ext cx="911225" cy="381000"/>
            <a:chOff x="1549" y="0"/>
            <a:chExt cx="548" cy="480"/>
          </a:xfrm>
        </p:grpSpPr>
        <p:sp>
          <p:nvSpPr>
            <p:cNvPr id="216433" name="Rectangle 369"/>
            <p:cNvSpPr>
              <a:spLocks noChangeArrowheads="1"/>
            </p:cNvSpPr>
            <p:nvPr/>
          </p:nvSpPr>
          <p:spPr bwMode="auto">
            <a:xfrm>
              <a:off x="1578" y="0"/>
              <a:ext cx="490" cy="480"/>
            </a:xfrm>
            <a:prstGeom prst="rect">
              <a:avLst/>
            </a:prstGeom>
            <a:noFill/>
            <a:ln w="9525">
              <a:noFill/>
              <a:miter lim="800000"/>
              <a:headEnd/>
              <a:tailEnd/>
            </a:ln>
            <a:effectLst/>
          </p:spPr>
          <p:txBody>
            <a:bodyPr/>
            <a:lstStyle/>
            <a:p>
              <a:pPr>
                <a:spcBef>
                  <a:spcPct val="0"/>
                </a:spcBef>
              </a:pPr>
              <a:r>
                <a:rPr lang="en-US" sz="1000" b="0">
                  <a:solidFill>
                    <a:schemeClr val="tx1"/>
                  </a:solidFill>
                  <a:latin typeface="Times New Roman" pitchFamily="18" charset="0"/>
                  <a:cs typeface="Times New Roman" pitchFamily="18" charset="0"/>
                </a:rPr>
                <a:t>Grumpy</a:t>
              </a:r>
              <a:endParaRPr lang="en-US" b="0">
                <a:solidFill>
                  <a:schemeClr val="tx1"/>
                </a:solidFill>
                <a:latin typeface="Times New Roman" pitchFamily="18" charset="0"/>
              </a:endParaRPr>
            </a:p>
          </p:txBody>
        </p:sp>
        <p:sp>
          <p:nvSpPr>
            <p:cNvPr id="216434" name="Rectangle 370"/>
            <p:cNvSpPr>
              <a:spLocks noChangeArrowheads="1"/>
            </p:cNvSpPr>
            <p:nvPr/>
          </p:nvSpPr>
          <p:spPr bwMode="auto">
            <a:xfrm>
              <a:off x="1549" y="0"/>
              <a:ext cx="548" cy="480"/>
            </a:xfrm>
            <a:prstGeom prst="rect">
              <a:avLst/>
            </a:prstGeom>
            <a:noFill/>
            <a:ln w="7">
              <a:solidFill>
                <a:srgbClr val="A0A0A0"/>
              </a:solidFill>
              <a:miter lim="800000"/>
              <a:headEnd/>
              <a:tailEnd/>
            </a:ln>
            <a:effectLst/>
          </p:spPr>
          <p:txBody>
            <a:bodyPr/>
            <a:lstStyle/>
            <a:p>
              <a:endParaRPr lang="en-US"/>
            </a:p>
          </p:txBody>
        </p:sp>
      </p:grpSp>
      <p:grpSp>
        <p:nvGrpSpPr>
          <p:cNvPr id="216435" name="Group 371"/>
          <p:cNvGrpSpPr>
            <a:grpSpLocks/>
          </p:cNvGrpSpPr>
          <p:nvPr/>
        </p:nvGrpSpPr>
        <p:grpSpPr bwMode="auto">
          <a:xfrm>
            <a:off x="7694613" y="4724400"/>
            <a:ext cx="1087437" cy="381000"/>
            <a:chOff x="2097" y="0"/>
            <a:chExt cx="598" cy="480"/>
          </a:xfrm>
        </p:grpSpPr>
        <p:sp>
          <p:nvSpPr>
            <p:cNvPr id="216436" name="Rectangle 372"/>
            <p:cNvSpPr>
              <a:spLocks noChangeArrowheads="1"/>
            </p:cNvSpPr>
            <p:nvPr/>
          </p:nvSpPr>
          <p:spPr bwMode="auto">
            <a:xfrm>
              <a:off x="2126" y="0"/>
              <a:ext cx="540" cy="480"/>
            </a:xfrm>
            <a:prstGeom prst="rect">
              <a:avLst/>
            </a:prstGeom>
            <a:noFill/>
            <a:ln w="9525">
              <a:noFill/>
              <a:miter lim="800000"/>
              <a:headEnd/>
              <a:tailEnd/>
            </a:ln>
            <a:effectLst/>
          </p:spPr>
          <p:txBody>
            <a:bodyPr/>
            <a:lstStyle/>
            <a:p>
              <a:pPr>
                <a:spcBef>
                  <a:spcPct val="0"/>
                </a:spcBef>
              </a:pPr>
              <a:r>
                <a:rPr lang="en-US" sz="1000" b="0">
                  <a:solidFill>
                    <a:schemeClr val="tx1"/>
                  </a:solidFill>
                  <a:latin typeface="Times New Roman" pitchFamily="18" charset="0"/>
                  <a:cs typeface="Times New Roman" pitchFamily="18" charset="0"/>
                </a:rPr>
                <a:t>665-235-6532</a:t>
              </a:r>
            </a:p>
            <a:p>
              <a:pPr eaLnBrk="0" hangingPunct="0">
                <a:spcBef>
                  <a:spcPct val="0"/>
                </a:spcBef>
              </a:pPr>
              <a:endParaRPr lang="en-US" b="0">
                <a:solidFill>
                  <a:schemeClr val="tx1"/>
                </a:solidFill>
                <a:latin typeface="Times New Roman" pitchFamily="18" charset="0"/>
              </a:endParaRPr>
            </a:p>
          </p:txBody>
        </p:sp>
        <p:sp>
          <p:nvSpPr>
            <p:cNvPr id="216437" name="Rectangle 373"/>
            <p:cNvSpPr>
              <a:spLocks noChangeArrowheads="1"/>
            </p:cNvSpPr>
            <p:nvPr/>
          </p:nvSpPr>
          <p:spPr bwMode="auto">
            <a:xfrm>
              <a:off x="2097" y="0"/>
              <a:ext cx="598" cy="480"/>
            </a:xfrm>
            <a:prstGeom prst="rect">
              <a:avLst/>
            </a:prstGeom>
            <a:noFill/>
            <a:ln w="7">
              <a:solidFill>
                <a:srgbClr val="A0A0A0"/>
              </a:solidFill>
              <a:miter lim="800000"/>
              <a:headEnd/>
              <a:tailEnd/>
            </a:ln>
            <a:effectLst/>
          </p:spPr>
          <p:txBody>
            <a:bodyPr/>
            <a:lstStyle/>
            <a:p>
              <a:endParaRPr lang="en-US"/>
            </a:p>
          </p:txBody>
        </p:sp>
      </p:grpSp>
      <p:grpSp>
        <p:nvGrpSpPr>
          <p:cNvPr id="216438" name="Group 374"/>
          <p:cNvGrpSpPr>
            <a:grpSpLocks/>
          </p:cNvGrpSpPr>
          <p:nvPr/>
        </p:nvGrpSpPr>
        <p:grpSpPr bwMode="auto">
          <a:xfrm>
            <a:off x="5716588" y="4343400"/>
            <a:ext cx="1063625" cy="381000"/>
            <a:chOff x="0" y="0"/>
            <a:chExt cx="627" cy="480"/>
          </a:xfrm>
        </p:grpSpPr>
        <p:sp>
          <p:nvSpPr>
            <p:cNvPr id="216439" name="Rectangle 375"/>
            <p:cNvSpPr>
              <a:spLocks noChangeArrowheads="1"/>
            </p:cNvSpPr>
            <p:nvPr/>
          </p:nvSpPr>
          <p:spPr bwMode="auto">
            <a:xfrm>
              <a:off x="29" y="0"/>
              <a:ext cx="569" cy="480"/>
            </a:xfrm>
            <a:prstGeom prst="rect">
              <a:avLst/>
            </a:prstGeom>
            <a:noFill/>
            <a:ln w="9525">
              <a:noFill/>
              <a:miter lim="800000"/>
              <a:headEnd/>
              <a:tailEnd/>
            </a:ln>
            <a:effectLst/>
          </p:spPr>
          <p:txBody>
            <a:bodyPr/>
            <a:lstStyle/>
            <a:p>
              <a:pPr>
                <a:spcBef>
                  <a:spcPct val="0"/>
                </a:spcBef>
              </a:pPr>
              <a:r>
                <a:rPr lang="en-US" sz="1000" b="0">
                  <a:solidFill>
                    <a:schemeClr val="tx1"/>
                  </a:solidFill>
                  <a:latin typeface="Times New Roman" pitchFamily="18" charset="0"/>
                  <a:cs typeface="Times New Roman" pitchFamily="18" charset="0"/>
                </a:rPr>
                <a:t>0-321-32132-1</a:t>
              </a:r>
            </a:p>
            <a:p>
              <a:pPr eaLnBrk="0" hangingPunct="0">
                <a:spcBef>
                  <a:spcPct val="0"/>
                </a:spcBef>
              </a:pPr>
              <a:endParaRPr lang="en-US" b="0">
                <a:solidFill>
                  <a:schemeClr val="tx1"/>
                </a:solidFill>
                <a:latin typeface="Times New Roman" pitchFamily="18" charset="0"/>
              </a:endParaRPr>
            </a:p>
          </p:txBody>
        </p:sp>
        <p:sp>
          <p:nvSpPr>
            <p:cNvPr id="216440" name="Rectangle 376"/>
            <p:cNvSpPr>
              <a:spLocks noChangeArrowheads="1"/>
            </p:cNvSpPr>
            <p:nvPr/>
          </p:nvSpPr>
          <p:spPr bwMode="auto">
            <a:xfrm>
              <a:off x="0" y="0"/>
              <a:ext cx="627" cy="480"/>
            </a:xfrm>
            <a:prstGeom prst="rect">
              <a:avLst/>
            </a:prstGeom>
            <a:noFill/>
            <a:ln w="7">
              <a:solidFill>
                <a:srgbClr val="A0A0A0"/>
              </a:solidFill>
              <a:miter lim="800000"/>
              <a:headEnd/>
              <a:tailEnd/>
            </a:ln>
            <a:effectLst/>
          </p:spPr>
          <p:txBody>
            <a:bodyPr/>
            <a:lstStyle/>
            <a:p>
              <a:endParaRPr lang="en-US"/>
            </a:p>
          </p:txBody>
        </p:sp>
      </p:grpSp>
      <p:grpSp>
        <p:nvGrpSpPr>
          <p:cNvPr id="216441" name="Group 377"/>
          <p:cNvGrpSpPr>
            <a:grpSpLocks/>
          </p:cNvGrpSpPr>
          <p:nvPr/>
        </p:nvGrpSpPr>
        <p:grpSpPr bwMode="auto">
          <a:xfrm>
            <a:off x="6783388" y="4343400"/>
            <a:ext cx="911225" cy="381000"/>
            <a:chOff x="1549" y="0"/>
            <a:chExt cx="548" cy="480"/>
          </a:xfrm>
        </p:grpSpPr>
        <p:sp>
          <p:nvSpPr>
            <p:cNvPr id="216442" name="Rectangle 378"/>
            <p:cNvSpPr>
              <a:spLocks noChangeArrowheads="1"/>
            </p:cNvSpPr>
            <p:nvPr/>
          </p:nvSpPr>
          <p:spPr bwMode="auto">
            <a:xfrm>
              <a:off x="1578" y="0"/>
              <a:ext cx="490" cy="480"/>
            </a:xfrm>
            <a:prstGeom prst="rect">
              <a:avLst/>
            </a:prstGeom>
            <a:noFill/>
            <a:ln w="9525">
              <a:noFill/>
              <a:miter lim="800000"/>
              <a:headEnd/>
              <a:tailEnd/>
            </a:ln>
            <a:effectLst/>
          </p:spPr>
          <p:txBody>
            <a:bodyPr/>
            <a:lstStyle/>
            <a:p>
              <a:pPr>
                <a:spcBef>
                  <a:spcPct val="0"/>
                </a:spcBef>
              </a:pPr>
              <a:r>
                <a:rPr lang="en-US" sz="1000" b="0">
                  <a:solidFill>
                    <a:schemeClr val="tx1"/>
                  </a:solidFill>
                  <a:latin typeface="Times New Roman" pitchFamily="18" charset="0"/>
                  <a:cs typeface="Times New Roman" pitchFamily="18" charset="0"/>
                </a:rPr>
                <a:t>Snoopy</a:t>
              </a:r>
              <a:endParaRPr lang="en-US" b="0">
                <a:solidFill>
                  <a:schemeClr val="tx1"/>
                </a:solidFill>
                <a:latin typeface="Times New Roman" pitchFamily="18" charset="0"/>
              </a:endParaRPr>
            </a:p>
          </p:txBody>
        </p:sp>
        <p:sp>
          <p:nvSpPr>
            <p:cNvPr id="216443" name="Rectangle 379"/>
            <p:cNvSpPr>
              <a:spLocks noChangeArrowheads="1"/>
            </p:cNvSpPr>
            <p:nvPr/>
          </p:nvSpPr>
          <p:spPr bwMode="auto">
            <a:xfrm>
              <a:off x="1549" y="0"/>
              <a:ext cx="548" cy="480"/>
            </a:xfrm>
            <a:prstGeom prst="rect">
              <a:avLst/>
            </a:prstGeom>
            <a:noFill/>
            <a:ln w="7">
              <a:solidFill>
                <a:srgbClr val="A0A0A0"/>
              </a:solidFill>
              <a:miter lim="800000"/>
              <a:headEnd/>
              <a:tailEnd/>
            </a:ln>
            <a:effectLst/>
          </p:spPr>
          <p:txBody>
            <a:bodyPr/>
            <a:lstStyle/>
            <a:p>
              <a:endParaRPr lang="en-US"/>
            </a:p>
          </p:txBody>
        </p:sp>
      </p:grpSp>
      <p:grpSp>
        <p:nvGrpSpPr>
          <p:cNvPr id="216444" name="Group 380"/>
          <p:cNvGrpSpPr>
            <a:grpSpLocks/>
          </p:cNvGrpSpPr>
          <p:nvPr/>
        </p:nvGrpSpPr>
        <p:grpSpPr bwMode="auto">
          <a:xfrm>
            <a:off x="7694613" y="4343400"/>
            <a:ext cx="1087437" cy="381000"/>
            <a:chOff x="2097" y="0"/>
            <a:chExt cx="598" cy="480"/>
          </a:xfrm>
        </p:grpSpPr>
        <p:sp>
          <p:nvSpPr>
            <p:cNvPr id="216445" name="Rectangle 381"/>
            <p:cNvSpPr>
              <a:spLocks noChangeArrowheads="1"/>
            </p:cNvSpPr>
            <p:nvPr/>
          </p:nvSpPr>
          <p:spPr bwMode="auto">
            <a:xfrm>
              <a:off x="2126" y="0"/>
              <a:ext cx="540" cy="480"/>
            </a:xfrm>
            <a:prstGeom prst="rect">
              <a:avLst/>
            </a:prstGeom>
            <a:noFill/>
            <a:ln w="9525">
              <a:noFill/>
              <a:miter lim="800000"/>
              <a:headEnd/>
              <a:tailEnd/>
            </a:ln>
            <a:effectLst/>
          </p:spPr>
          <p:txBody>
            <a:bodyPr/>
            <a:lstStyle/>
            <a:p>
              <a:pPr>
                <a:spcBef>
                  <a:spcPct val="0"/>
                </a:spcBef>
              </a:pPr>
              <a:r>
                <a:rPr lang="en-US" sz="1000" b="0">
                  <a:solidFill>
                    <a:schemeClr val="tx1"/>
                  </a:solidFill>
                  <a:latin typeface="Times New Roman" pitchFamily="18" charset="0"/>
                  <a:cs typeface="Times New Roman" pitchFamily="18" charset="0"/>
                </a:rPr>
                <a:t>232-234-1234</a:t>
              </a:r>
              <a:endParaRPr lang="en-US" b="0">
                <a:solidFill>
                  <a:schemeClr val="tx1"/>
                </a:solidFill>
                <a:latin typeface="Times New Roman" pitchFamily="18" charset="0"/>
              </a:endParaRPr>
            </a:p>
          </p:txBody>
        </p:sp>
        <p:sp>
          <p:nvSpPr>
            <p:cNvPr id="216446" name="Rectangle 382"/>
            <p:cNvSpPr>
              <a:spLocks noChangeArrowheads="1"/>
            </p:cNvSpPr>
            <p:nvPr/>
          </p:nvSpPr>
          <p:spPr bwMode="auto">
            <a:xfrm>
              <a:off x="2097" y="0"/>
              <a:ext cx="598" cy="480"/>
            </a:xfrm>
            <a:prstGeom prst="rect">
              <a:avLst/>
            </a:prstGeom>
            <a:noFill/>
            <a:ln w="7">
              <a:solidFill>
                <a:srgbClr val="A0A0A0"/>
              </a:solidFill>
              <a:miter lim="800000"/>
              <a:headEnd/>
              <a:tailEnd/>
            </a:ln>
            <a:effectLst/>
          </p:spPr>
          <p:txBody>
            <a:bodyPr/>
            <a:lstStyle/>
            <a:p>
              <a:endParaRPr lang="en-US"/>
            </a:p>
          </p:txBody>
        </p:sp>
      </p:grpSp>
      <p:grpSp>
        <p:nvGrpSpPr>
          <p:cNvPr id="216447" name="Group 383"/>
          <p:cNvGrpSpPr>
            <a:grpSpLocks/>
          </p:cNvGrpSpPr>
          <p:nvPr/>
        </p:nvGrpSpPr>
        <p:grpSpPr bwMode="auto">
          <a:xfrm>
            <a:off x="5715000" y="3962400"/>
            <a:ext cx="1063625" cy="381000"/>
            <a:chOff x="0" y="0"/>
            <a:chExt cx="627" cy="480"/>
          </a:xfrm>
        </p:grpSpPr>
        <p:sp>
          <p:nvSpPr>
            <p:cNvPr id="216448" name="Rectangle 384"/>
            <p:cNvSpPr>
              <a:spLocks noChangeArrowheads="1"/>
            </p:cNvSpPr>
            <p:nvPr/>
          </p:nvSpPr>
          <p:spPr bwMode="auto">
            <a:xfrm>
              <a:off x="29" y="0"/>
              <a:ext cx="569" cy="480"/>
            </a:xfrm>
            <a:prstGeom prst="rect">
              <a:avLst/>
            </a:prstGeom>
            <a:noFill/>
            <a:ln w="9525">
              <a:noFill/>
              <a:miter lim="800000"/>
              <a:headEnd/>
              <a:tailEnd/>
            </a:ln>
            <a:effectLst/>
          </p:spPr>
          <p:txBody>
            <a:bodyPr/>
            <a:lstStyle/>
            <a:p>
              <a:pPr>
                <a:spcBef>
                  <a:spcPct val="0"/>
                </a:spcBef>
              </a:pPr>
              <a:r>
                <a:rPr lang="en-US" sz="1000" b="0">
                  <a:solidFill>
                    <a:schemeClr val="tx1"/>
                  </a:solidFill>
                  <a:latin typeface="Times New Roman" pitchFamily="18" charset="0"/>
                  <a:cs typeface="Times New Roman" pitchFamily="18" charset="0"/>
                </a:rPr>
                <a:t>0-321-32132-1</a:t>
              </a:r>
            </a:p>
            <a:p>
              <a:pPr eaLnBrk="0" hangingPunct="0">
                <a:spcBef>
                  <a:spcPct val="0"/>
                </a:spcBef>
              </a:pPr>
              <a:endParaRPr lang="en-US" b="0">
                <a:solidFill>
                  <a:schemeClr val="tx1"/>
                </a:solidFill>
                <a:latin typeface="Times New Roman" pitchFamily="18" charset="0"/>
              </a:endParaRPr>
            </a:p>
          </p:txBody>
        </p:sp>
        <p:sp>
          <p:nvSpPr>
            <p:cNvPr id="216449" name="Rectangle 385"/>
            <p:cNvSpPr>
              <a:spLocks noChangeArrowheads="1"/>
            </p:cNvSpPr>
            <p:nvPr/>
          </p:nvSpPr>
          <p:spPr bwMode="auto">
            <a:xfrm>
              <a:off x="0" y="0"/>
              <a:ext cx="627" cy="480"/>
            </a:xfrm>
            <a:prstGeom prst="rect">
              <a:avLst/>
            </a:prstGeom>
            <a:noFill/>
            <a:ln w="7">
              <a:solidFill>
                <a:srgbClr val="A0A0A0"/>
              </a:solidFill>
              <a:miter lim="800000"/>
              <a:headEnd/>
              <a:tailEnd/>
            </a:ln>
            <a:effectLst/>
          </p:spPr>
          <p:txBody>
            <a:bodyPr/>
            <a:lstStyle/>
            <a:p>
              <a:endParaRPr lang="en-US"/>
            </a:p>
          </p:txBody>
        </p:sp>
      </p:grpSp>
      <p:grpSp>
        <p:nvGrpSpPr>
          <p:cNvPr id="216450" name="Group 386"/>
          <p:cNvGrpSpPr>
            <a:grpSpLocks/>
          </p:cNvGrpSpPr>
          <p:nvPr/>
        </p:nvGrpSpPr>
        <p:grpSpPr bwMode="auto">
          <a:xfrm>
            <a:off x="6781800" y="3962400"/>
            <a:ext cx="911225" cy="381000"/>
            <a:chOff x="1549" y="0"/>
            <a:chExt cx="548" cy="480"/>
          </a:xfrm>
        </p:grpSpPr>
        <p:sp>
          <p:nvSpPr>
            <p:cNvPr id="216451" name="Rectangle 387"/>
            <p:cNvSpPr>
              <a:spLocks noChangeArrowheads="1"/>
            </p:cNvSpPr>
            <p:nvPr/>
          </p:nvSpPr>
          <p:spPr bwMode="auto">
            <a:xfrm>
              <a:off x="1578" y="0"/>
              <a:ext cx="490" cy="480"/>
            </a:xfrm>
            <a:prstGeom prst="rect">
              <a:avLst/>
            </a:prstGeom>
            <a:noFill/>
            <a:ln w="9525">
              <a:noFill/>
              <a:miter lim="800000"/>
              <a:headEnd/>
              <a:tailEnd/>
            </a:ln>
            <a:effectLst/>
          </p:spPr>
          <p:txBody>
            <a:bodyPr/>
            <a:lstStyle/>
            <a:p>
              <a:pPr>
                <a:spcBef>
                  <a:spcPct val="0"/>
                </a:spcBef>
              </a:pPr>
              <a:r>
                <a:rPr lang="en-US" sz="1000" b="0">
                  <a:solidFill>
                    <a:schemeClr val="tx1"/>
                  </a:solidFill>
                  <a:latin typeface="Times New Roman" pitchFamily="18" charset="0"/>
                  <a:cs typeface="Times New Roman" pitchFamily="18" charset="0"/>
                </a:rPr>
                <a:t>Sleepy</a:t>
              </a:r>
              <a:endParaRPr lang="en-US" b="0">
                <a:solidFill>
                  <a:schemeClr val="tx1"/>
                </a:solidFill>
                <a:latin typeface="Times New Roman" pitchFamily="18" charset="0"/>
              </a:endParaRPr>
            </a:p>
          </p:txBody>
        </p:sp>
        <p:sp>
          <p:nvSpPr>
            <p:cNvPr id="216452" name="Rectangle 388"/>
            <p:cNvSpPr>
              <a:spLocks noChangeArrowheads="1"/>
            </p:cNvSpPr>
            <p:nvPr/>
          </p:nvSpPr>
          <p:spPr bwMode="auto">
            <a:xfrm>
              <a:off x="1549" y="0"/>
              <a:ext cx="548" cy="480"/>
            </a:xfrm>
            <a:prstGeom prst="rect">
              <a:avLst/>
            </a:prstGeom>
            <a:noFill/>
            <a:ln w="7">
              <a:solidFill>
                <a:srgbClr val="A0A0A0"/>
              </a:solidFill>
              <a:miter lim="800000"/>
              <a:headEnd/>
              <a:tailEnd/>
            </a:ln>
            <a:effectLst/>
          </p:spPr>
          <p:txBody>
            <a:bodyPr/>
            <a:lstStyle/>
            <a:p>
              <a:endParaRPr lang="en-US"/>
            </a:p>
          </p:txBody>
        </p:sp>
      </p:grpSp>
      <p:grpSp>
        <p:nvGrpSpPr>
          <p:cNvPr id="216453" name="Group 389"/>
          <p:cNvGrpSpPr>
            <a:grpSpLocks/>
          </p:cNvGrpSpPr>
          <p:nvPr/>
        </p:nvGrpSpPr>
        <p:grpSpPr bwMode="auto">
          <a:xfrm>
            <a:off x="7693025" y="3962400"/>
            <a:ext cx="1087438" cy="381000"/>
            <a:chOff x="2097" y="0"/>
            <a:chExt cx="598" cy="480"/>
          </a:xfrm>
        </p:grpSpPr>
        <p:sp>
          <p:nvSpPr>
            <p:cNvPr id="216454" name="Rectangle 390"/>
            <p:cNvSpPr>
              <a:spLocks noChangeArrowheads="1"/>
            </p:cNvSpPr>
            <p:nvPr/>
          </p:nvSpPr>
          <p:spPr bwMode="auto">
            <a:xfrm>
              <a:off x="2126" y="0"/>
              <a:ext cx="540" cy="480"/>
            </a:xfrm>
            <a:prstGeom prst="rect">
              <a:avLst/>
            </a:prstGeom>
            <a:noFill/>
            <a:ln w="9525">
              <a:noFill/>
              <a:miter lim="800000"/>
              <a:headEnd/>
              <a:tailEnd/>
            </a:ln>
            <a:effectLst/>
          </p:spPr>
          <p:txBody>
            <a:bodyPr/>
            <a:lstStyle/>
            <a:p>
              <a:pPr>
                <a:spcBef>
                  <a:spcPct val="0"/>
                </a:spcBef>
              </a:pPr>
              <a:r>
                <a:rPr lang="en-US" sz="1000" b="0">
                  <a:solidFill>
                    <a:schemeClr val="tx1"/>
                  </a:solidFill>
                  <a:latin typeface="Times New Roman" pitchFamily="18" charset="0"/>
                  <a:cs typeface="Times New Roman" pitchFamily="18" charset="0"/>
                </a:rPr>
                <a:t>321-321-1111</a:t>
              </a:r>
              <a:endParaRPr lang="en-US" b="0">
                <a:solidFill>
                  <a:schemeClr val="tx1"/>
                </a:solidFill>
                <a:latin typeface="Times New Roman" pitchFamily="18" charset="0"/>
              </a:endParaRPr>
            </a:p>
          </p:txBody>
        </p:sp>
        <p:sp>
          <p:nvSpPr>
            <p:cNvPr id="216455" name="Rectangle 391"/>
            <p:cNvSpPr>
              <a:spLocks noChangeArrowheads="1"/>
            </p:cNvSpPr>
            <p:nvPr/>
          </p:nvSpPr>
          <p:spPr bwMode="auto">
            <a:xfrm>
              <a:off x="2097" y="0"/>
              <a:ext cx="598" cy="480"/>
            </a:xfrm>
            <a:prstGeom prst="rect">
              <a:avLst/>
            </a:prstGeom>
            <a:noFill/>
            <a:ln w="7">
              <a:solidFill>
                <a:srgbClr val="A0A0A0"/>
              </a:solidFill>
              <a:miter lim="800000"/>
              <a:headEnd/>
              <a:tailEnd/>
            </a:ln>
            <a:effectLst/>
          </p:spPr>
          <p:txBody>
            <a:bodyPr/>
            <a:lstStyle/>
            <a:p>
              <a:endParaRPr lang="en-US"/>
            </a:p>
          </p:txBody>
        </p:sp>
      </p:grpSp>
    </p:spTree>
  </p:cSld>
  <p:clrMapOvr>
    <a:masterClrMapping/>
  </p:clrMapOvr>
  <p:transition>
    <p:dissolv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Rectangle 2"/>
          <p:cNvSpPr>
            <a:spLocks noGrp="1" noChangeArrowheads="1"/>
          </p:cNvSpPr>
          <p:nvPr>
            <p:ph type="body" idx="1"/>
          </p:nvPr>
        </p:nvSpPr>
        <p:spPr>
          <a:xfrm>
            <a:off x="304800" y="1143000"/>
            <a:ext cx="8001000" cy="2667000"/>
          </a:xfrm>
        </p:spPr>
        <p:txBody>
          <a:bodyPr/>
          <a:lstStyle/>
          <a:p>
            <a:pPr marL="609600" indent="-609600" algn="just">
              <a:buFontTx/>
              <a:buAutoNum type="arabicPeriod"/>
            </a:pPr>
            <a:r>
              <a:rPr lang="en-US" sz="2400">
                <a:latin typeface="Arial Unicode MS" pitchFamily="34" charset="-128"/>
                <a:ea typeface="Arial Unicode MS" pitchFamily="34" charset="-128"/>
                <a:cs typeface="Arial Unicode MS" pitchFamily="34" charset="-128"/>
              </a:rPr>
              <a:t>If one set of attributes in a table determines another set of attributes in the table, then the second set of attributes is said to be functionally dependent on the first set of attributes.</a:t>
            </a:r>
          </a:p>
          <a:p>
            <a:pPr marL="609600" indent="-609600" algn="just">
              <a:buFontTx/>
              <a:buNone/>
            </a:pPr>
            <a:endParaRPr lang="en-US" sz="2400">
              <a:solidFill>
                <a:srgbClr val="CC0000"/>
              </a:solidFill>
              <a:latin typeface="Arial Unicode MS" pitchFamily="34" charset="-128"/>
              <a:cs typeface="Times New Roman" pitchFamily="18" charset="0"/>
            </a:endParaRPr>
          </a:p>
          <a:p>
            <a:pPr marL="609600" indent="-609600" algn="just">
              <a:buFontTx/>
              <a:buNone/>
            </a:pPr>
            <a:r>
              <a:rPr lang="en-US" sz="2400" b="1">
                <a:solidFill>
                  <a:srgbClr val="CC0000"/>
                </a:solidFill>
                <a:latin typeface="Arial Unicode MS" pitchFamily="34" charset="-128"/>
                <a:cs typeface="Times New Roman" pitchFamily="18" charset="0"/>
              </a:rPr>
              <a:t>Example 1</a:t>
            </a:r>
          </a:p>
        </p:txBody>
      </p:sp>
      <p:sp>
        <p:nvSpPr>
          <p:cNvPr id="218115" name="Rectangle 3"/>
          <p:cNvSpPr>
            <a:spLocks noChangeArrowheads="1"/>
          </p:cNvSpPr>
          <p:nvPr/>
        </p:nvSpPr>
        <p:spPr bwMode="auto">
          <a:xfrm>
            <a:off x="685800" y="76200"/>
            <a:ext cx="7772400" cy="1143000"/>
          </a:xfrm>
          <a:prstGeom prst="rect">
            <a:avLst/>
          </a:prstGeom>
          <a:noFill/>
          <a:ln w="9525">
            <a:noFill/>
            <a:miter lim="800000"/>
            <a:headEnd/>
            <a:tailEnd/>
          </a:ln>
          <a:effectLst/>
        </p:spPr>
        <p:txBody>
          <a:bodyPr anchor="ctr"/>
          <a:lstStyle/>
          <a:p>
            <a:pPr algn="ctr">
              <a:spcBef>
                <a:spcPct val="0"/>
              </a:spcBef>
            </a:pPr>
            <a:r>
              <a:rPr lang="en-US" sz="4400">
                <a:solidFill>
                  <a:srgbClr val="CC0000"/>
                </a:solidFill>
                <a:latin typeface="Arial-BoldMT"/>
              </a:rPr>
              <a:t>Functional Dependencies</a:t>
            </a:r>
          </a:p>
        </p:txBody>
      </p:sp>
      <p:grpSp>
        <p:nvGrpSpPr>
          <p:cNvPr id="218278" name="Group 166"/>
          <p:cNvGrpSpPr>
            <a:grpSpLocks/>
          </p:cNvGrpSpPr>
          <p:nvPr/>
        </p:nvGrpSpPr>
        <p:grpSpPr bwMode="auto">
          <a:xfrm>
            <a:off x="542925" y="4267200"/>
            <a:ext cx="1063625" cy="381000"/>
            <a:chOff x="0" y="0"/>
            <a:chExt cx="627" cy="480"/>
          </a:xfrm>
        </p:grpSpPr>
        <p:sp>
          <p:nvSpPr>
            <p:cNvPr id="218279" name="Rectangle 167"/>
            <p:cNvSpPr>
              <a:spLocks noChangeArrowheads="1"/>
            </p:cNvSpPr>
            <p:nvPr/>
          </p:nvSpPr>
          <p:spPr bwMode="auto">
            <a:xfrm>
              <a:off x="29" y="0"/>
              <a:ext cx="569" cy="480"/>
            </a:xfrm>
            <a:prstGeom prst="rect">
              <a:avLst/>
            </a:prstGeom>
            <a:noFill/>
            <a:ln w="9525">
              <a:noFill/>
              <a:miter lim="800000"/>
              <a:headEnd/>
              <a:tailEnd/>
            </a:ln>
            <a:effectLst/>
          </p:spPr>
          <p:txBody>
            <a:bodyPr/>
            <a:lstStyle/>
            <a:p>
              <a:pPr>
                <a:spcBef>
                  <a:spcPct val="0"/>
                </a:spcBef>
              </a:pPr>
              <a:r>
                <a:rPr lang="en-US" sz="1000" b="0">
                  <a:solidFill>
                    <a:schemeClr val="tx1"/>
                  </a:solidFill>
                  <a:latin typeface="Times New Roman" pitchFamily="18" charset="0"/>
                  <a:cs typeface="Times New Roman" pitchFamily="18" charset="0"/>
                </a:rPr>
                <a:t>0-321-32132-1</a:t>
              </a:r>
            </a:p>
            <a:p>
              <a:pPr eaLnBrk="0" hangingPunct="0">
                <a:spcBef>
                  <a:spcPct val="0"/>
                </a:spcBef>
              </a:pPr>
              <a:endParaRPr lang="en-US" b="0">
                <a:solidFill>
                  <a:schemeClr val="tx1"/>
                </a:solidFill>
                <a:latin typeface="Times New Roman" pitchFamily="18" charset="0"/>
              </a:endParaRPr>
            </a:p>
          </p:txBody>
        </p:sp>
        <p:sp>
          <p:nvSpPr>
            <p:cNvPr id="218280" name="Rectangle 168"/>
            <p:cNvSpPr>
              <a:spLocks noChangeArrowheads="1"/>
            </p:cNvSpPr>
            <p:nvPr/>
          </p:nvSpPr>
          <p:spPr bwMode="auto">
            <a:xfrm>
              <a:off x="0" y="0"/>
              <a:ext cx="627" cy="480"/>
            </a:xfrm>
            <a:prstGeom prst="rect">
              <a:avLst/>
            </a:prstGeom>
            <a:noFill/>
            <a:ln w="7">
              <a:solidFill>
                <a:srgbClr val="A0A0A0"/>
              </a:solidFill>
              <a:miter lim="800000"/>
              <a:headEnd/>
              <a:tailEnd/>
            </a:ln>
            <a:effectLst/>
          </p:spPr>
          <p:txBody>
            <a:bodyPr/>
            <a:lstStyle/>
            <a:p>
              <a:endParaRPr lang="en-US"/>
            </a:p>
          </p:txBody>
        </p:sp>
      </p:grpSp>
      <p:grpSp>
        <p:nvGrpSpPr>
          <p:cNvPr id="218281" name="Group 169"/>
          <p:cNvGrpSpPr>
            <a:grpSpLocks/>
          </p:cNvGrpSpPr>
          <p:nvPr/>
        </p:nvGrpSpPr>
        <p:grpSpPr bwMode="auto">
          <a:xfrm>
            <a:off x="1606550" y="4267200"/>
            <a:ext cx="881063" cy="381000"/>
            <a:chOff x="627" y="0"/>
            <a:chExt cx="598" cy="480"/>
          </a:xfrm>
        </p:grpSpPr>
        <p:sp>
          <p:nvSpPr>
            <p:cNvPr id="218282" name="Rectangle 170"/>
            <p:cNvSpPr>
              <a:spLocks noChangeArrowheads="1"/>
            </p:cNvSpPr>
            <p:nvPr/>
          </p:nvSpPr>
          <p:spPr bwMode="auto">
            <a:xfrm>
              <a:off x="656" y="0"/>
              <a:ext cx="540" cy="480"/>
            </a:xfrm>
            <a:prstGeom prst="rect">
              <a:avLst/>
            </a:prstGeom>
            <a:noFill/>
            <a:ln w="9525">
              <a:noFill/>
              <a:miter lim="800000"/>
              <a:headEnd/>
              <a:tailEnd/>
            </a:ln>
            <a:effectLst/>
          </p:spPr>
          <p:txBody>
            <a:bodyPr/>
            <a:lstStyle/>
            <a:p>
              <a:pPr>
                <a:spcBef>
                  <a:spcPct val="0"/>
                </a:spcBef>
              </a:pPr>
              <a:r>
                <a:rPr lang="en-US" sz="1000" b="0">
                  <a:solidFill>
                    <a:schemeClr val="tx1"/>
                  </a:solidFill>
                  <a:latin typeface="Times New Roman" pitchFamily="18" charset="0"/>
                  <a:cs typeface="Times New Roman" pitchFamily="18" charset="0"/>
                </a:rPr>
                <a:t>Balloon</a:t>
              </a:r>
            </a:p>
            <a:p>
              <a:pPr eaLnBrk="0" hangingPunct="0">
                <a:spcBef>
                  <a:spcPct val="0"/>
                </a:spcBef>
              </a:pPr>
              <a:endParaRPr lang="en-US" b="0">
                <a:solidFill>
                  <a:schemeClr val="tx1"/>
                </a:solidFill>
                <a:latin typeface="Times New Roman" pitchFamily="18" charset="0"/>
              </a:endParaRPr>
            </a:p>
          </p:txBody>
        </p:sp>
        <p:sp>
          <p:nvSpPr>
            <p:cNvPr id="218283" name="Rectangle 171"/>
            <p:cNvSpPr>
              <a:spLocks noChangeArrowheads="1"/>
            </p:cNvSpPr>
            <p:nvPr/>
          </p:nvSpPr>
          <p:spPr bwMode="auto">
            <a:xfrm>
              <a:off x="627" y="0"/>
              <a:ext cx="598" cy="480"/>
            </a:xfrm>
            <a:prstGeom prst="rect">
              <a:avLst/>
            </a:prstGeom>
            <a:noFill/>
            <a:ln w="7">
              <a:solidFill>
                <a:srgbClr val="A0A0A0"/>
              </a:solidFill>
              <a:miter lim="800000"/>
              <a:headEnd/>
              <a:tailEnd/>
            </a:ln>
            <a:effectLst/>
          </p:spPr>
          <p:txBody>
            <a:bodyPr/>
            <a:lstStyle/>
            <a:p>
              <a:endParaRPr lang="en-US"/>
            </a:p>
          </p:txBody>
        </p:sp>
      </p:grpSp>
      <p:grpSp>
        <p:nvGrpSpPr>
          <p:cNvPr id="218290" name="Group 178"/>
          <p:cNvGrpSpPr>
            <a:grpSpLocks/>
          </p:cNvGrpSpPr>
          <p:nvPr/>
        </p:nvGrpSpPr>
        <p:grpSpPr bwMode="auto">
          <a:xfrm>
            <a:off x="2484438" y="4267200"/>
            <a:ext cx="706437" cy="381000"/>
            <a:chOff x="4381" y="0"/>
            <a:chExt cx="382" cy="480"/>
          </a:xfrm>
        </p:grpSpPr>
        <p:sp>
          <p:nvSpPr>
            <p:cNvPr id="218291" name="Rectangle 179"/>
            <p:cNvSpPr>
              <a:spLocks noChangeArrowheads="1"/>
            </p:cNvSpPr>
            <p:nvPr/>
          </p:nvSpPr>
          <p:spPr bwMode="auto">
            <a:xfrm>
              <a:off x="4410" y="0"/>
              <a:ext cx="324" cy="480"/>
            </a:xfrm>
            <a:prstGeom prst="rect">
              <a:avLst/>
            </a:prstGeom>
            <a:noFill/>
            <a:ln w="9525">
              <a:noFill/>
              <a:miter lim="800000"/>
              <a:headEnd/>
              <a:tailEnd/>
            </a:ln>
            <a:effectLst/>
          </p:spPr>
          <p:txBody>
            <a:bodyPr/>
            <a:lstStyle/>
            <a:p>
              <a:pPr>
                <a:spcBef>
                  <a:spcPct val="0"/>
                </a:spcBef>
              </a:pPr>
              <a:r>
                <a:rPr lang="en-US" sz="1000" b="0">
                  <a:solidFill>
                    <a:schemeClr val="tx1"/>
                  </a:solidFill>
                  <a:latin typeface="Times New Roman" pitchFamily="18" charset="0"/>
                  <a:cs typeface="Times New Roman" pitchFamily="18" charset="0"/>
                </a:rPr>
                <a:t>$34.00</a:t>
              </a:r>
            </a:p>
            <a:p>
              <a:pPr eaLnBrk="0" hangingPunct="0">
                <a:spcBef>
                  <a:spcPct val="0"/>
                </a:spcBef>
              </a:pPr>
              <a:endParaRPr lang="en-US" b="0">
                <a:solidFill>
                  <a:schemeClr val="tx1"/>
                </a:solidFill>
                <a:latin typeface="Times New Roman" pitchFamily="18" charset="0"/>
              </a:endParaRPr>
            </a:p>
          </p:txBody>
        </p:sp>
        <p:sp>
          <p:nvSpPr>
            <p:cNvPr id="218292" name="Rectangle 180"/>
            <p:cNvSpPr>
              <a:spLocks noChangeArrowheads="1"/>
            </p:cNvSpPr>
            <p:nvPr/>
          </p:nvSpPr>
          <p:spPr bwMode="auto">
            <a:xfrm>
              <a:off x="4381" y="0"/>
              <a:ext cx="382" cy="480"/>
            </a:xfrm>
            <a:prstGeom prst="rect">
              <a:avLst/>
            </a:prstGeom>
            <a:noFill/>
            <a:ln w="7">
              <a:solidFill>
                <a:srgbClr val="A0A0A0"/>
              </a:solidFill>
              <a:miter lim="800000"/>
              <a:headEnd/>
              <a:tailEnd/>
            </a:ln>
            <a:effectLst/>
          </p:spPr>
          <p:txBody>
            <a:bodyPr/>
            <a:lstStyle/>
            <a:p>
              <a:endParaRPr lang="en-US"/>
            </a:p>
          </p:txBody>
        </p:sp>
      </p:grpSp>
      <p:grpSp>
        <p:nvGrpSpPr>
          <p:cNvPr id="218293" name="Group 181"/>
          <p:cNvGrpSpPr>
            <a:grpSpLocks/>
          </p:cNvGrpSpPr>
          <p:nvPr/>
        </p:nvGrpSpPr>
        <p:grpSpPr bwMode="auto">
          <a:xfrm>
            <a:off x="542925" y="4648200"/>
            <a:ext cx="1063625" cy="381000"/>
            <a:chOff x="0" y="1440"/>
            <a:chExt cx="627" cy="480"/>
          </a:xfrm>
        </p:grpSpPr>
        <p:sp>
          <p:nvSpPr>
            <p:cNvPr id="218294" name="Rectangle 182"/>
            <p:cNvSpPr>
              <a:spLocks noChangeArrowheads="1"/>
            </p:cNvSpPr>
            <p:nvPr/>
          </p:nvSpPr>
          <p:spPr bwMode="auto">
            <a:xfrm>
              <a:off x="29" y="1440"/>
              <a:ext cx="569" cy="480"/>
            </a:xfrm>
            <a:prstGeom prst="rect">
              <a:avLst/>
            </a:prstGeom>
            <a:noFill/>
            <a:ln w="9525">
              <a:noFill/>
              <a:miter lim="800000"/>
              <a:headEnd/>
              <a:tailEnd/>
            </a:ln>
            <a:effectLst/>
          </p:spPr>
          <p:txBody>
            <a:bodyPr/>
            <a:lstStyle/>
            <a:p>
              <a:pPr>
                <a:spcBef>
                  <a:spcPct val="0"/>
                </a:spcBef>
              </a:pPr>
              <a:r>
                <a:rPr lang="en-US" sz="1000" b="0">
                  <a:solidFill>
                    <a:schemeClr val="tx1"/>
                  </a:solidFill>
                  <a:latin typeface="Times New Roman" pitchFamily="18" charset="0"/>
                  <a:cs typeface="Times New Roman" pitchFamily="18" charset="0"/>
                </a:rPr>
                <a:t>0-55-123456-9</a:t>
              </a:r>
            </a:p>
            <a:p>
              <a:pPr eaLnBrk="0" hangingPunct="0">
                <a:spcBef>
                  <a:spcPct val="0"/>
                </a:spcBef>
              </a:pPr>
              <a:endParaRPr lang="en-US" b="0">
                <a:solidFill>
                  <a:schemeClr val="tx1"/>
                </a:solidFill>
                <a:latin typeface="Times New Roman" pitchFamily="18" charset="0"/>
              </a:endParaRPr>
            </a:p>
          </p:txBody>
        </p:sp>
        <p:sp>
          <p:nvSpPr>
            <p:cNvPr id="218295" name="Rectangle 183"/>
            <p:cNvSpPr>
              <a:spLocks noChangeArrowheads="1"/>
            </p:cNvSpPr>
            <p:nvPr/>
          </p:nvSpPr>
          <p:spPr bwMode="auto">
            <a:xfrm>
              <a:off x="0" y="1440"/>
              <a:ext cx="627" cy="480"/>
            </a:xfrm>
            <a:prstGeom prst="rect">
              <a:avLst/>
            </a:prstGeom>
            <a:noFill/>
            <a:ln w="7">
              <a:solidFill>
                <a:srgbClr val="A0A0A0"/>
              </a:solidFill>
              <a:miter lim="800000"/>
              <a:headEnd/>
              <a:tailEnd/>
            </a:ln>
            <a:effectLst/>
          </p:spPr>
          <p:txBody>
            <a:bodyPr/>
            <a:lstStyle/>
            <a:p>
              <a:endParaRPr lang="en-US"/>
            </a:p>
          </p:txBody>
        </p:sp>
      </p:grpSp>
      <p:grpSp>
        <p:nvGrpSpPr>
          <p:cNvPr id="218296" name="Group 184"/>
          <p:cNvGrpSpPr>
            <a:grpSpLocks/>
          </p:cNvGrpSpPr>
          <p:nvPr/>
        </p:nvGrpSpPr>
        <p:grpSpPr bwMode="auto">
          <a:xfrm>
            <a:off x="1606550" y="4648200"/>
            <a:ext cx="881063" cy="381000"/>
            <a:chOff x="627" y="1440"/>
            <a:chExt cx="598" cy="480"/>
          </a:xfrm>
        </p:grpSpPr>
        <p:sp>
          <p:nvSpPr>
            <p:cNvPr id="218297" name="Rectangle 185"/>
            <p:cNvSpPr>
              <a:spLocks noChangeArrowheads="1"/>
            </p:cNvSpPr>
            <p:nvPr/>
          </p:nvSpPr>
          <p:spPr bwMode="auto">
            <a:xfrm>
              <a:off x="656" y="1440"/>
              <a:ext cx="540" cy="480"/>
            </a:xfrm>
            <a:prstGeom prst="rect">
              <a:avLst/>
            </a:prstGeom>
            <a:noFill/>
            <a:ln w="9525">
              <a:noFill/>
              <a:miter lim="800000"/>
              <a:headEnd/>
              <a:tailEnd/>
            </a:ln>
            <a:effectLst/>
          </p:spPr>
          <p:txBody>
            <a:bodyPr/>
            <a:lstStyle/>
            <a:p>
              <a:pPr>
                <a:spcBef>
                  <a:spcPct val="0"/>
                </a:spcBef>
              </a:pPr>
              <a:r>
                <a:rPr lang="en-US" sz="1000" b="0">
                  <a:solidFill>
                    <a:schemeClr val="tx1"/>
                  </a:solidFill>
                  <a:latin typeface="Times New Roman" pitchFamily="18" charset="0"/>
                  <a:cs typeface="Times New Roman" pitchFamily="18" charset="0"/>
                </a:rPr>
                <a:t>Main Street</a:t>
              </a:r>
            </a:p>
            <a:p>
              <a:pPr eaLnBrk="0" hangingPunct="0">
                <a:spcBef>
                  <a:spcPct val="0"/>
                </a:spcBef>
              </a:pPr>
              <a:endParaRPr lang="en-US" b="0">
                <a:solidFill>
                  <a:schemeClr val="tx1"/>
                </a:solidFill>
                <a:latin typeface="Times New Roman" pitchFamily="18" charset="0"/>
              </a:endParaRPr>
            </a:p>
          </p:txBody>
        </p:sp>
        <p:sp>
          <p:nvSpPr>
            <p:cNvPr id="218298" name="Rectangle 186"/>
            <p:cNvSpPr>
              <a:spLocks noChangeArrowheads="1"/>
            </p:cNvSpPr>
            <p:nvPr/>
          </p:nvSpPr>
          <p:spPr bwMode="auto">
            <a:xfrm>
              <a:off x="627" y="1440"/>
              <a:ext cx="598" cy="480"/>
            </a:xfrm>
            <a:prstGeom prst="rect">
              <a:avLst/>
            </a:prstGeom>
            <a:noFill/>
            <a:ln w="7">
              <a:solidFill>
                <a:srgbClr val="A0A0A0"/>
              </a:solidFill>
              <a:miter lim="800000"/>
              <a:headEnd/>
              <a:tailEnd/>
            </a:ln>
            <a:effectLst/>
          </p:spPr>
          <p:txBody>
            <a:bodyPr/>
            <a:lstStyle/>
            <a:p>
              <a:endParaRPr lang="en-US"/>
            </a:p>
          </p:txBody>
        </p:sp>
      </p:grpSp>
      <p:grpSp>
        <p:nvGrpSpPr>
          <p:cNvPr id="218305" name="Group 193"/>
          <p:cNvGrpSpPr>
            <a:grpSpLocks/>
          </p:cNvGrpSpPr>
          <p:nvPr/>
        </p:nvGrpSpPr>
        <p:grpSpPr bwMode="auto">
          <a:xfrm>
            <a:off x="2484438" y="4648200"/>
            <a:ext cx="706437" cy="381000"/>
            <a:chOff x="4381" y="1440"/>
            <a:chExt cx="382" cy="480"/>
          </a:xfrm>
        </p:grpSpPr>
        <p:sp>
          <p:nvSpPr>
            <p:cNvPr id="218306" name="Rectangle 194"/>
            <p:cNvSpPr>
              <a:spLocks noChangeArrowheads="1"/>
            </p:cNvSpPr>
            <p:nvPr/>
          </p:nvSpPr>
          <p:spPr bwMode="auto">
            <a:xfrm>
              <a:off x="4410" y="1440"/>
              <a:ext cx="324" cy="480"/>
            </a:xfrm>
            <a:prstGeom prst="rect">
              <a:avLst/>
            </a:prstGeom>
            <a:noFill/>
            <a:ln w="9525">
              <a:noFill/>
              <a:miter lim="800000"/>
              <a:headEnd/>
              <a:tailEnd/>
            </a:ln>
            <a:effectLst/>
          </p:spPr>
          <p:txBody>
            <a:bodyPr/>
            <a:lstStyle/>
            <a:p>
              <a:pPr>
                <a:spcBef>
                  <a:spcPct val="0"/>
                </a:spcBef>
              </a:pPr>
              <a:r>
                <a:rPr lang="en-US" sz="1000" b="0">
                  <a:solidFill>
                    <a:schemeClr val="tx1"/>
                  </a:solidFill>
                  <a:latin typeface="Times New Roman" pitchFamily="18" charset="0"/>
                  <a:cs typeface="Times New Roman" pitchFamily="18" charset="0"/>
                </a:rPr>
                <a:t>$22.95</a:t>
              </a:r>
            </a:p>
            <a:p>
              <a:pPr eaLnBrk="0" hangingPunct="0">
                <a:spcBef>
                  <a:spcPct val="0"/>
                </a:spcBef>
              </a:pPr>
              <a:endParaRPr lang="en-US" b="0">
                <a:solidFill>
                  <a:schemeClr val="tx1"/>
                </a:solidFill>
                <a:latin typeface="Times New Roman" pitchFamily="18" charset="0"/>
              </a:endParaRPr>
            </a:p>
          </p:txBody>
        </p:sp>
        <p:sp>
          <p:nvSpPr>
            <p:cNvPr id="218307" name="Rectangle 195"/>
            <p:cNvSpPr>
              <a:spLocks noChangeArrowheads="1"/>
            </p:cNvSpPr>
            <p:nvPr/>
          </p:nvSpPr>
          <p:spPr bwMode="auto">
            <a:xfrm>
              <a:off x="4381" y="1440"/>
              <a:ext cx="382" cy="480"/>
            </a:xfrm>
            <a:prstGeom prst="rect">
              <a:avLst/>
            </a:prstGeom>
            <a:noFill/>
            <a:ln w="7">
              <a:solidFill>
                <a:srgbClr val="A0A0A0"/>
              </a:solidFill>
              <a:miter lim="800000"/>
              <a:headEnd/>
              <a:tailEnd/>
            </a:ln>
            <a:effectLst/>
          </p:spPr>
          <p:txBody>
            <a:bodyPr/>
            <a:lstStyle/>
            <a:p>
              <a:endParaRPr lang="en-US"/>
            </a:p>
          </p:txBody>
        </p:sp>
      </p:grpSp>
      <p:grpSp>
        <p:nvGrpSpPr>
          <p:cNvPr id="218308" name="Group 196"/>
          <p:cNvGrpSpPr>
            <a:grpSpLocks/>
          </p:cNvGrpSpPr>
          <p:nvPr/>
        </p:nvGrpSpPr>
        <p:grpSpPr bwMode="auto">
          <a:xfrm>
            <a:off x="542925" y="5029200"/>
            <a:ext cx="1063625" cy="381000"/>
            <a:chOff x="0" y="2400"/>
            <a:chExt cx="627" cy="480"/>
          </a:xfrm>
        </p:grpSpPr>
        <p:sp>
          <p:nvSpPr>
            <p:cNvPr id="218309" name="Rectangle 197"/>
            <p:cNvSpPr>
              <a:spLocks noChangeArrowheads="1"/>
            </p:cNvSpPr>
            <p:nvPr/>
          </p:nvSpPr>
          <p:spPr bwMode="auto">
            <a:xfrm>
              <a:off x="29" y="2400"/>
              <a:ext cx="569" cy="480"/>
            </a:xfrm>
            <a:prstGeom prst="rect">
              <a:avLst/>
            </a:prstGeom>
            <a:noFill/>
            <a:ln w="9525">
              <a:noFill/>
              <a:miter lim="800000"/>
              <a:headEnd/>
              <a:tailEnd/>
            </a:ln>
            <a:effectLst/>
          </p:spPr>
          <p:txBody>
            <a:bodyPr/>
            <a:lstStyle/>
            <a:p>
              <a:pPr>
                <a:spcBef>
                  <a:spcPct val="0"/>
                </a:spcBef>
              </a:pPr>
              <a:r>
                <a:rPr lang="en-US" sz="1000" b="0">
                  <a:solidFill>
                    <a:schemeClr val="tx1"/>
                  </a:solidFill>
                  <a:latin typeface="Times New Roman" pitchFamily="18" charset="0"/>
                  <a:cs typeface="Times New Roman" pitchFamily="18" charset="0"/>
                </a:rPr>
                <a:t>0-123-45678-0</a:t>
              </a:r>
            </a:p>
            <a:p>
              <a:pPr eaLnBrk="0" hangingPunct="0">
                <a:spcBef>
                  <a:spcPct val="0"/>
                </a:spcBef>
              </a:pPr>
              <a:endParaRPr lang="en-US" b="0">
                <a:solidFill>
                  <a:schemeClr val="tx1"/>
                </a:solidFill>
                <a:latin typeface="Times New Roman" pitchFamily="18" charset="0"/>
              </a:endParaRPr>
            </a:p>
          </p:txBody>
        </p:sp>
        <p:sp>
          <p:nvSpPr>
            <p:cNvPr id="218310" name="Rectangle 198"/>
            <p:cNvSpPr>
              <a:spLocks noChangeArrowheads="1"/>
            </p:cNvSpPr>
            <p:nvPr/>
          </p:nvSpPr>
          <p:spPr bwMode="auto">
            <a:xfrm>
              <a:off x="0" y="2400"/>
              <a:ext cx="627" cy="480"/>
            </a:xfrm>
            <a:prstGeom prst="rect">
              <a:avLst/>
            </a:prstGeom>
            <a:noFill/>
            <a:ln w="7">
              <a:solidFill>
                <a:srgbClr val="A0A0A0"/>
              </a:solidFill>
              <a:miter lim="800000"/>
              <a:headEnd/>
              <a:tailEnd/>
            </a:ln>
            <a:effectLst/>
          </p:spPr>
          <p:txBody>
            <a:bodyPr/>
            <a:lstStyle/>
            <a:p>
              <a:endParaRPr lang="en-US"/>
            </a:p>
          </p:txBody>
        </p:sp>
      </p:grpSp>
      <p:grpSp>
        <p:nvGrpSpPr>
          <p:cNvPr id="218311" name="Group 199"/>
          <p:cNvGrpSpPr>
            <a:grpSpLocks/>
          </p:cNvGrpSpPr>
          <p:nvPr/>
        </p:nvGrpSpPr>
        <p:grpSpPr bwMode="auto">
          <a:xfrm>
            <a:off x="1606550" y="5029200"/>
            <a:ext cx="881063" cy="381000"/>
            <a:chOff x="627" y="2400"/>
            <a:chExt cx="598" cy="480"/>
          </a:xfrm>
        </p:grpSpPr>
        <p:sp>
          <p:nvSpPr>
            <p:cNvPr id="218312" name="Rectangle 200"/>
            <p:cNvSpPr>
              <a:spLocks noChangeArrowheads="1"/>
            </p:cNvSpPr>
            <p:nvPr/>
          </p:nvSpPr>
          <p:spPr bwMode="auto">
            <a:xfrm>
              <a:off x="656" y="2400"/>
              <a:ext cx="540" cy="480"/>
            </a:xfrm>
            <a:prstGeom prst="rect">
              <a:avLst/>
            </a:prstGeom>
            <a:noFill/>
            <a:ln w="9525">
              <a:noFill/>
              <a:miter lim="800000"/>
              <a:headEnd/>
              <a:tailEnd/>
            </a:ln>
            <a:effectLst/>
          </p:spPr>
          <p:txBody>
            <a:bodyPr/>
            <a:lstStyle/>
            <a:p>
              <a:pPr>
                <a:spcBef>
                  <a:spcPct val="0"/>
                </a:spcBef>
              </a:pPr>
              <a:r>
                <a:rPr lang="en-US" sz="1000" b="0">
                  <a:solidFill>
                    <a:schemeClr val="tx1"/>
                  </a:solidFill>
                  <a:latin typeface="Times New Roman" pitchFamily="18" charset="0"/>
                  <a:cs typeface="Times New Roman" pitchFamily="18" charset="0"/>
                </a:rPr>
                <a:t>Ulysses</a:t>
              </a:r>
            </a:p>
            <a:p>
              <a:pPr eaLnBrk="0" hangingPunct="0">
                <a:spcBef>
                  <a:spcPct val="0"/>
                </a:spcBef>
              </a:pPr>
              <a:endParaRPr lang="en-US" b="0">
                <a:solidFill>
                  <a:schemeClr val="tx1"/>
                </a:solidFill>
                <a:latin typeface="Times New Roman" pitchFamily="18" charset="0"/>
              </a:endParaRPr>
            </a:p>
          </p:txBody>
        </p:sp>
        <p:sp>
          <p:nvSpPr>
            <p:cNvPr id="218313" name="Rectangle 201"/>
            <p:cNvSpPr>
              <a:spLocks noChangeArrowheads="1"/>
            </p:cNvSpPr>
            <p:nvPr/>
          </p:nvSpPr>
          <p:spPr bwMode="auto">
            <a:xfrm>
              <a:off x="627" y="2400"/>
              <a:ext cx="598" cy="480"/>
            </a:xfrm>
            <a:prstGeom prst="rect">
              <a:avLst/>
            </a:prstGeom>
            <a:noFill/>
            <a:ln w="7">
              <a:solidFill>
                <a:srgbClr val="A0A0A0"/>
              </a:solidFill>
              <a:miter lim="800000"/>
              <a:headEnd/>
              <a:tailEnd/>
            </a:ln>
            <a:effectLst/>
          </p:spPr>
          <p:txBody>
            <a:bodyPr/>
            <a:lstStyle/>
            <a:p>
              <a:endParaRPr lang="en-US"/>
            </a:p>
          </p:txBody>
        </p:sp>
      </p:grpSp>
      <p:grpSp>
        <p:nvGrpSpPr>
          <p:cNvPr id="218320" name="Group 208"/>
          <p:cNvGrpSpPr>
            <a:grpSpLocks/>
          </p:cNvGrpSpPr>
          <p:nvPr/>
        </p:nvGrpSpPr>
        <p:grpSpPr bwMode="auto">
          <a:xfrm>
            <a:off x="2484438" y="5029200"/>
            <a:ext cx="706437" cy="381000"/>
            <a:chOff x="4381" y="2400"/>
            <a:chExt cx="382" cy="480"/>
          </a:xfrm>
        </p:grpSpPr>
        <p:sp>
          <p:nvSpPr>
            <p:cNvPr id="218321" name="Rectangle 209"/>
            <p:cNvSpPr>
              <a:spLocks noChangeArrowheads="1"/>
            </p:cNvSpPr>
            <p:nvPr/>
          </p:nvSpPr>
          <p:spPr bwMode="auto">
            <a:xfrm>
              <a:off x="4410" y="2400"/>
              <a:ext cx="324" cy="480"/>
            </a:xfrm>
            <a:prstGeom prst="rect">
              <a:avLst/>
            </a:prstGeom>
            <a:noFill/>
            <a:ln w="9525">
              <a:noFill/>
              <a:miter lim="800000"/>
              <a:headEnd/>
              <a:tailEnd/>
            </a:ln>
            <a:effectLst/>
          </p:spPr>
          <p:txBody>
            <a:bodyPr/>
            <a:lstStyle/>
            <a:p>
              <a:pPr>
                <a:spcBef>
                  <a:spcPct val="0"/>
                </a:spcBef>
              </a:pPr>
              <a:r>
                <a:rPr lang="en-US" sz="1000" b="0">
                  <a:solidFill>
                    <a:schemeClr val="tx1"/>
                  </a:solidFill>
                  <a:latin typeface="Times New Roman" pitchFamily="18" charset="0"/>
                  <a:cs typeface="Times New Roman" pitchFamily="18" charset="0"/>
                </a:rPr>
                <a:t>$34.00</a:t>
              </a:r>
            </a:p>
            <a:p>
              <a:pPr eaLnBrk="0" hangingPunct="0">
                <a:spcBef>
                  <a:spcPct val="0"/>
                </a:spcBef>
              </a:pPr>
              <a:endParaRPr lang="en-US" b="0">
                <a:solidFill>
                  <a:schemeClr val="tx1"/>
                </a:solidFill>
                <a:latin typeface="Times New Roman" pitchFamily="18" charset="0"/>
              </a:endParaRPr>
            </a:p>
          </p:txBody>
        </p:sp>
        <p:sp>
          <p:nvSpPr>
            <p:cNvPr id="218322" name="Rectangle 210"/>
            <p:cNvSpPr>
              <a:spLocks noChangeArrowheads="1"/>
            </p:cNvSpPr>
            <p:nvPr/>
          </p:nvSpPr>
          <p:spPr bwMode="auto">
            <a:xfrm>
              <a:off x="4381" y="2400"/>
              <a:ext cx="382" cy="480"/>
            </a:xfrm>
            <a:prstGeom prst="rect">
              <a:avLst/>
            </a:prstGeom>
            <a:noFill/>
            <a:ln w="7">
              <a:solidFill>
                <a:srgbClr val="A0A0A0"/>
              </a:solidFill>
              <a:miter lim="800000"/>
              <a:headEnd/>
              <a:tailEnd/>
            </a:ln>
            <a:effectLst/>
          </p:spPr>
          <p:txBody>
            <a:bodyPr/>
            <a:lstStyle/>
            <a:p>
              <a:endParaRPr lang="en-US"/>
            </a:p>
          </p:txBody>
        </p:sp>
      </p:grpSp>
      <p:grpSp>
        <p:nvGrpSpPr>
          <p:cNvPr id="218323" name="Group 211"/>
          <p:cNvGrpSpPr>
            <a:grpSpLocks/>
          </p:cNvGrpSpPr>
          <p:nvPr/>
        </p:nvGrpSpPr>
        <p:grpSpPr bwMode="auto">
          <a:xfrm>
            <a:off x="542925" y="5410200"/>
            <a:ext cx="1063625" cy="381000"/>
            <a:chOff x="0" y="2880"/>
            <a:chExt cx="627" cy="480"/>
          </a:xfrm>
        </p:grpSpPr>
        <p:sp>
          <p:nvSpPr>
            <p:cNvPr id="218324" name="Rectangle 212"/>
            <p:cNvSpPr>
              <a:spLocks noChangeArrowheads="1"/>
            </p:cNvSpPr>
            <p:nvPr/>
          </p:nvSpPr>
          <p:spPr bwMode="auto">
            <a:xfrm>
              <a:off x="29" y="2880"/>
              <a:ext cx="569" cy="480"/>
            </a:xfrm>
            <a:prstGeom prst="rect">
              <a:avLst/>
            </a:prstGeom>
            <a:noFill/>
            <a:ln w="9525">
              <a:noFill/>
              <a:miter lim="800000"/>
              <a:headEnd/>
              <a:tailEnd/>
            </a:ln>
            <a:effectLst/>
          </p:spPr>
          <p:txBody>
            <a:bodyPr/>
            <a:lstStyle/>
            <a:p>
              <a:pPr>
                <a:spcBef>
                  <a:spcPct val="0"/>
                </a:spcBef>
              </a:pPr>
              <a:r>
                <a:rPr lang="en-US" sz="1000" b="0">
                  <a:solidFill>
                    <a:schemeClr val="tx1"/>
                  </a:solidFill>
                  <a:latin typeface="Times New Roman" pitchFamily="18" charset="0"/>
                  <a:cs typeface="Times New Roman" pitchFamily="18" charset="0"/>
                </a:rPr>
                <a:t>1-22-233700-0</a:t>
              </a:r>
            </a:p>
            <a:p>
              <a:pPr eaLnBrk="0" hangingPunct="0">
                <a:spcBef>
                  <a:spcPct val="0"/>
                </a:spcBef>
              </a:pPr>
              <a:endParaRPr lang="en-US" b="0">
                <a:solidFill>
                  <a:schemeClr val="tx1"/>
                </a:solidFill>
                <a:latin typeface="Times New Roman" pitchFamily="18" charset="0"/>
              </a:endParaRPr>
            </a:p>
          </p:txBody>
        </p:sp>
        <p:sp>
          <p:nvSpPr>
            <p:cNvPr id="218325" name="Rectangle 213"/>
            <p:cNvSpPr>
              <a:spLocks noChangeArrowheads="1"/>
            </p:cNvSpPr>
            <p:nvPr/>
          </p:nvSpPr>
          <p:spPr bwMode="auto">
            <a:xfrm>
              <a:off x="0" y="2880"/>
              <a:ext cx="627" cy="480"/>
            </a:xfrm>
            <a:prstGeom prst="rect">
              <a:avLst/>
            </a:prstGeom>
            <a:noFill/>
            <a:ln w="7">
              <a:solidFill>
                <a:srgbClr val="A0A0A0"/>
              </a:solidFill>
              <a:miter lim="800000"/>
              <a:headEnd/>
              <a:tailEnd/>
            </a:ln>
            <a:effectLst/>
          </p:spPr>
          <p:txBody>
            <a:bodyPr/>
            <a:lstStyle/>
            <a:p>
              <a:endParaRPr lang="en-US"/>
            </a:p>
          </p:txBody>
        </p:sp>
      </p:grpSp>
      <p:grpSp>
        <p:nvGrpSpPr>
          <p:cNvPr id="218326" name="Group 214"/>
          <p:cNvGrpSpPr>
            <a:grpSpLocks/>
          </p:cNvGrpSpPr>
          <p:nvPr/>
        </p:nvGrpSpPr>
        <p:grpSpPr bwMode="auto">
          <a:xfrm>
            <a:off x="1606550" y="5410200"/>
            <a:ext cx="881063" cy="381000"/>
            <a:chOff x="627" y="2880"/>
            <a:chExt cx="598" cy="480"/>
          </a:xfrm>
        </p:grpSpPr>
        <p:sp>
          <p:nvSpPr>
            <p:cNvPr id="218327" name="Rectangle 215"/>
            <p:cNvSpPr>
              <a:spLocks noChangeArrowheads="1"/>
            </p:cNvSpPr>
            <p:nvPr/>
          </p:nvSpPr>
          <p:spPr bwMode="auto">
            <a:xfrm>
              <a:off x="656" y="2880"/>
              <a:ext cx="540" cy="480"/>
            </a:xfrm>
            <a:prstGeom prst="rect">
              <a:avLst/>
            </a:prstGeom>
            <a:noFill/>
            <a:ln w="9525">
              <a:noFill/>
              <a:miter lim="800000"/>
              <a:headEnd/>
              <a:tailEnd/>
            </a:ln>
            <a:effectLst/>
          </p:spPr>
          <p:txBody>
            <a:bodyPr/>
            <a:lstStyle/>
            <a:p>
              <a:pPr>
                <a:spcBef>
                  <a:spcPct val="0"/>
                </a:spcBef>
              </a:pPr>
              <a:r>
                <a:rPr lang="en-US" sz="1000" b="0">
                  <a:solidFill>
                    <a:schemeClr val="tx1"/>
                  </a:solidFill>
                  <a:latin typeface="Times New Roman" pitchFamily="18" charset="0"/>
                  <a:cs typeface="Times New Roman" pitchFamily="18" charset="0"/>
                </a:rPr>
                <a:t>Visual Basic</a:t>
              </a:r>
            </a:p>
            <a:p>
              <a:pPr eaLnBrk="0" hangingPunct="0">
                <a:spcBef>
                  <a:spcPct val="0"/>
                </a:spcBef>
              </a:pPr>
              <a:endParaRPr lang="en-US" b="0">
                <a:solidFill>
                  <a:schemeClr val="tx1"/>
                </a:solidFill>
                <a:latin typeface="Times New Roman" pitchFamily="18" charset="0"/>
              </a:endParaRPr>
            </a:p>
          </p:txBody>
        </p:sp>
        <p:sp>
          <p:nvSpPr>
            <p:cNvPr id="218328" name="Rectangle 216"/>
            <p:cNvSpPr>
              <a:spLocks noChangeArrowheads="1"/>
            </p:cNvSpPr>
            <p:nvPr/>
          </p:nvSpPr>
          <p:spPr bwMode="auto">
            <a:xfrm>
              <a:off x="627" y="2880"/>
              <a:ext cx="598" cy="480"/>
            </a:xfrm>
            <a:prstGeom prst="rect">
              <a:avLst/>
            </a:prstGeom>
            <a:noFill/>
            <a:ln w="7">
              <a:solidFill>
                <a:srgbClr val="A0A0A0"/>
              </a:solidFill>
              <a:miter lim="800000"/>
              <a:headEnd/>
              <a:tailEnd/>
            </a:ln>
            <a:effectLst/>
          </p:spPr>
          <p:txBody>
            <a:bodyPr/>
            <a:lstStyle/>
            <a:p>
              <a:endParaRPr lang="en-US"/>
            </a:p>
          </p:txBody>
        </p:sp>
      </p:grpSp>
      <p:grpSp>
        <p:nvGrpSpPr>
          <p:cNvPr id="218335" name="Group 223"/>
          <p:cNvGrpSpPr>
            <a:grpSpLocks/>
          </p:cNvGrpSpPr>
          <p:nvPr/>
        </p:nvGrpSpPr>
        <p:grpSpPr bwMode="auto">
          <a:xfrm>
            <a:off x="2484438" y="5410200"/>
            <a:ext cx="706437" cy="381000"/>
            <a:chOff x="4381" y="2880"/>
            <a:chExt cx="382" cy="480"/>
          </a:xfrm>
        </p:grpSpPr>
        <p:sp>
          <p:nvSpPr>
            <p:cNvPr id="218336" name="Rectangle 224"/>
            <p:cNvSpPr>
              <a:spLocks noChangeArrowheads="1"/>
            </p:cNvSpPr>
            <p:nvPr/>
          </p:nvSpPr>
          <p:spPr bwMode="auto">
            <a:xfrm>
              <a:off x="4410" y="2880"/>
              <a:ext cx="324" cy="480"/>
            </a:xfrm>
            <a:prstGeom prst="rect">
              <a:avLst/>
            </a:prstGeom>
            <a:noFill/>
            <a:ln w="9525">
              <a:noFill/>
              <a:miter lim="800000"/>
              <a:headEnd/>
              <a:tailEnd/>
            </a:ln>
            <a:effectLst/>
          </p:spPr>
          <p:txBody>
            <a:bodyPr/>
            <a:lstStyle/>
            <a:p>
              <a:pPr>
                <a:spcBef>
                  <a:spcPct val="0"/>
                </a:spcBef>
              </a:pPr>
              <a:r>
                <a:rPr lang="en-US" sz="1000" b="0">
                  <a:solidFill>
                    <a:schemeClr val="tx1"/>
                  </a:solidFill>
                  <a:latin typeface="Times New Roman" pitchFamily="18" charset="0"/>
                  <a:cs typeface="Times New Roman" pitchFamily="18" charset="0"/>
                </a:rPr>
                <a:t>$25.00</a:t>
              </a:r>
            </a:p>
            <a:p>
              <a:pPr eaLnBrk="0" hangingPunct="0">
                <a:spcBef>
                  <a:spcPct val="0"/>
                </a:spcBef>
              </a:pPr>
              <a:endParaRPr lang="en-US" b="0">
                <a:solidFill>
                  <a:schemeClr val="tx1"/>
                </a:solidFill>
                <a:latin typeface="Times New Roman" pitchFamily="18" charset="0"/>
              </a:endParaRPr>
            </a:p>
          </p:txBody>
        </p:sp>
        <p:sp>
          <p:nvSpPr>
            <p:cNvPr id="218337" name="Rectangle 225"/>
            <p:cNvSpPr>
              <a:spLocks noChangeArrowheads="1"/>
            </p:cNvSpPr>
            <p:nvPr/>
          </p:nvSpPr>
          <p:spPr bwMode="auto">
            <a:xfrm>
              <a:off x="4381" y="2880"/>
              <a:ext cx="382" cy="480"/>
            </a:xfrm>
            <a:prstGeom prst="rect">
              <a:avLst/>
            </a:prstGeom>
            <a:noFill/>
            <a:ln w="7">
              <a:solidFill>
                <a:srgbClr val="A0A0A0"/>
              </a:solidFill>
              <a:miter lim="800000"/>
              <a:headEnd/>
              <a:tailEnd/>
            </a:ln>
            <a:effectLst/>
          </p:spPr>
          <p:txBody>
            <a:bodyPr/>
            <a:lstStyle/>
            <a:p>
              <a:endParaRPr lang="en-US"/>
            </a:p>
          </p:txBody>
        </p:sp>
      </p:grpSp>
      <p:grpSp>
        <p:nvGrpSpPr>
          <p:cNvPr id="218338" name="Group 226"/>
          <p:cNvGrpSpPr>
            <a:grpSpLocks/>
          </p:cNvGrpSpPr>
          <p:nvPr/>
        </p:nvGrpSpPr>
        <p:grpSpPr bwMode="auto">
          <a:xfrm>
            <a:off x="539750" y="3886200"/>
            <a:ext cx="1063625" cy="381000"/>
            <a:chOff x="0" y="2880"/>
            <a:chExt cx="627" cy="480"/>
          </a:xfrm>
        </p:grpSpPr>
        <p:sp>
          <p:nvSpPr>
            <p:cNvPr id="218339" name="Rectangle 227"/>
            <p:cNvSpPr>
              <a:spLocks noChangeArrowheads="1"/>
            </p:cNvSpPr>
            <p:nvPr/>
          </p:nvSpPr>
          <p:spPr bwMode="auto">
            <a:xfrm>
              <a:off x="29" y="2880"/>
              <a:ext cx="569" cy="480"/>
            </a:xfrm>
            <a:prstGeom prst="rect">
              <a:avLst/>
            </a:prstGeom>
            <a:noFill/>
            <a:ln w="9525">
              <a:noFill/>
              <a:miter lim="800000"/>
              <a:headEnd/>
              <a:tailEnd/>
            </a:ln>
            <a:effectLst/>
          </p:spPr>
          <p:txBody>
            <a:bodyPr/>
            <a:lstStyle/>
            <a:p>
              <a:pPr>
                <a:spcBef>
                  <a:spcPct val="0"/>
                </a:spcBef>
              </a:pPr>
              <a:r>
                <a:rPr lang="en-US" sz="1200">
                  <a:solidFill>
                    <a:schemeClr val="tx1"/>
                  </a:solidFill>
                  <a:latin typeface="Times New Roman" pitchFamily="18" charset="0"/>
                  <a:cs typeface="Times New Roman" pitchFamily="18" charset="0"/>
                </a:rPr>
                <a:t>ISBN</a:t>
              </a:r>
            </a:p>
            <a:p>
              <a:pPr eaLnBrk="0" hangingPunct="0">
                <a:spcBef>
                  <a:spcPct val="0"/>
                </a:spcBef>
              </a:pPr>
              <a:endParaRPr lang="en-US" sz="1200">
                <a:solidFill>
                  <a:schemeClr val="tx1"/>
                </a:solidFill>
                <a:latin typeface="Times New Roman" pitchFamily="18" charset="0"/>
              </a:endParaRPr>
            </a:p>
          </p:txBody>
        </p:sp>
        <p:sp>
          <p:nvSpPr>
            <p:cNvPr id="218340" name="Rectangle 228"/>
            <p:cNvSpPr>
              <a:spLocks noChangeArrowheads="1"/>
            </p:cNvSpPr>
            <p:nvPr/>
          </p:nvSpPr>
          <p:spPr bwMode="auto">
            <a:xfrm>
              <a:off x="0" y="2880"/>
              <a:ext cx="627" cy="480"/>
            </a:xfrm>
            <a:prstGeom prst="rect">
              <a:avLst/>
            </a:prstGeom>
            <a:noFill/>
            <a:ln w="7">
              <a:solidFill>
                <a:srgbClr val="A0A0A0"/>
              </a:solidFill>
              <a:miter lim="800000"/>
              <a:headEnd/>
              <a:tailEnd/>
            </a:ln>
            <a:effectLst/>
          </p:spPr>
          <p:txBody>
            <a:bodyPr/>
            <a:lstStyle/>
            <a:p>
              <a:endParaRPr lang="en-US"/>
            </a:p>
          </p:txBody>
        </p:sp>
      </p:grpSp>
      <p:grpSp>
        <p:nvGrpSpPr>
          <p:cNvPr id="218341" name="Group 229"/>
          <p:cNvGrpSpPr>
            <a:grpSpLocks/>
          </p:cNvGrpSpPr>
          <p:nvPr/>
        </p:nvGrpSpPr>
        <p:grpSpPr bwMode="auto">
          <a:xfrm>
            <a:off x="1603375" y="3886200"/>
            <a:ext cx="881063" cy="381000"/>
            <a:chOff x="627" y="2880"/>
            <a:chExt cx="598" cy="480"/>
          </a:xfrm>
        </p:grpSpPr>
        <p:sp>
          <p:nvSpPr>
            <p:cNvPr id="218342" name="Rectangle 230"/>
            <p:cNvSpPr>
              <a:spLocks noChangeArrowheads="1"/>
            </p:cNvSpPr>
            <p:nvPr/>
          </p:nvSpPr>
          <p:spPr bwMode="auto">
            <a:xfrm>
              <a:off x="656" y="2880"/>
              <a:ext cx="540" cy="480"/>
            </a:xfrm>
            <a:prstGeom prst="rect">
              <a:avLst/>
            </a:prstGeom>
            <a:noFill/>
            <a:ln w="9525">
              <a:noFill/>
              <a:miter lim="800000"/>
              <a:headEnd/>
              <a:tailEnd/>
            </a:ln>
            <a:effectLst/>
          </p:spPr>
          <p:txBody>
            <a:bodyPr/>
            <a:lstStyle/>
            <a:p>
              <a:pPr>
                <a:spcBef>
                  <a:spcPct val="0"/>
                </a:spcBef>
              </a:pPr>
              <a:r>
                <a:rPr lang="en-US" sz="1200">
                  <a:solidFill>
                    <a:schemeClr val="tx1"/>
                  </a:solidFill>
                  <a:latin typeface="Times New Roman" pitchFamily="18" charset="0"/>
                  <a:cs typeface="Times New Roman" pitchFamily="18" charset="0"/>
                </a:rPr>
                <a:t>Title</a:t>
              </a:r>
            </a:p>
            <a:p>
              <a:pPr eaLnBrk="0" hangingPunct="0">
                <a:spcBef>
                  <a:spcPct val="0"/>
                </a:spcBef>
              </a:pPr>
              <a:endParaRPr lang="en-US" sz="1200">
                <a:solidFill>
                  <a:schemeClr val="tx1"/>
                </a:solidFill>
                <a:latin typeface="Times New Roman" pitchFamily="18" charset="0"/>
              </a:endParaRPr>
            </a:p>
          </p:txBody>
        </p:sp>
        <p:sp>
          <p:nvSpPr>
            <p:cNvPr id="218343" name="Rectangle 231"/>
            <p:cNvSpPr>
              <a:spLocks noChangeArrowheads="1"/>
            </p:cNvSpPr>
            <p:nvPr/>
          </p:nvSpPr>
          <p:spPr bwMode="auto">
            <a:xfrm>
              <a:off x="627" y="2880"/>
              <a:ext cx="598" cy="480"/>
            </a:xfrm>
            <a:prstGeom prst="rect">
              <a:avLst/>
            </a:prstGeom>
            <a:noFill/>
            <a:ln w="7">
              <a:solidFill>
                <a:srgbClr val="A0A0A0"/>
              </a:solidFill>
              <a:miter lim="800000"/>
              <a:headEnd/>
              <a:tailEnd/>
            </a:ln>
            <a:effectLst/>
          </p:spPr>
          <p:txBody>
            <a:bodyPr/>
            <a:lstStyle/>
            <a:p>
              <a:endParaRPr lang="en-US"/>
            </a:p>
          </p:txBody>
        </p:sp>
      </p:grpSp>
      <p:grpSp>
        <p:nvGrpSpPr>
          <p:cNvPr id="218350" name="Group 238"/>
          <p:cNvGrpSpPr>
            <a:grpSpLocks/>
          </p:cNvGrpSpPr>
          <p:nvPr/>
        </p:nvGrpSpPr>
        <p:grpSpPr bwMode="auto">
          <a:xfrm>
            <a:off x="2482850" y="3886200"/>
            <a:ext cx="706438" cy="381000"/>
            <a:chOff x="4381" y="2880"/>
            <a:chExt cx="382" cy="480"/>
          </a:xfrm>
        </p:grpSpPr>
        <p:sp>
          <p:nvSpPr>
            <p:cNvPr id="218351" name="Rectangle 239"/>
            <p:cNvSpPr>
              <a:spLocks noChangeArrowheads="1"/>
            </p:cNvSpPr>
            <p:nvPr/>
          </p:nvSpPr>
          <p:spPr bwMode="auto">
            <a:xfrm>
              <a:off x="4410" y="2880"/>
              <a:ext cx="324" cy="480"/>
            </a:xfrm>
            <a:prstGeom prst="rect">
              <a:avLst/>
            </a:prstGeom>
            <a:noFill/>
            <a:ln w="9525">
              <a:noFill/>
              <a:miter lim="800000"/>
              <a:headEnd/>
              <a:tailEnd/>
            </a:ln>
            <a:effectLst/>
          </p:spPr>
          <p:txBody>
            <a:bodyPr/>
            <a:lstStyle/>
            <a:p>
              <a:pPr>
                <a:spcBef>
                  <a:spcPct val="0"/>
                </a:spcBef>
              </a:pPr>
              <a:r>
                <a:rPr lang="en-US" sz="1200">
                  <a:solidFill>
                    <a:schemeClr val="tx1"/>
                  </a:solidFill>
                  <a:latin typeface="Times New Roman" pitchFamily="18" charset="0"/>
                  <a:cs typeface="Times New Roman" pitchFamily="18" charset="0"/>
                </a:rPr>
                <a:t>Price</a:t>
              </a:r>
            </a:p>
            <a:p>
              <a:pPr eaLnBrk="0" hangingPunct="0">
                <a:spcBef>
                  <a:spcPct val="0"/>
                </a:spcBef>
              </a:pPr>
              <a:endParaRPr lang="en-US" sz="1200">
                <a:solidFill>
                  <a:schemeClr val="tx1"/>
                </a:solidFill>
                <a:latin typeface="Times New Roman" pitchFamily="18" charset="0"/>
              </a:endParaRPr>
            </a:p>
          </p:txBody>
        </p:sp>
        <p:sp>
          <p:nvSpPr>
            <p:cNvPr id="218352" name="Rectangle 240"/>
            <p:cNvSpPr>
              <a:spLocks noChangeArrowheads="1"/>
            </p:cNvSpPr>
            <p:nvPr/>
          </p:nvSpPr>
          <p:spPr bwMode="auto">
            <a:xfrm>
              <a:off x="4381" y="2880"/>
              <a:ext cx="382" cy="480"/>
            </a:xfrm>
            <a:prstGeom prst="rect">
              <a:avLst/>
            </a:prstGeom>
            <a:noFill/>
            <a:ln w="7">
              <a:solidFill>
                <a:srgbClr val="A0A0A0"/>
              </a:solidFill>
              <a:miter lim="800000"/>
              <a:headEnd/>
              <a:tailEnd/>
            </a:ln>
            <a:effectLst/>
          </p:spPr>
          <p:txBody>
            <a:bodyPr/>
            <a:lstStyle/>
            <a:p>
              <a:endParaRPr lang="en-US"/>
            </a:p>
          </p:txBody>
        </p:sp>
      </p:grpSp>
      <p:sp>
        <p:nvSpPr>
          <p:cNvPr id="218353" name="Rectangle 241"/>
          <p:cNvSpPr>
            <a:spLocks noChangeArrowheads="1"/>
          </p:cNvSpPr>
          <p:nvPr/>
        </p:nvSpPr>
        <p:spPr bwMode="auto">
          <a:xfrm>
            <a:off x="3429000" y="3810000"/>
            <a:ext cx="5334000" cy="2133600"/>
          </a:xfrm>
          <a:prstGeom prst="rect">
            <a:avLst/>
          </a:prstGeom>
          <a:noFill/>
          <a:ln w="9525">
            <a:noFill/>
            <a:miter lim="800000"/>
            <a:headEnd/>
            <a:tailEnd/>
          </a:ln>
          <a:effectLst/>
        </p:spPr>
        <p:txBody>
          <a:bodyPr/>
          <a:lstStyle/>
          <a:p>
            <a:pPr marL="609600" indent="-609600" algn="just"/>
            <a:r>
              <a:rPr lang="en-US" sz="2000">
                <a:solidFill>
                  <a:schemeClr val="tx1"/>
                </a:solidFill>
                <a:latin typeface="Arial Unicode MS" pitchFamily="34" charset="-128"/>
                <a:cs typeface="Times New Roman" pitchFamily="18" charset="0"/>
              </a:rPr>
              <a:t>Table Scheme: {ISBN, Title, Price}</a:t>
            </a:r>
          </a:p>
          <a:p>
            <a:pPr marL="609600" indent="-609600" algn="just"/>
            <a:r>
              <a:rPr lang="en-US" sz="2000">
                <a:solidFill>
                  <a:schemeClr val="tx1"/>
                </a:solidFill>
                <a:latin typeface="Arial Unicode MS" pitchFamily="34" charset="-128"/>
                <a:cs typeface="Times New Roman" pitchFamily="18" charset="0"/>
              </a:rPr>
              <a:t>Functional Dependencies: {ISBN} </a:t>
            </a:r>
            <a:r>
              <a:rPr lang="en-US" sz="2000">
                <a:solidFill>
                  <a:schemeClr val="tx1"/>
                </a:solidFill>
                <a:latin typeface="Arial Unicode MS" pitchFamily="34" charset="-128"/>
                <a:cs typeface="Times New Roman" pitchFamily="18" charset="0"/>
                <a:sym typeface="Wingdings" pitchFamily="2" charset="2"/>
              </a:rPr>
              <a:t> {Title}</a:t>
            </a:r>
          </a:p>
          <a:p>
            <a:pPr marL="609600" indent="-609600" algn="just"/>
            <a:r>
              <a:rPr lang="en-US" sz="2000">
                <a:solidFill>
                  <a:schemeClr val="tx1"/>
                </a:solidFill>
                <a:latin typeface="Arial Unicode MS" pitchFamily="34" charset="-128"/>
                <a:cs typeface="Times New Roman" pitchFamily="18" charset="0"/>
                <a:sym typeface="Wingdings" pitchFamily="2" charset="2"/>
              </a:rPr>
              <a:t>				    {ISBN}  {Price}</a:t>
            </a:r>
            <a:endParaRPr lang="en-US" sz="2000">
              <a:solidFill>
                <a:schemeClr val="tx1"/>
              </a:solidFill>
              <a:latin typeface="Arial Unicode MS" pitchFamily="34" charset="-128"/>
              <a:cs typeface="Times New Roman" pitchFamily="18" charset="0"/>
            </a:endParaRPr>
          </a:p>
        </p:txBody>
      </p:sp>
    </p:spTree>
  </p:cSld>
  <p:clrMapOvr>
    <a:masterClrMapping/>
  </p:clrMapOvr>
  <p:transition>
    <p:dissolv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2"/>
          <p:cNvSpPr>
            <a:spLocks noGrp="1" noChangeArrowheads="1"/>
          </p:cNvSpPr>
          <p:nvPr>
            <p:ph type="body" idx="1"/>
          </p:nvPr>
        </p:nvSpPr>
        <p:spPr>
          <a:xfrm>
            <a:off x="304800" y="1143000"/>
            <a:ext cx="8001000" cy="457200"/>
          </a:xfrm>
        </p:spPr>
        <p:txBody>
          <a:bodyPr/>
          <a:lstStyle/>
          <a:p>
            <a:pPr marL="609600" indent="-609600" algn="just">
              <a:buFontTx/>
              <a:buNone/>
            </a:pPr>
            <a:r>
              <a:rPr lang="en-US" sz="2400" b="1">
                <a:solidFill>
                  <a:srgbClr val="CC0000"/>
                </a:solidFill>
                <a:latin typeface="Arial Unicode MS" pitchFamily="34" charset="-128"/>
                <a:cs typeface="Times New Roman" pitchFamily="18" charset="0"/>
              </a:rPr>
              <a:t>Example 2</a:t>
            </a:r>
          </a:p>
        </p:txBody>
      </p:sp>
      <p:sp>
        <p:nvSpPr>
          <p:cNvPr id="220163" name="Rectangle 3"/>
          <p:cNvSpPr>
            <a:spLocks noChangeArrowheads="1"/>
          </p:cNvSpPr>
          <p:nvPr/>
        </p:nvSpPr>
        <p:spPr bwMode="auto">
          <a:xfrm>
            <a:off x="685800" y="76200"/>
            <a:ext cx="7772400" cy="1143000"/>
          </a:xfrm>
          <a:prstGeom prst="rect">
            <a:avLst/>
          </a:prstGeom>
          <a:noFill/>
          <a:ln w="9525">
            <a:noFill/>
            <a:miter lim="800000"/>
            <a:headEnd/>
            <a:tailEnd/>
          </a:ln>
          <a:effectLst/>
        </p:spPr>
        <p:txBody>
          <a:bodyPr anchor="ctr"/>
          <a:lstStyle/>
          <a:p>
            <a:pPr algn="ctr">
              <a:spcBef>
                <a:spcPct val="0"/>
              </a:spcBef>
            </a:pPr>
            <a:r>
              <a:rPr lang="en-US" sz="4400">
                <a:solidFill>
                  <a:srgbClr val="CC0000"/>
                </a:solidFill>
                <a:latin typeface="Arial-BoldMT"/>
              </a:rPr>
              <a:t>Functional Dependencies</a:t>
            </a:r>
          </a:p>
        </p:txBody>
      </p:sp>
      <p:grpSp>
        <p:nvGrpSpPr>
          <p:cNvPr id="220164" name="Group 4"/>
          <p:cNvGrpSpPr>
            <a:grpSpLocks/>
          </p:cNvGrpSpPr>
          <p:nvPr/>
        </p:nvGrpSpPr>
        <p:grpSpPr bwMode="auto">
          <a:xfrm>
            <a:off x="228600" y="1981200"/>
            <a:ext cx="679450" cy="304800"/>
            <a:chOff x="0" y="0"/>
            <a:chExt cx="627" cy="480"/>
          </a:xfrm>
        </p:grpSpPr>
        <p:sp>
          <p:nvSpPr>
            <p:cNvPr id="220165" name="Rectangle 5"/>
            <p:cNvSpPr>
              <a:spLocks noChangeArrowheads="1"/>
            </p:cNvSpPr>
            <p:nvPr/>
          </p:nvSpPr>
          <p:spPr bwMode="auto">
            <a:xfrm>
              <a:off x="29" y="0"/>
              <a:ext cx="569" cy="480"/>
            </a:xfrm>
            <a:prstGeom prst="rect">
              <a:avLst/>
            </a:prstGeom>
            <a:noFill/>
            <a:ln w="9525">
              <a:noFill/>
              <a:miter lim="800000"/>
              <a:headEnd/>
              <a:tailEnd/>
            </a:ln>
            <a:effectLst/>
          </p:spPr>
          <p:txBody>
            <a:bodyPr/>
            <a:lstStyle/>
            <a:p>
              <a:pPr>
                <a:spcBef>
                  <a:spcPct val="0"/>
                </a:spcBef>
              </a:pPr>
              <a:r>
                <a:rPr lang="en-US" sz="1000" b="0">
                  <a:solidFill>
                    <a:schemeClr val="tx1"/>
                  </a:solidFill>
                  <a:latin typeface="Times New Roman" pitchFamily="18" charset="0"/>
                  <a:cs typeface="Times New Roman" pitchFamily="18" charset="0"/>
                </a:rPr>
                <a:t>1</a:t>
              </a:r>
            </a:p>
            <a:p>
              <a:pPr eaLnBrk="0" hangingPunct="0">
                <a:spcBef>
                  <a:spcPct val="0"/>
                </a:spcBef>
              </a:pPr>
              <a:endParaRPr lang="en-US" b="0">
                <a:solidFill>
                  <a:schemeClr val="tx1"/>
                </a:solidFill>
                <a:latin typeface="Times New Roman" pitchFamily="18" charset="0"/>
              </a:endParaRPr>
            </a:p>
          </p:txBody>
        </p:sp>
        <p:sp>
          <p:nvSpPr>
            <p:cNvPr id="220166" name="Rectangle 6"/>
            <p:cNvSpPr>
              <a:spLocks noChangeArrowheads="1"/>
            </p:cNvSpPr>
            <p:nvPr/>
          </p:nvSpPr>
          <p:spPr bwMode="auto">
            <a:xfrm>
              <a:off x="0" y="0"/>
              <a:ext cx="627" cy="480"/>
            </a:xfrm>
            <a:prstGeom prst="rect">
              <a:avLst/>
            </a:prstGeom>
            <a:noFill/>
            <a:ln w="7">
              <a:solidFill>
                <a:srgbClr val="A0A0A0"/>
              </a:solidFill>
              <a:miter lim="800000"/>
              <a:headEnd/>
              <a:tailEnd/>
            </a:ln>
            <a:effectLst/>
          </p:spPr>
          <p:txBody>
            <a:bodyPr/>
            <a:lstStyle/>
            <a:p>
              <a:endParaRPr lang="en-US"/>
            </a:p>
          </p:txBody>
        </p:sp>
      </p:grpSp>
      <p:grpSp>
        <p:nvGrpSpPr>
          <p:cNvPr id="220167" name="Group 7"/>
          <p:cNvGrpSpPr>
            <a:grpSpLocks/>
          </p:cNvGrpSpPr>
          <p:nvPr/>
        </p:nvGrpSpPr>
        <p:grpSpPr bwMode="auto">
          <a:xfrm>
            <a:off x="901700" y="1981200"/>
            <a:ext cx="987425" cy="304800"/>
            <a:chOff x="627" y="0"/>
            <a:chExt cx="598" cy="480"/>
          </a:xfrm>
        </p:grpSpPr>
        <p:sp>
          <p:nvSpPr>
            <p:cNvPr id="220168" name="Rectangle 8"/>
            <p:cNvSpPr>
              <a:spLocks noChangeArrowheads="1"/>
            </p:cNvSpPr>
            <p:nvPr/>
          </p:nvSpPr>
          <p:spPr bwMode="auto">
            <a:xfrm>
              <a:off x="656" y="0"/>
              <a:ext cx="540" cy="480"/>
            </a:xfrm>
            <a:prstGeom prst="rect">
              <a:avLst/>
            </a:prstGeom>
            <a:noFill/>
            <a:ln w="9525">
              <a:noFill/>
              <a:miter lim="800000"/>
              <a:headEnd/>
              <a:tailEnd/>
            </a:ln>
            <a:effectLst/>
          </p:spPr>
          <p:txBody>
            <a:bodyPr/>
            <a:lstStyle/>
            <a:p>
              <a:pPr>
                <a:spcBef>
                  <a:spcPct val="0"/>
                </a:spcBef>
              </a:pPr>
              <a:r>
                <a:rPr lang="en-US" sz="1000" b="0">
                  <a:solidFill>
                    <a:schemeClr val="tx1"/>
                  </a:solidFill>
                  <a:latin typeface="Times New Roman" pitchFamily="18" charset="0"/>
                  <a:cs typeface="Times New Roman" pitchFamily="18" charset="0"/>
                </a:rPr>
                <a:t>Big House</a:t>
              </a:r>
            </a:p>
            <a:p>
              <a:pPr eaLnBrk="0" hangingPunct="0">
                <a:spcBef>
                  <a:spcPct val="0"/>
                </a:spcBef>
              </a:pPr>
              <a:endParaRPr lang="en-US" b="0">
                <a:solidFill>
                  <a:schemeClr val="tx1"/>
                </a:solidFill>
                <a:latin typeface="Times New Roman" pitchFamily="18" charset="0"/>
              </a:endParaRPr>
            </a:p>
          </p:txBody>
        </p:sp>
        <p:sp>
          <p:nvSpPr>
            <p:cNvPr id="220169" name="Rectangle 9"/>
            <p:cNvSpPr>
              <a:spLocks noChangeArrowheads="1"/>
            </p:cNvSpPr>
            <p:nvPr/>
          </p:nvSpPr>
          <p:spPr bwMode="auto">
            <a:xfrm>
              <a:off x="627" y="0"/>
              <a:ext cx="598" cy="480"/>
            </a:xfrm>
            <a:prstGeom prst="rect">
              <a:avLst/>
            </a:prstGeom>
            <a:noFill/>
            <a:ln w="7">
              <a:solidFill>
                <a:srgbClr val="A0A0A0"/>
              </a:solidFill>
              <a:miter lim="800000"/>
              <a:headEnd/>
              <a:tailEnd/>
            </a:ln>
            <a:effectLst/>
          </p:spPr>
          <p:txBody>
            <a:bodyPr/>
            <a:lstStyle/>
            <a:p>
              <a:endParaRPr lang="en-US"/>
            </a:p>
          </p:txBody>
        </p:sp>
      </p:grpSp>
      <p:grpSp>
        <p:nvGrpSpPr>
          <p:cNvPr id="220170" name="Group 10"/>
          <p:cNvGrpSpPr>
            <a:grpSpLocks/>
          </p:cNvGrpSpPr>
          <p:nvPr/>
        </p:nvGrpSpPr>
        <p:grpSpPr bwMode="auto">
          <a:xfrm>
            <a:off x="1889125" y="1981200"/>
            <a:ext cx="1143000" cy="304800"/>
            <a:chOff x="4381" y="0"/>
            <a:chExt cx="382" cy="480"/>
          </a:xfrm>
        </p:grpSpPr>
        <p:sp>
          <p:nvSpPr>
            <p:cNvPr id="220171" name="Rectangle 11"/>
            <p:cNvSpPr>
              <a:spLocks noChangeArrowheads="1"/>
            </p:cNvSpPr>
            <p:nvPr/>
          </p:nvSpPr>
          <p:spPr bwMode="auto">
            <a:xfrm>
              <a:off x="4410" y="0"/>
              <a:ext cx="324" cy="480"/>
            </a:xfrm>
            <a:prstGeom prst="rect">
              <a:avLst/>
            </a:prstGeom>
            <a:noFill/>
            <a:ln w="9525">
              <a:noFill/>
              <a:miter lim="800000"/>
              <a:headEnd/>
              <a:tailEnd/>
            </a:ln>
            <a:effectLst/>
          </p:spPr>
          <p:txBody>
            <a:bodyPr/>
            <a:lstStyle/>
            <a:p>
              <a:pPr>
                <a:spcBef>
                  <a:spcPct val="0"/>
                </a:spcBef>
              </a:pPr>
              <a:r>
                <a:rPr lang="en-US" sz="1000" b="0">
                  <a:solidFill>
                    <a:schemeClr val="tx1"/>
                  </a:solidFill>
                  <a:latin typeface="Times New Roman" pitchFamily="18" charset="0"/>
                  <a:cs typeface="Times New Roman" pitchFamily="18" charset="0"/>
                </a:rPr>
                <a:t>999-999-9999</a:t>
              </a:r>
            </a:p>
          </p:txBody>
        </p:sp>
        <p:sp>
          <p:nvSpPr>
            <p:cNvPr id="220172" name="Rectangle 12"/>
            <p:cNvSpPr>
              <a:spLocks noChangeArrowheads="1"/>
            </p:cNvSpPr>
            <p:nvPr/>
          </p:nvSpPr>
          <p:spPr bwMode="auto">
            <a:xfrm>
              <a:off x="4381" y="0"/>
              <a:ext cx="382" cy="480"/>
            </a:xfrm>
            <a:prstGeom prst="rect">
              <a:avLst/>
            </a:prstGeom>
            <a:noFill/>
            <a:ln w="7">
              <a:solidFill>
                <a:srgbClr val="A0A0A0"/>
              </a:solidFill>
              <a:miter lim="800000"/>
              <a:headEnd/>
              <a:tailEnd/>
            </a:ln>
            <a:effectLst/>
          </p:spPr>
          <p:txBody>
            <a:bodyPr/>
            <a:lstStyle/>
            <a:p>
              <a:endParaRPr lang="en-US"/>
            </a:p>
          </p:txBody>
        </p:sp>
      </p:grpSp>
      <p:grpSp>
        <p:nvGrpSpPr>
          <p:cNvPr id="220173" name="Group 13"/>
          <p:cNvGrpSpPr>
            <a:grpSpLocks/>
          </p:cNvGrpSpPr>
          <p:nvPr/>
        </p:nvGrpSpPr>
        <p:grpSpPr bwMode="auto">
          <a:xfrm>
            <a:off x="228600" y="2286000"/>
            <a:ext cx="679450" cy="304800"/>
            <a:chOff x="0" y="1440"/>
            <a:chExt cx="627" cy="480"/>
          </a:xfrm>
        </p:grpSpPr>
        <p:sp>
          <p:nvSpPr>
            <p:cNvPr id="220174" name="Rectangle 14"/>
            <p:cNvSpPr>
              <a:spLocks noChangeArrowheads="1"/>
            </p:cNvSpPr>
            <p:nvPr/>
          </p:nvSpPr>
          <p:spPr bwMode="auto">
            <a:xfrm>
              <a:off x="29" y="1440"/>
              <a:ext cx="569" cy="480"/>
            </a:xfrm>
            <a:prstGeom prst="rect">
              <a:avLst/>
            </a:prstGeom>
            <a:noFill/>
            <a:ln w="9525">
              <a:noFill/>
              <a:miter lim="800000"/>
              <a:headEnd/>
              <a:tailEnd/>
            </a:ln>
            <a:effectLst/>
          </p:spPr>
          <p:txBody>
            <a:bodyPr/>
            <a:lstStyle/>
            <a:p>
              <a:pPr>
                <a:spcBef>
                  <a:spcPct val="0"/>
                </a:spcBef>
              </a:pPr>
              <a:r>
                <a:rPr lang="en-US" sz="1000" b="0">
                  <a:solidFill>
                    <a:schemeClr val="tx1"/>
                  </a:solidFill>
                  <a:latin typeface="Times New Roman" pitchFamily="18" charset="0"/>
                  <a:cs typeface="Times New Roman" pitchFamily="18" charset="0"/>
                </a:rPr>
                <a:t>2</a:t>
              </a:r>
            </a:p>
            <a:p>
              <a:pPr eaLnBrk="0" hangingPunct="0">
                <a:spcBef>
                  <a:spcPct val="0"/>
                </a:spcBef>
              </a:pPr>
              <a:endParaRPr lang="en-US" b="0">
                <a:solidFill>
                  <a:schemeClr val="tx1"/>
                </a:solidFill>
                <a:latin typeface="Times New Roman" pitchFamily="18" charset="0"/>
              </a:endParaRPr>
            </a:p>
          </p:txBody>
        </p:sp>
        <p:sp>
          <p:nvSpPr>
            <p:cNvPr id="220175" name="Rectangle 15"/>
            <p:cNvSpPr>
              <a:spLocks noChangeArrowheads="1"/>
            </p:cNvSpPr>
            <p:nvPr/>
          </p:nvSpPr>
          <p:spPr bwMode="auto">
            <a:xfrm>
              <a:off x="0" y="1440"/>
              <a:ext cx="627" cy="480"/>
            </a:xfrm>
            <a:prstGeom prst="rect">
              <a:avLst/>
            </a:prstGeom>
            <a:noFill/>
            <a:ln w="7">
              <a:solidFill>
                <a:srgbClr val="A0A0A0"/>
              </a:solidFill>
              <a:miter lim="800000"/>
              <a:headEnd/>
              <a:tailEnd/>
            </a:ln>
            <a:effectLst/>
          </p:spPr>
          <p:txBody>
            <a:bodyPr/>
            <a:lstStyle/>
            <a:p>
              <a:endParaRPr lang="en-US"/>
            </a:p>
          </p:txBody>
        </p:sp>
      </p:grpSp>
      <p:grpSp>
        <p:nvGrpSpPr>
          <p:cNvPr id="220176" name="Group 16"/>
          <p:cNvGrpSpPr>
            <a:grpSpLocks/>
          </p:cNvGrpSpPr>
          <p:nvPr/>
        </p:nvGrpSpPr>
        <p:grpSpPr bwMode="auto">
          <a:xfrm>
            <a:off x="901700" y="2286000"/>
            <a:ext cx="987425" cy="304800"/>
            <a:chOff x="627" y="1440"/>
            <a:chExt cx="598" cy="480"/>
          </a:xfrm>
        </p:grpSpPr>
        <p:sp>
          <p:nvSpPr>
            <p:cNvPr id="220177" name="Rectangle 17"/>
            <p:cNvSpPr>
              <a:spLocks noChangeArrowheads="1"/>
            </p:cNvSpPr>
            <p:nvPr/>
          </p:nvSpPr>
          <p:spPr bwMode="auto">
            <a:xfrm>
              <a:off x="656" y="1440"/>
              <a:ext cx="540" cy="480"/>
            </a:xfrm>
            <a:prstGeom prst="rect">
              <a:avLst/>
            </a:prstGeom>
            <a:noFill/>
            <a:ln w="9525">
              <a:noFill/>
              <a:miter lim="800000"/>
              <a:headEnd/>
              <a:tailEnd/>
            </a:ln>
            <a:effectLst/>
          </p:spPr>
          <p:txBody>
            <a:bodyPr/>
            <a:lstStyle/>
            <a:p>
              <a:pPr>
                <a:spcBef>
                  <a:spcPct val="0"/>
                </a:spcBef>
              </a:pPr>
              <a:r>
                <a:rPr lang="en-US" sz="1000" b="0">
                  <a:solidFill>
                    <a:schemeClr val="tx1"/>
                  </a:solidFill>
                  <a:latin typeface="Times New Roman" pitchFamily="18" charset="0"/>
                  <a:cs typeface="Times New Roman" pitchFamily="18" charset="0"/>
                </a:rPr>
                <a:t>Small House</a:t>
              </a:r>
            </a:p>
            <a:p>
              <a:pPr eaLnBrk="0" hangingPunct="0">
                <a:spcBef>
                  <a:spcPct val="0"/>
                </a:spcBef>
              </a:pPr>
              <a:endParaRPr lang="en-US" b="0">
                <a:solidFill>
                  <a:schemeClr val="tx1"/>
                </a:solidFill>
                <a:latin typeface="Times New Roman" pitchFamily="18" charset="0"/>
              </a:endParaRPr>
            </a:p>
          </p:txBody>
        </p:sp>
        <p:sp>
          <p:nvSpPr>
            <p:cNvPr id="220178" name="Rectangle 18"/>
            <p:cNvSpPr>
              <a:spLocks noChangeArrowheads="1"/>
            </p:cNvSpPr>
            <p:nvPr/>
          </p:nvSpPr>
          <p:spPr bwMode="auto">
            <a:xfrm>
              <a:off x="627" y="1440"/>
              <a:ext cx="598" cy="480"/>
            </a:xfrm>
            <a:prstGeom prst="rect">
              <a:avLst/>
            </a:prstGeom>
            <a:noFill/>
            <a:ln w="7">
              <a:solidFill>
                <a:srgbClr val="A0A0A0"/>
              </a:solidFill>
              <a:miter lim="800000"/>
              <a:headEnd/>
              <a:tailEnd/>
            </a:ln>
            <a:effectLst/>
          </p:spPr>
          <p:txBody>
            <a:bodyPr/>
            <a:lstStyle/>
            <a:p>
              <a:endParaRPr lang="en-US"/>
            </a:p>
          </p:txBody>
        </p:sp>
      </p:grpSp>
      <p:grpSp>
        <p:nvGrpSpPr>
          <p:cNvPr id="220179" name="Group 19"/>
          <p:cNvGrpSpPr>
            <a:grpSpLocks/>
          </p:cNvGrpSpPr>
          <p:nvPr/>
        </p:nvGrpSpPr>
        <p:grpSpPr bwMode="auto">
          <a:xfrm>
            <a:off x="1889125" y="2286000"/>
            <a:ext cx="1143000" cy="304800"/>
            <a:chOff x="4381" y="1440"/>
            <a:chExt cx="382" cy="480"/>
          </a:xfrm>
        </p:grpSpPr>
        <p:sp>
          <p:nvSpPr>
            <p:cNvPr id="220180" name="Rectangle 20"/>
            <p:cNvSpPr>
              <a:spLocks noChangeArrowheads="1"/>
            </p:cNvSpPr>
            <p:nvPr/>
          </p:nvSpPr>
          <p:spPr bwMode="auto">
            <a:xfrm>
              <a:off x="4410" y="1440"/>
              <a:ext cx="324" cy="480"/>
            </a:xfrm>
            <a:prstGeom prst="rect">
              <a:avLst/>
            </a:prstGeom>
            <a:noFill/>
            <a:ln w="9525">
              <a:noFill/>
              <a:miter lim="800000"/>
              <a:headEnd/>
              <a:tailEnd/>
            </a:ln>
            <a:effectLst/>
          </p:spPr>
          <p:txBody>
            <a:bodyPr/>
            <a:lstStyle/>
            <a:p>
              <a:pPr>
                <a:spcBef>
                  <a:spcPct val="0"/>
                </a:spcBef>
              </a:pPr>
              <a:r>
                <a:rPr lang="en-US" sz="1000" b="0">
                  <a:solidFill>
                    <a:schemeClr val="tx1"/>
                  </a:solidFill>
                  <a:latin typeface="Times New Roman" pitchFamily="18" charset="0"/>
                  <a:cs typeface="Times New Roman" pitchFamily="18" charset="0"/>
                </a:rPr>
                <a:t>123-456-7890</a:t>
              </a:r>
            </a:p>
            <a:p>
              <a:pPr eaLnBrk="0" hangingPunct="0">
                <a:spcBef>
                  <a:spcPct val="0"/>
                </a:spcBef>
              </a:pPr>
              <a:endParaRPr lang="en-US" b="0">
                <a:solidFill>
                  <a:schemeClr val="tx1"/>
                </a:solidFill>
                <a:latin typeface="Times New Roman" pitchFamily="18" charset="0"/>
              </a:endParaRPr>
            </a:p>
          </p:txBody>
        </p:sp>
        <p:sp>
          <p:nvSpPr>
            <p:cNvPr id="220181" name="Rectangle 21"/>
            <p:cNvSpPr>
              <a:spLocks noChangeArrowheads="1"/>
            </p:cNvSpPr>
            <p:nvPr/>
          </p:nvSpPr>
          <p:spPr bwMode="auto">
            <a:xfrm>
              <a:off x="4381" y="1440"/>
              <a:ext cx="382" cy="480"/>
            </a:xfrm>
            <a:prstGeom prst="rect">
              <a:avLst/>
            </a:prstGeom>
            <a:noFill/>
            <a:ln w="7">
              <a:solidFill>
                <a:srgbClr val="A0A0A0"/>
              </a:solidFill>
              <a:miter lim="800000"/>
              <a:headEnd/>
              <a:tailEnd/>
            </a:ln>
            <a:effectLst/>
          </p:spPr>
          <p:txBody>
            <a:bodyPr/>
            <a:lstStyle/>
            <a:p>
              <a:endParaRPr lang="en-US"/>
            </a:p>
          </p:txBody>
        </p:sp>
      </p:grpSp>
      <p:grpSp>
        <p:nvGrpSpPr>
          <p:cNvPr id="220182" name="Group 22"/>
          <p:cNvGrpSpPr>
            <a:grpSpLocks/>
          </p:cNvGrpSpPr>
          <p:nvPr/>
        </p:nvGrpSpPr>
        <p:grpSpPr bwMode="auto">
          <a:xfrm>
            <a:off x="228600" y="2590800"/>
            <a:ext cx="679450" cy="304800"/>
            <a:chOff x="0" y="2400"/>
            <a:chExt cx="627" cy="480"/>
          </a:xfrm>
        </p:grpSpPr>
        <p:sp>
          <p:nvSpPr>
            <p:cNvPr id="220183" name="Rectangle 23"/>
            <p:cNvSpPr>
              <a:spLocks noChangeArrowheads="1"/>
            </p:cNvSpPr>
            <p:nvPr/>
          </p:nvSpPr>
          <p:spPr bwMode="auto">
            <a:xfrm>
              <a:off x="29" y="2400"/>
              <a:ext cx="569" cy="480"/>
            </a:xfrm>
            <a:prstGeom prst="rect">
              <a:avLst/>
            </a:prstGeom>
            <a:noFill/>
            <a:ln w="9525">
              <a:noFill/>
              <a:miter lim="800000"/>
              <a:headEnd/>
              <a:tailEnd/>
            </a:ln>
            <a:effectLst/>
          </p:spPr>
          <p:txBody>
            <a:bodyPr/>
            <a:lstStyle/>
            <a:p>
              <a:pPr>
                <a:spcBef>
                  <a:spcPct val="0"/>
                </a:spcBef>
              </a:pPr>
              <a:r>
                <a:rPr lang="en-US" sz="1000" b="0">
                  <a:solidFill>
                    <a:schemeClr val="tx1"/>
                  </a:solidFill>
                  <a:latin typeface="Times New Roman" pitchFamily="18" charset="0"/>
                  <a:cs typeface="Times New Roman" pitchFamily="18" charset="0"/>
                </a:rPr>
                <a:t>3</a:t>
              </a:r>
            </a:p>
            <a:p>
              <a:pPr eaLnBrk="0" hangingPunct="0">
                <a:spcBef>
                  <a:spcPct val="0"/>
                </a:spcBef>
              </a:pPr>
              <a:endParaRPr lang="en-US" b="0">
                <a:solidFill>
                  <a:schemeClr val="tx1"/>
                </a:solidFill>
                <a:latin typeface="Times New Roman" pitchFamily="18" charset="0"/>
              </a:endParaRPr>
            </a:p>
          </p:txBody>
        </p:sp>
        <p:sp>
          <p:nvSpPr>
            <p:cNvPr id="220184" name="Rectangle 24"/>
            <p:cNvSpPr>
              <a:spLocks noChangeArrowheads="1"/>
            </p:cNvSpPr>
            <p:nvPr/>
          </p:nvSpPr>
          <p:spPr bwMode="auto">
            <a:xfrm>
              <a:off x="0" y="2400"/>
              <a:ext cx="627" cy="480"/>
            </a:xfrm>
            <a:prstGeom prst="rect">
              <a:avLst/>
            </a:prstGeom>
            <a:noFill/>
            <a:ln w="7">
              <a:solidFill>
                <a:srgbClr val="A0A0A0"/>
              </a:solidFill>
              <a:miter lim="800000"/>
              <a:headEnd/>
              <a:tailEnd/>
            </a:ln>
            <a:effectLst/>
          </p:spPr>
          <p:txBody>
            <a:bodyPr/>
            <a:lstStyle/>
            <a:p>
              <a:endParaRPr lang="en-US"/>
            </a:p>
          </p:txBody>
        </p:sp>
      </p:grpSp>
      <p:grpSp>
        <p:nvGrpSpPr>
          <p:cNvPr id="220185" name="Group 25"/>
          <p:cNvGrpSpPr>
            <a:grpSpLocks/>
          </p:cNvGrpSpPr>
          <p:nvPr/>
        </p:nvGrpSpPr>
        <p:grpSpPr bwMode="auto">
          <a:xfrm>
            <a:off x="901700" y="2590800"/>
            <a:ext cx="987425" cy="304800"/>
            <a:chOff x="627" y="2400"/>
            <a:chExt cx="598" cy="480"/>
          </a:xfrm>
        </p:grpSpPr>
        <p:sp>
          <p:nvSpPr>
            <p:cNvPr id="220186" name="Rectangle 26"/>
            <p:cNvSpPr>
              <a:spLocks noChangeArrowheads="1"/>
            </p:cNvSpPr>
            <p:nvPr/>
          </p:nvSpPr>
          <p:spPr bwMode="auto">
            <a:xfrm>
              <a:off x="656" y="2400"/>
              <a:ext cx="540" cy="480"/>
            </a:xfrm>
            <a:prstGeom prst="rect">
              <a:avLst/>
            </a:prstGeom>
            <a:noFill/>
            <a:ln w="9525">
              <a:noFill/>
              <a:miter lim="800000"/>
              <a:headEnd/>
              <a:tailEnd/>
            </a:ln>
            <a:effectLst/>
          </p:spPr>
          <p:txBody>
            <a:bodyPr/>
            <a:lstStyle/>
            <a:p>
              <a:pPr>
                <a:spcBef>
                  <a:spcPct val="0"/>
                </a:spcBef>
              </a:pPr>
              <a:r>
                <a:rPr lang="en-US" sz="1000" b="0">
                  <a:solidFill>
                    <a:schemeClr val="tx1"/>
                  </a:solidFill>
                  <a:latin typeface="Times New Roman" pitchFamily="18" charset="0"/>
                  <a:cs typeface="Times New Roman" pitchFamily="18" charset="0"/>
                </a:rPr>
                <a:t>Alpha Press</a:t>
              </a:r>
            </a:p>
            <a:p>
              <a:pPr eaLnBrk="0" hangingPunct="0">
                <a:spcBef>
                  <a:spcPct val="0"/>
                </a:spcBef>
              </a:pPr>
              <a:endParaRPr lang="en-US" b="0">
                <a:solidFill>
                  <a:schemeClr val="tx1"/>
                </a:solidFill>
                <a:latin typeface="Times New Roman" pitchFamily="18" charset="0"/>
              </a:endParaRPr>
            </a:p>
          </p:txBody>
        </p:sp>
        <p:sp>
          <p:nvSpPr>
            <p:cNvPr id="220187" name="Rectangle 27"/>
            <p:cNvSpPr>
              <a:spLocks noChangeArrowheads="1"/>
            </p:cNvSpPr>
            <p:nvPr/>
          </p:nvSpPr>
          <p:spPr bwMode="auto">
            <a:xfrm>
              <a:off x="627" y="2400"/>
              <a:ext cx="598" cy="480"/>
            </a:xfrm>
            <a:prstGeom prst="rect">
              <a:avLst/>
            </a:prstGeom>
            <a:noFill/>
            <a:ln w="7">
              <a:solidFill>
                <a:srgbClr val="A0A0A0"/>
              </a:solidFill>
              <a:miter lim="800000"/>
              <a:headEnd/>
              <a:tailEnd/>
            </a:ln>
            <a:effectLst/>
          </p:spPr>
          <p:txBody>
            <a:bodyPr/>
            <a:lstStyle/>
            <a:p>
              <a:endParaRPr lang="en-US"/>
            </a:p>
          </p:txBody>
        </p:sp>
      </p:grpSp>
      <p:grpSp>
        <p:nvGrpSpPr>
          <p:cNvPr id="220188" name="Group 28"/>
          <p:cNvGrpSpPr>
            <a:grpSpLocks/>
          </p:cNvGrpSpPr>
          <p:nvPr/>
        </p:nvGrpSpPr>
        <p:grpSpPr bwMode="auto">
          <a:xfrm>
            <a:off x="1889125" y="2590800"/>
            <a:ext cx="1143000" cy="304800"/>
            <a:chOff x="4381" y="2400"/>
            <a:chExt cx="382" cy="480"/>
          </a:xfrm>
        </p:grpSpPr>
        <p:sp>
          <p:nvSpPr>
            <p:cNvPr id="220189" name="Rectangle 29"/>
            <p:cNvSpPr>
              <a:spLocks noChangeArrowheads="1"/>
            </p:cNvSpPr>
            <p:nvPr/>
          </p:nvSpPr>
          <p:spPr bwMode="auto">
            <a:xfrm>
              <a:off x="4410" y="2400"/>
              <a:ext cx="324" cy="480"/>
            </a:xfrm>
            <a:prstGeom prst="rect">
              <a:avLst/>
            </a:prstGeom>
            <a:noFill/>
            <a:ln w="9525">
              <a:noFill/>
              <a:miter lim="800000"/>
              <a:headEnd/>
              <a:tailEnd/>
            </a:ln>
            <a:effectLst/>
          </p:spPr>
          <p:txBody>
            <a:bodyPr/>
            <a:lstStyle/>
            <a:p>
              <a:pPr>
                <a:spcBef>
                  <a:spcPct val="0"/>
                </a:spcBef>
              </a:pPr>
              <a:r>
                <a:rPr lang="en-US" sz="1000" b="0">
                  <a:solidFill>
                    <a:schemeClr val="tx1"/>
                  </a:solidFill>
                  <a:latin typeface="Times New Roman" pitchFamily="18" charset="0"/>
                  <a:cs typeface="Times New Roman" pitchFamily="18" charset="0"/>
                </a:rPr>
                <a:t>111-111-1111</a:t>
              </a:r>
            </a:p>
            <a:p>
              <a:pPr eaLnBrk="0" hangingPunct="0">
                <a:spcBef>
                  <a:spcPct val="0"/>
                </a:spcBef>
              </a:pPr>
              <a:endParaRPr lang="en-US" b="0">
                <a:solidFill>
                  <a:schemeClr val="tx1"/>
                </a:solidFill>
                <a:latin typeface="Times New Roman" pitchFamily="18" charset="0"/>
              </a:endParaRPr>
            </a:p>
          </p:txBody>
        </p:sp>
        <p:sp>
          <p:nvSpPr>
            <p:cNvPr id="220190" name="Rectangle 30"/>
            <p:cNvSpPr>
              <a:spLocks noChangeArrowheads="1"/>
            </p:cNvSpPr>
            <p:nvPr/>
          </p:nvSpPr>
          <p:spPr bwMode="auto">
            <a:xfrm>
              <a:off x="4381" y="2400"/>
              <a:ext cx="382" cy="480"/>
            </a:xfrm>
            <a:prstGeom prst="rect">
              <a:avLst/>
            </a:prstGeom>
            <a:noFill/>
            <a:ln w="7">
              <a:solidFill>
                <a:srgbClr val="A0A0A0"/>
              </a:solidFill>
              <a:miter lim="800000"/>
              <a:headEnd/>
              <a:tailEnd/>
            </a:ln>
            <a:effectLst/>
          </p:spPr>
          <p:txBody>
            <a:bodyPr/>
            <a:lstStyle/>
            <a:p>
              <a:endParaRPr lang="en-US"/>
            </a:p>
          </p:txBody>
        </p:sp>
      </p:grpSp>
      <p:grpSp>
        <p:nvGrpSpPr>
          <p:cNvPr id="220200" name="Group 40"/>
          <p:cNvGrpSpPr>
            <a:grpSpLocks/>
          </p:cNvGrpSpPr>
          <p:nvPr/>
        </p:nvGrpSpPr>
        <p:grpSpPr bwMode="auto">
          <a:xfrm>
            <a:off x="215900" y="1676400"/>
            <a:ext cx="679450" cy="304800"/>
            <a:chOff x="0" y="2880"/>
            <a:chExt cx="627" cy="480"/>
          </a:xfrm>
        </p:grpSpPr>
        <p:sp>
          <p:nvSpPr>
            <p:cNvPr id="220201" name="Rectangle 41"/>
            <p:cNvSpPr>
              <a:spLocks noChangeArrowheads="1"/>
            </p:cNvSpPr>
            <p:nvPr/>
          </p:nvSpPr>
          <p:spPr bwMode="auto">
            <a:xfrm>
              <a:off x="29" y="2880"/>
              <a:ext cx="569" cy="480"/>
            </a:xfrm>
            <a:prstGeom prst="rect">
              <a:avLst/>
            </a:prstGeom>
            <a:noFill/>
            <a:ln w="9525">
              <a:noFill/>
              <a:miter lim="800000"/>
              <a:headEnd/>
              <a:tailEnd/>
            </a:ln>
            <a:effectLst/>
          </p:spPr>
          <p:txBody>
            <a:bodyPr/>
            <a:lstStyle/>
            <a:p>
              <a:pPr>
                <a:spcBef>
                  <a:spcPct val="0"/>
                </a:spcBef>
              </a:pPr>
              <a:r>
                <a:rPr lang="en-US" sz="1200">
                  <a:solidFill>
                    <a:schemeClr val="tx1"/>
                  </a:solidFill>
                  <a:latin typeface="Times New Roman" pitchFamily="18" charset="0"/>
                  <a:cs typeface="Times New Roman" pitchFamily="18" charset="0"/>
                </a:rPr>
                <a:t>PubID</a:t>
              </a:r>
            </a:p>
            <a:p>
              <a:pPr eaLnBrk="0" hangingPunct="0">
                <a:spcBef>
                  <a:spcPct val="0"/>
                </a:spcBef>
              </a:pPr>
              <a:endParaRPr lang="en-US" sz="1200">
                <a:solidFill>
                  <a:schemeClr val="tx1"/>
                </a:solidFill>
                <a:latin typeface="Times New Roman" pitchFamily="18" charset="0"/>
              </a:endParaRPr>
            </a:p>
          </p:txBody>
        </p:sp>
        <p:sp>
          <p:nvSpPr>
            <p:cNvPr id="220202" name="Rectangle 42"/>
            <p:cNvSpPr>
              <a:spLocks noChangeArrowheads="1"/>
            </p:cNvSpPr>
            <p:nvPr/>
          </p:nvSpPr>
          <p:spPr bwMode="auto">
            <a:xfrm>
              <a:off x="0" y="2880"/>
              <a:ext cx="627" cy="480"/>
            </a:xfrm>
            <a:prstGeom prst="rect">
              <a:avLst/>
            </a:prstGeom>
            <a:noFill/>
            <a:ln w="7">
              <a:solidFill>
                <a:srgbClr val="A0A0A0"/>
              </a:solidFill>
              <a:miter lim="800000"/>
              <a:headEnd/>
              <a:tailEnd/>
            </a:ln>
            <a:effectLst/>
          </p:spPr>
          <p:txBody>
            <a:bodyPr/>
            <a:lstStyle/>
            <a:p>
              <a:endParaRPr lang="en-US"/>
            </a:p>
          </p:txBody>
        </p:sp>
      </p:grpSp>
      <p:grpSp>
        <p:nvGrpSpPr>
          <p:cNvPr id="220203" name="Group 43"/>
          <p:cNvGrpSpPr>
            <a:grpSpLocks/>
          </p:cNvGrpSpPr>
          <p:nvPr/>
        </p:nvGrpSpPr>
        <p:grpSpPr bwMode="auto">
          <a:xfrm>
            <a:off x="898525" y="1676400"/>
            <a:ext cx="987425" cy="304800"/>
            <a:chOff x="627" y="2880"/>
            <a:chExt cx="598" cy="480"/>
          </a:xfrm>
        </p:grpSpPr>
        <p:sp>
          <p:nvSpPr>
            <p:cNvPr id="220204" name="Rectangle 44"/>
            <p:cNvSpPr>
              <a:spLocks noChangeArrowheads="1"/>
            </p:cNvSpPr>
            <p:nvPr/>
          </p:nvSpPr>
          <p:spPr bwMode="auto">
            <a:xfrm>
              <a:off x="656" y="2880"/>
              <a:ext cx="540" cy="480"/>
            </a:xfrm>
            <a:prstGeom prst="rect">
              <a:avLst/>
            </a:prstGeom>
            <a:noFill/>
            <a:ln w="9525">
              <a:noFill/>
              <a:miter lim="800000"/>
              <a:headEnd/>
              <a:tailEnd/>
            </a:ln>
            <a:effectLst/>
          </p:spPr>
          <p:txBody>
            <a:bodyPr/>
            <a:lstStyle/>
            <a:p>
              <a:pPr>
                <a:spcBef>
                  <a:spcPct val="0"/>
                </a:spcBef>
              </a:pPr>
              <a:r>
                <a:rPr lang="en-US" sz="1200">
                  <a:solidFill>
                    <a:schemeClr val="tx1"/>
                  </a:solidFill>
                  <a:latin typeface="Times New Roman" pitchFamily="18" charset="0"/>
                  <a:cs typeface="Times New Roman" pitchFamily="18" charset="0"/>
                </a:rPr>
                <a:t>PubName</a:t>
              </a:r>
            </a:p>
            <a:p>
              <a:pPr eaLnBrk="0" hangingPunct="0">
                <a:spcBef>
                  <a:spcPct val="0"/>
                </a:spcBef>
              </a:pPr>
              <a:endParaRPr lang="en-US" sz="1200">
                <a:solidFill>
                  <a:schemeClr val="tx1"/>
                </a:solidFill>
                <a:latin typeface="Times New Roman" pitchFamily="18" charset="0"/>
              </a:endParaRPr>
            </a:p>
          </p:txBody>
        </p:sp>
        <p:sp>
          <p:nvSpPr>
            <p:cNvPr id="220205" name="Rectangle 45"/>
            <p:cNvSpPr>
              <a:spLocks noChangeArrowheads="1"/>
            </p:cNvSpPr>
            <p:nvPr/>
          </p:nvSpPr>
          <p:spPr bwMode="auto">
            <a:xfrm>
              <a:off x="627" y="2880"/>
              <a:ext cx="598" cy="480"/>
            </a:xfrm>
            <a:prstGeom prst="rect">
              <a:avLst/>
            </a:prstGeom>
            <a:noFill/>
            <a:ln w="7">
              <a:solidFill>
                <a:srgbClr val="A0A0A0"/>
              </a:solidFill>
              <a:miter lim="800000"/>
              <a:headEnd/>
              <a:tailEnd/>
            </a:ln>
            <a:effectLst/>
          </p:spPr>
          <p:txBody>
            <a:bodyPr/>
            <a:lstStyle/>
            <a:p>
              <a:endParaRPr lang="en-US"/>
            </a:p>
          </p:txBody>
        </p:sp>
      </p:grpSp>
      <p:grpSp>
        <p:nvGrpSpPr>
          <p:cNvPr id="220206" name="Group 46"/>
          <p:cNvGrpSpPr>
            <a:grpSpLocks/>
          </p:cNvGrpSpPr>
          <p:nvPr/>
        </p:nvGrpSpPr>
        <p:grpSpPr bwMode="auto">
          <a:xfrm>
            <a:off x="1887538" y="1676400"/>
            <a:ext cx="1143000" cy="304800"/>
            <a:chOff x="4381" y="2880"/>
            <a:chExt cx="382" cy="480"/>
          </a:xfrm>
        </p:grpSpPr>
        <p:sp>
          <p:nvSpPr>
            <p:cNvPr id="220207" name="Rectangle 47"/>
            <p:cNvSpPr>
              <a:spLocks noChangeArrowheads="1"/>
            </p:cNvSpPr>
            <p:nvPr/>
          </p:nvSpPr>
          <p:spPr bwMode="auto">
            <a:xfrm>
              <a:off x="4410" y="2880"/>
              <a:ext cx="324" cy="480"/>
            </a:xfrm>
            <a:prstGeom prst="rect">
              <a:avLst/>
            </a:prstGeom>
            <a:noFill/>
            <a:ln w="9525">
              <a:noFill/>
              <a:miter lim="800000"/>
              <a:headEnd/>
              <a:tailEnd/>
            </a:ln>
            <a:effectLst/>
          </p:spPr>
          <p:txBody>
            <a:bodyPr/>
            <a:lstStyle/>
            <a:p>
              <a:pPr>
                <a:spcBef>
                  <a:spcPct val="0"/>
                </a:spcBef>
              </a:pPr>
              <a:r>
                <a:rPr lang="en-US" sz="1200">
                  <a:solidFill>
                    <a:schemeClr val="tx1"/>
                  </a:solidFill>
                  <a:latin typeface="Times New Roman" pitchFamily="18" charset="0"/>
                  <a:cs typeface="Times New Roman" pitchFamily="18" charset="0"/>
                </a:rPr>
                <a:t>PubPhone</a:t>
              </a:r>
            </a:p>
            <a:p>
              <a:pPr eaLnBrk="0" hangingPunct="0">
                <a:spcBef>
                  <a:spcPct val="0"/>
                </a:spcBef>
              </a:pPr>
              <a:endParaRPr lang="en-US" sz="1200">
                <a:solidFill>
                  <a:schemeClr val="tx1"/>
                </a:solidFill>
                <a:latin typeface="Times New Roman" pitchFamily="18" charset="0"/>
              </a:endParaRPr>
            </a:p>
          </p:txBody>
        </p:sp>
        <p:sp>
          <p:nvSpPr>
            <p:cNvPr id="220208" name="Rectangle 48"/>
            <p:cNvSpPr>
              <a:spLocks noChangeArrowheads="1"/>
            </p:cNvSpPr>
            <p:nvPr/>
          </p:nvSpPr>
          <p:spPr bwMode="auto">
            <a:xfrm>
              <a:off x="4381" y="2880"/>
              <a:ext cx="382" cy="480"/>
            </a:xfrm>
            <a:prstGeom prst="rect">
              <a:avLst/>
            </a:prstGeom>
            <a:noFill/>
            <a:ln w="7">
              <a:solidFill>
                <a:srgbClr val="A0A0A0"/>
              </a:solidFill>
              <a:miter lim="800000"/>
              <a:headEnd/>
              <a:tailEnd/>
            </a:ln>
            <a:effectLst/>
          </p:spPr>
          <p:txBody>
            <a:bodyPr/>
            <a:lstStyle/>
            <a:p>
              <a:endParaRPr lang="en-US"/>
            </a:p>
          </p:txBody>
        </p:sp>
      </p:grpSp>
      <p:sp>
        <p:nvSpPr>
          <p:cNvPr id="220209" name="Rectangle 49"/>
          <p:cNvSpPr>
            <a:spLocks noChangeArrowheads="1"/>
          </p:cNvSpPr>
          <p:nvPr/>
        </p:nvSpPr>
        <p:spPr bwMode="auto">
          <a:xfrm>
            <a:off x="3200400" y="1524000"/>
            <a:ext cx="5791200" cy="1600200"/>
          </a:xfrm>
          <a:prstGeom prst="rect">
            <a:avLst/>
          </a:prstGeom>
          <a:noFill/>
          <a:ln w="9525">
            <a:noFill/>
            <a:miter lim="800000"/>
            <a:headEnd/>
            <a:tailEnd/>
          </a:ln>
          <a:effectLst/>
        </p:spPr>
        <p:txBody>
          <a:bodyPr/>
          <a:lstStyle/>
          <a:p>
            <a:pPr marL="609600" indent="-609600" algn="just"/>
            <a:r>
              <a:rPr lang="en-US" sz="2000">
                <a:solidFill>
                  <a:schemeClr val="tx1"/>
                </a:solidFill>
                <a:latin typeface="Arial Unicode MS" pitchFamily="34" charset="-128"/>
                <a:cs typeface="Times New Roman" pitchFamily="18" charset="0"/>
              </a:rPr>
              <a:t>Table Scheme: {PubID, PubName, PubPhone}</a:t>
            </a:r>
          </a:p>
          <a:p>
            <a:pPr marL="609600" indent="-609600" algn="just"/>
            <a:r>
              <a:rPr lang="en-US" sz="2000">
                <a:solidFill>
                  <a:schemeClr val="tx1"/>
                </a:solidFill>
                <a:latin typeface="Arial Unicode MS" pitchFamily="34" charset="-128"/>
                <a:cs typeface="Times New Roman" pitchFamily="18" charset="0"/>
              </a:rPr>
              <a:t>Functional Dependencies: {PubId} </a:t>
            </a:r>
            <a:r>
              <a:rPr lang="en-US" sz="2000">
                <a:solidFill>
                  <a:schemeClr val="tx1"/>
                </a:solidFill>
                <a:latin typeface="Arial Unicode MS" pitchFamily="34" charset="-128"/>
                <a:cs typeface="Times New Roman" pitchFamily="18" charset="0"/>
                <a:sym typeface="Wingdings" pitchFamily="2" charset="2"/>
              </a:rPr>
              <a:t> {PubPhone}</a:t>
            </a:r>
          </a:p>
          <a:p>
            <a:pPr marL="609600" indent="-609600" algn="just"/>
            <a:r>
              <a:rPr lang="en-US" sz="2000">
                <a:solidFill>
                  <a:schemeClr val="tx1"/>
                </a:solidFill>
                <a:latin typeface="Arial Unicode MS" pitchFamily="34" charset="-128"/>
                <a:cs typeface="Times New Roman" pitchFamily="18" charset="0"/>
                <a:sym typeface="Wingdings" pitchFamily="2" charset="2"/>
              </a:rPr>
              <a:t>				    {PubId}  {PubName}</a:t>
            </a:r>
          </a:p>
          <a:p>
            <a:pPr marL="609600" indent="-609600" algn="just"/>
            <a:r>
              <a:rPr lang="en-US" sz="2000">
                <a:solidFill>
                  <a:schemeClr val="tx1"/>
                </a:solidFill>
                <a:latin typeface="Arial Unicode MS" pitchFamily="34" charset="-128"/>
                <a:cs typeface="Times New Roman" pitchFamily="18" charset="0"/>
                <a:sym typeface="Wingdings" pitchFamily="2" charset="2"/>
              </a:rPr>
              <a:t>		     {PubName, PubPhone}  {PubID}</a:t>
            </a:r>
            <a:endParaRPr lang="en-US" sz="2000">
              <a:solidFill>
                <a:schemeClr val="tx1"/>
              </a:solidFill>
              <a:latin typeface="Arial Unicode MS" pitchFamily="34" charset="-128"/>
              <a:cs typeface="Times New Roman" pitchFamily="18" charset="0"/>
            </a:endParaRPr>
          </a:p>
        </p:txBody>
      </p:sp>
      <p:grpSp>
        <p:nvGrpSpPr>
          <p:cNvPr id="220210" name="Group 50"/>
          <p:cNvGrpSpPr>
            <a:grpSpLocks/>
          </p:cNvGrpSpPr>
          <p:nvPr/>
        </p:nvGrpSpPr>
        <p:grpSpPr bwMode="auto">
          <a:xfrm>
            <a:off x="382588" y="3886200"/>
            <a:ext cx="663575" cy="304800"/>
            <a:chOff x="0" y="2880"/>
            <a:chExt cx="627" cy="480"/>
          </a:xfrm>
        </p:grpSpPr>
        <p:sp>
          <p:nvSpPr>
            <p:cNvPr id="220211" name="Rectangle 51"/>
            <p:cNvSpPr>
              <a:spLocks noChangeArrowheads="1"/>
            </p:cNvSpPr>
            <p:nvPr/>
          </p:nvSpPr>
          <p:spPr bwMode="auto">
            <a:xfrm>
              <a:off x="29" y="2880"/>
              <a:ext cx="569" cy="480"/>
            </a:xfrm>
            <a:prstGeom prst="rect">
              <a:avLst/>
            </a:prstGeom>
            <a:noFill/>
            <a:ln w="9525">
              <a:noFill/>
              <a:miter lim="800000"/>
              <a:headEnd/>
              <a:tailEnd/>
            </a:ln>
            <a:effectLst/>
          </p:spPr>
          <p:txBody>
            <a:bodyPr/>
            <a:lstStyle/>
            <a:p>
              <a:pPr>
                <a:spcBef>
                  <a:spcPct val="0"/>
                </a:spcBef>
              </a:pPr>
              <a:r>
                <a:rPr lang="en-US" sz="1200">
                  <a:solidFill>
                    <a:schemeClr val="tx1"/>
                  </a:solidFill>
                  <a:latin typeface="Times New Roman" pitchFamily="18" charset="0"/>
                  <a:cs typeface="Times New Roman" pitchFamily="18" charset="0"/>
                </a:rPr>
                <a:t>AuID</a:t>
              </a:r>
            </a:p>
            <a:p>
              <a:pPr eaLnBrk="0" hangingPunct="0">
                <a:spcBef>
                  <a:spcPct val="0"/>
                </a:spcBef>
              </a:pPr>
              <a:endParaRPr lang="en-US" sz="1200">
                <a:solidFill>
                  <a:schemeClr val="tx1"/>
                </a:solidFill>
                <a:latin typeface="Times New Roman" pitchFamily="18" charset="0"/>
              </a:endParaRPr>
            </a:p>
          </p:txBody>
        </p:sp>
        <p:sp>
          <p:nvSpPr>
            <p:cNvPr id="220212" name="Rectangle 52"/>
            <p:cNvSpPr>
              <a:spLocks noChangeArrowheads="1"/>
            </p:cNvSpPr>
            <p:nvPr/>
          </p:nvSpPr>
          <p:spPr bwMode="auto">
            <a:xfrm>
              <a:off x="0" y="2880"/>
              <a:ext cx="627" cy="480"/>
            </a:xfrm>
            <a:prstGeom prst="rect">
              <a:avLst/>
            </a:prstGeom>
            <a:noFill/>
            <a:ln w="7">
              <a:solidFill>
                <a:srgbClr val="A0A0A0"/>
              </a:solidFill>
              <a:miter lim="800000"/>
              <a:headEnd/>
              <a:tailEnd/>
            </a:ln>
            <a:effectLst/>
          </p:spPr>
          <p:txBody>
            <a:bodyPr/>
            <a:lstStyle/>
            <a:p>
              <a:endParaRPr lang="en-US"/>
            </a:p>
          </p:txBody>
        </p:sp>
      </p:grpSp>
      <p:grpSp>
        <p:nvGrpSpPr>
          <p:cNvPr id="220213" name="Group 53"/>
          <p:cNvGrpSpPr>
            <a:grpSpLocks/>
          </p:cNvGrpSpPr>
          <p:nvPr/>
        </p:nvGrpSpPr>
        <p:grpSpPr bwMode="auto">
          <a:xfrm>
            <a:off x="1047750" y="3886200"/>
            <a:ext cx="911225" cy="304800"/>
            <a:chOff x="1549" y="2880"/>
            <a:chExt cx="548" cy="480"/>
          </a:xfrm>
        </p:grpSpPr>
        <p:sp>
          <p:nvSpPr>
            <p:cNvPr id="220214" name="Rectangle 54"/>
            <p:cNvSpPr>
              <a:spLocks noChangeArrowheads="1"/>
            </p:cNvSpPr>
            <p:nvPr/>
          </p:nvSpPr>
          <p:spPr bwMode="auto">
            <a:xfrm>
              <a:off x="1578" y="2880"/>
              <a:ext cx="490" cy="480"/>
            </a:xfrm>
            <a:prstGeom prst="rect">
              <a:avLst/>
            </a:prstGeom>
            <a:noFill/>
            <a:ln w="9525">
              <a:noFill/>
              <a:miter lim="800000"/>
              <a:headEnd/>
              <a:tailEnd/>
            </a:ln>
            <a:effectLst/>
          </p:spPr>
          <p:txBody>
            <a:bodyPr/>
            <a:lstStyle/>
            <a:p>
              <a:pPr>
                <a:spcBef>
                  <a:spcPct val="0"/>
                </a:spcBef>
              </a:pPr>
              <a:r>
                <a:rPr lang="en-US" sz="1200">
                  <a:solidFill>
                    <a:schemeClr val="tx1"/>
                  </a:solidFill>
                  <a:latin typeface="Times New Roman" pitchFamily="18" charset="0"/>
                  <a:cs typeface="Times New Roman" pitchFamily="18" charset="0"/>
                </a:rPr>
                <a:t>AuName</a:t>
              </a:r>
            </a:p>
            <a:p>
              <a:pPr eaLnBrk="0" hangingPunct="0">
                <a:spcBef>
                  <a:spcPct val="0"/>
                </a:spcBef>
              </a:pPr>
              <a:endParaRPr lang="en-US" sz="1200">
                <a:solidFill>
                  <a:schemeClr val="tx1"/>
                </a:solidFill>
                <a:latin typeface="Times New Roman" pitchFamily="18" charset="0"/>
              </a:endParaRPr>
            </a:p>
          </p:txBody>
        </p:sp>
        <p:sp>
          <p:nvSpPr>
            <p:cNvPr id="220215" name="Rectangle 55"/>
            <p:cNvSpPr>
              <a:spLocks noChangeArrowheads="1"/>
            </p:cNvSpPr>
            <p:nvPr/>
          </p:nvSpPr>
          <p:spPr bwMode="auto">
            <a:xfrm>
              <a:off x="1549" y="2880"/>
              <a:ext cx="548" cy="480"/>
            </a:xfrm>
            <a:prstGeom prst="rect">
              <a:avLst/>
            </a:prstGeom>
            <a:noFill/>
            <a:ln w="7">
              <a:solidFill>
                <a:srgbClr val="A0A0A0"/>
              </a:solidFill>
              <a:miter lim="800000"/>
              <a:headEnd/>
              <a:tailEnd/>
            </a:ln>
            <a:effectLst/>
          </p:spPr>
          <p:txBody>
            <a:bodyPr/>
            <a:lstStyle/>
            <a:p>
              <a:endParaRPr lang="en-US"/>
            </a:p>
          </p:txBody>
        </p:sp>
      </p:grpSp>
      <p:grpSp>
        <p:nvGrpSpPr>
          <p:cNvPr id="220216" name="Group 56"/>
          <p:cNvGrpSpPr>
            <a:grpSpLocks/>
          </p:cNvGrpSpPr>
          <p:nvPr/>
        </p:nvGrpSpPr>
        <p:grpSpPr bwMode="auto">
          <a:xfrm>
            <a:off x="1962150" y="3886200"/>
            <a:ext cx="1087438" cy="304800"/>
            <a:chOff x="2097" y="2880"/>
            <a:chExt cx="598" cy="480"/>
          </a:xfrm>
        </p:grpSpPr>
        <p:sp>
          <p:nvSpPr>
            <p:cNvPr id="220217" name="Rectangle 57"/>
            <p:cNvSpPr>
              <a:spLocks noChangeArrowheads="1"/>
            </p:cNvSpPr>
            <p:nvPr/>
          </p:nvSpPr>
          <p:spPr bwMode="auto">
            <a:xfrm>
              <a:off x="2126" y="2880"/>
              <a:ext cx="540" cy="480"/>
            </a:xfrm>
            <a:prstGeom prst="rect">
              <a:avLst/>
            </a:prstGeom>
            <a:noFill/>
            <a:ln w="9525">
              <a:noFill/>
              <a:miter lim="800000"/>
              <a:headEnd/>
              <a:tailEnd/>
            </a:ln>
            <a:effectLst/>
          </p:spPr>
          <p:txBody>
            <a:bodyPr/>
            <a:lstStyle/>
            <a:p>
              <a:pPr>
                <a:spcBef>
                  <a:spcPct val="0"/>
                </a:spcBef>
              </a:pPr>
              <a:r>
                <a:rPr lang="en-US" sz="1200">
                  <a:solidFill>
                    <a:schemeClr val="tx1"/>
                  </a:solidFill>
                  <a:latin typeface="Times New Roman" pitchFamily="18" charset="0"/>
                  <a:cs typeface="Times New Roman" pitchFamily="18" charset="0"/>
                </a:rPr>
                <a:t>AuPhone</a:t>
              </a:r>
            </a:p>
            <a:p>
              <a:pPr eaLnBrk="0" hangingPunct="0">
                <a:spcBef>
                  <a:spcPct val="0"/>
                </a:spcBef>
              </a:pPr>
              <a:endParaRPr lang="en-US" sz="1200">
                <a:solidFill>
                  <a:schemeClr val="tx1"/>
                </a:solidFill>
                <a:latin typeface="Times New Roman" pitchFamily="18" charset="0"/>
              </a:endParaRPr>
            </a:p>
          </p:txBody>
        </p:sp>
        <p:sp>
          <p:nvSpPr>
            <p:cNvPr id="220218" name="Rectangle 58"/>
            <p:cNvSpPr>
              <a:spLocks noChangeArrowheads="1"/>
            </p:cNvSpPr>
            <p:nvPr/>
          </p:nvSpPr>
          <p:spPr bwMode="auto">
            <a:xfrm>
              <a:off x="2097" y="2880"/>
              <a:ext cx="598" cy="480"/>
            </a:xfrm>
            <a:prstGeom prst="rect">
              <a:avLst/>
            </a:prstGeom>
            <a:noFill/>
            <a:ln w="7">
              <a:solidFill>
                <a:srgbClr val="A0A0A0"/>
              </a:solidFill>
              <a:miter lim="800000"/>
              <a:headEnd/>
              <a:tailEnd/>
            </a:ln>
            <a:effectLst/>
          </p:spPr>
          <p:txBody>
            <a:bodyPr/>
            <a:lstStyle/>
            <a:p>
              <a:endParaRPr lang="en-US"/>
            </a:p>
          </p:txBody>
        </p:sp>
      </p:grpSp>
      <p:grpSp>
        <p:nvGrpSpPr>
          <p:cNvPr id="220219" name="Group 59"/>
          <p:cNvGrpSpPr>
            <a:grpSpLocks/>
          </p:cNvGrpSpPr>
          <p:nvPr/>
        </p:nvGrpSpPr>
        <p:grpSpPr bwMode="auto">
          <a:xfrm>
            <a:off x="382588" y="5715000"/>
            <a:ext cx="663575" cy="304800"/>
            <a:chOff x="0" y="2400"/>
            <a:chExt cx="627" cy="480"/>
          </a:xfrm>
        </p:grpSpPr>
        <p:sp>
          <p:nvSpPr>
            <p:cNvPr id="220220" name="Rectangle 60"/>
            <p:cNvSpPr>
              <a:spLocks noChangeArrowheads="1"/>
            </p:cNvSpPr>
            <p:nvPr/>
          </p:nvSpPr>
          <p:spPr bwMode="auto">
            <a:xfrm>
              <a:off x="29" y="2400"/>
              <a:ext cx="569" cy="480"/>
            </a:xfrm>
            <a:prstGeom prst="rect">
              <a:avLst/>
            </a:prstGeom>
            <a:noFill/>
            <a:ln w="9525">
              <a:noFill/>
              <a:miter lim="800000"/>
              <a:headEnd/>
              <a:tailEnd/>
            </a:ln>
            <a:effectLst/>
          </p:spPr>
          <p:txBody>
            <a:bodyPr/>
            <a:lstStyle/>
            <a:p>
              <a:pPr>
                <a:spcBef>
                  <a:spcPct val="0"/>
                </a:spcBef>
              </a:pPr>
              <a:r>
                <a:rPr lang="en-US" sz="1000" b="0">
                  <a:solidFill>
                    <a:schemeClr val="tx1"/>
                  </a:solidFill>
                  <a:latin typeface="Times New Roman" pitchFamily="18" charset="0"/>
                  <a:cs typeface="Times New Roman" pitchFamily="18" charset="0"/>
                </a:rPr>
                <a:t>6</a:t>
              </a:r>
              <a:endParaRPr lang="en-US" b="0">
                <a:solidFill>
                  <a:schemeClr val="tx1"/>
                </a:solidFill>
                <a:latin typeface="Times New Roman" pitchFamily="18" charset="0"/>
              </a:endParaRPr>
            </a:p>
          </p:txBody>
        </p:sp>
        <p:sp>
          <p:nvSpPr>
            <p:cNvPr id="220221" name="Rectangle 61"/>
            <p:cNvSpPr>
              <a:spLocks noChangeArrowheads="1"/>
            </p:cNvSpPr>
            <p:nvPr/>
          </p:nvSpPr>
          <p:spPr bwMode="auto">
            <a:xfrm>
              <a:off x="0" y="2400"/>
              <a:ext cx="627" cy="480"/>
            </a:xfrm>
            <a:prstGeom prst="rect">
              <a:avLst/>
            </a:prstGeom>
            <a:noFill/>
            <a:ln w="7">
              <a:solidFill>
                <a:srgbClr val="A0A0A0"/>
              </a:solidFill>
              <a:miter lim="800000"/>
              <a:headEnd/>
              <a:tailEnd/>
            </a:ln>
            <a:effectLst/>
          </p:spPr>
          <p:txBody>
            <a:bodyPr/>
            <a:lstStyle/>
            <a:p>
              <a:endParaRPr lang="en-US"/>
            </a:p>
          </p:txBody>
        </p:sp>
      </p:grpSp>
      <p:grpSp>
        <p:nvGrpSpPr>
          <p:cNvPr id="220222" name="Group 62"/>
          <p:cNvGrpSpPr>
            <a:grpSpLocks/>
          </p:cNvGrpSpPr>
          <p:nvPr/>
        </p:nvGrpSpPr>
        <p:grpSpPr bwMode="auto">
          <a:xfrm>
            <a:off x="1049338" y="5715000"/>
            <a:ext cx="911225" cy="304800"/>
            <a:chOff x="1549" y="2400"/>
            <a:chExt cx="548" cy="480"/>
          </a:xfrm>
        </p:grpSpPr>
        <p:sp>
          <p:nvSpPr>
            <p:cNvPr id="220223" name="Rectangle 63"/>
            <p:cNvSpPr>
              <a:spLocks noChangeArrowheads="1"/>
            </p:cNvSpPr>
            <p:nvPr/>
          </p:nvSpPr>
          <p:spPr bwMode="auto">
            <a:xfrm>
              <a:off x="1578" y="2400"/>
              <a:ext cx="490" cy="480"/>
            </a:xfrm>
            <a:prstGeom prst="rect">
              <a:avLst/>
            </a:prstGeom>
            <a:noFill/>
            <a:ln w="9525">
              <a:noFill/>
              <a:miter lim="800000"/>
              <a:headEnd/>
              <a:tailEnd/>
            </a:ln>
            <a:effectLst/>
          </p:spPr>
          <p:txBody>
            <a:bodyPr/>
            <a:lstStyle/>
            <a:p>
              <a:pPr>
                <a:spcBef>
                  <a:spcPct val="0"/>
                </a:spcBef>
              </a:pPr>
              <a:r>
                <a:rPr lang="en-US" sz="1000" b="0">
                  <a:solidFill>
                    <a:schemeClr val="tx1"/>
                  </a:solidFill>
                  <a:latin typeface="Times New Roman" pitchFamily="18" charset="0"/>
                  <a:cs typeface="Times New Roman" pitchFamily="18" charset="0"/>
                </a:rPr>
                <a:t>Joyce</a:t>
              </a:r>
            </a:p>
            <a:p>
              <a:pPr eaLnBrk="0" hangingPunct="0">
                <a:spcBef>
                  <a:spcPct val="0"/>
                </a:spcBef>
              </a:pPr>
              <a:endParaRPr lang="en-US" b="0">
                <a:solidFill>
                  <a:schemeClr val="tx1"/>
                </a:solidFill>
                <a:latin typeface="Times New Roman" pitchFamily="18" charset="0"/>
              </a:endParaRPr>
            </a:p>
          </p:txBody>
        </p:sp>
        <p:sp>
          <p:nvSpPr>
            <p:cNvPr id="220224" name="Rectangle 64"/>
            <p:cNvSpPr>
              <a:spLocks noChangeArrowheads="1"/>
            </p:cNvSpPr>
            <p:nvPr/>
          </p:nvSpPr>
          <p:spPr bwMode="auto">
            <a:xfrm>
              <a:off x="1549" y="2400"/>
              <a:ext cx="548" cy="480"/>
            </a:xfrm>
            <a:prstGeom prst="rect">
              <a:avLst/>
            </a:prstGeom>
            <a:noFill/>
            <a:ln w="7">
              <a:solidFill>
                <a:srgbClr val="A0A0A0"/>
              </a:solidFill>
              <a:miter lim="800000"/>
              <a:headEnd/>
              <a:tailEnd/>
            </a:ln>
            <a:effectLst/>
          </p:spPr>
          <p:txBody>
            <a:bodyPr/>
            <a:lstStyle/>
            <a:p>
              <a:endParaRPr lang="en-US"/>
            </a:p>
          </p:txBody>
        </p:sp>
      </p:grpSp>
      <p:grpSp>
        <p:nvGrpSpPr>
          <p:cNvPr id="220225" name="Group 65"/>
          <p:cNvGrpSpPr>
            <a:grpSpLocks/>
          </p:cNvGrpSpPr>
          <p:nvPr/>
        </p:nvGrpSpPr>
        <p:grpSpPr bwMode="auto">
          <a:xfrm>
            <a:off x="1960563" y="5715000"/>
            <a:ext cx="1087437" cy="304800"/>
            <a:chOff x="2097" y="2400"/>
            <a:chExt cx="598" cy="480"/>
          </a:xfrm>
        </p:grpSpPr>
        <p:sp>
          <p:nvSpPr>
            <p:cNvPr id="220226" name="Rectangle 66"/>
            <p:cNvSpPr>
              <a:spLocks noChangeArrowheads="1"/>
            </p:cNvSpPr>
            <p:nvPr/>
          </p:nvSpPr>
          <p:spPr bwMode="auto">
            <a:xfrm>
              <a:off x="2126" y="2400"/>
              <a:ext cx="540" cy="480"/>
            </a:xfrm>
            <a:prstGeom prst="rect">
              <a:avLst/>
            </a:prstGeom>
            <a:noFill/>
            <a:ln w="9525">
              <a:noFill/>
              <a:miter lim="800000"/>
              <a:headEnd/>
              <a:tailEnd/>
            </a:ln>
            <a:effectLst/>
          </p:spPr>
          <p:txBody>
            <a:bodyPr/>
            <a:lstStyle/>
            <a:p>
              <a:pPr>
                <a:spcBef>
                  <a:spcPct val="0"/>
                </a:spcBef>
              </a:pPr>
              <a:r>
                <a:rPr lang="en-US" sz="1000" b="0">
                  <a:solidFill>
                    <a:schemeClr val="tx1"/>
                  </a:solidFill>
                  <a:latin typeface="Times New Roman" pitchFamily="18" charset="0"/>
                  <a:cs typeface="Times New Roman" pitchFamily="18" charset="0"/>
                </a:rPr>
                <a:t>666-666-6666</a:t>
              </a:r>
            </a:p>
            <a:p>
              <a:pPr eaLnBrk="0" hangingPunct="0">
                <a:spcBef>
                  <a:spcPct val="0"/>
                </a:spcBef>
              </a:pPr>
              <a:endParaRPr lang="en-US" b="0">
                <a:solidFill>
                  <a:schemeClr val="tx1"/>
                </a:solidFill>
                <a:latin typeface="Times New Roman" pitchFamily="18" charset="0"/>
              </a:endParaRPr>
            </a:p>
          </p:txBody>
        </p:sp>
        <p:sp>
          <p:nvSpPr>
            <p:cNvPr id="220227" name="Rectangle 67"/>
            <p:cNvSpPr>
              <a:spLocks noChangeArrowheads="1"/>
            </p:cNvSpPr>
            <p:nvPr/>
          </p:nvSpPr>
          <p:spPr bwMode="auto">
            <a:xfrm>
              <a:off x="2097" y="2400"/>
              <a:ext cx="598" cy="480"/>
            </a:xfrm>
            <a:prstGeom prst="rect">
              <a:avLst/>
            </a:prstGeom>
            <a:noFill/>
            <a:ln w="7">
              <a:solidFill>
                <a:srgbClr val="A0A0A0"/>
              </a:solidFill>
              <a:miter lim="800000"/>
              <a:headEnd/>
              <a:tailEnd/>
            </a:ln>
            <a:effectLst/>
          </p:spPr>
          <p:txBody>
            <a:bodyPr/>
            <a:lstStyle/>
            <a:p>
              <a:endParaRPr lang="en-US"/>
            </a:p>
          </p:txBody>
        </p:sp>
      </p:grpSp>
      <p:grpSp>
        <p:nvGrpSpPr>
          <p:cNvPr id="220228" name="Group 68"/>
          <p:cNvGrpSpPr>
            <a:grpSpLocks/>
          </p:cNvGrpSpPr>
          <p:nvPr/>
        </p:nvGrpSpPr>
        <p:grpSpPr bwMode="auto">
          <a:xfrm>
            <a:off x="382588" y="6019800"/>
            <a:ext cx="663575" cy="304800"/>
            <a:chOff x="0" y="2880"/>
            <a:chExt cx="627" cy="480"/>
          </a:xfrm>
        </p:grpSpPr>
        <p:sp>
          <p:nvSpPr>
            <p:cNvPr id="220229" name="Rectangle 69"/>
            <p:cNvSpPr>
              <a:spLocks noChangeArrowheads="1"/>
            </p:cNvSpPr>
            <p:nvPr/>
          </p:nvSpPr>
          <p:spPr bwMode="auto">
            <a:xfrm>
              <a:off x="29" y="2880"/>
              <a:ext cx="569" cy="480"/>
            </a:xfrm>
            <a:prstGeom prst="rect">
              <a:avLst/>
            </a:prstGeom>
            <a:noFill/>
            <a:ln w="9525">
              <a:noFill/>
              <a:miter lim="800000"/>
              <a:headEnd/>
              <a:tailEnd/>
            </a:ln>
            <a:effectLst/>
          </p:spPr>
          <p:txBody>
            <a:bodyPr/>
            <a:lstStyle/>
            <a:p>
              <a:pPr>
                <a:spcBef>
                  <a:spcPct val="0"/>
                </a:spcBef>
              </a:pPr>
              <a:r>
                <a:rPr lang="en-US" sz="1000" b="0">
                  <a:solidFill>
                    <a:schemeClr val="tx1"/>
                  </a:solidFill>
                  <a:latin typeface="Times New Roman" pitchFamily="18" charset="0"/>
                  <a:cs typeface="Times New Roman" pitchFamily="18" charset="0"/>
                </a:rPr>
                <a:t>7</a:t>
              </a:r>
              <a:endParaRPr lang="en-US" b="0">
                <a:solidFill>
                  <a:schemeClr val="tx1"/>
                </a:solidFill>
                <a:latin typeface="Times New Roman" pitchFamily="18" charset="0"/>
              </a:endParaRPr>
            </a:p>
          </p:txBody>
        </p:sp>
        <p:sp>
          <p:nvSpPr>
            <p:cNvPr id="220230" name="Rectangle 70"/>
            <p:cNvSpPr>
              <a:spLocks noChangeArrowheads="1"/>
            </p:cNvSpPr>
            <p:nvPr/>
          </p:nvSpPr>
          <p:spPr bwMode="auto">
            <a:xfrm>
              <a:off x="0" y="2880"/>
              <a:ext cx="627" cy="480"/>
            </a:xfrm>
            <a:prstGeom prst="rect">
              <a:avLst/>
            </a:prstGeom>
            <a:noFill/>
            <a:ln w="7">
              <a:solidFill>
                <a:srgbClr val="A0A0A0"/>
              </a:solidFill>
              <a:miter lim="800000"/>
              <a:headEnd/>
              <a:tailEnd/>
            </a:ln>
            <a:effectLst/>
          </p:spPr>
          <p:txBody>
            <a:bodyPr/>
            <a:lstStyle/>
            <a:p>
              <a:endParaRPr lang="en-US"/>
            </a:p>
          </p:txBody>
        </p:sp>
      </p:grpSp>
      <p:grpSp>
        <p:nvGrpSpPr>
          <p:cNvPr id="220231" name="Group 71"/>
          <p:cNvGrpSpPr>
            <a:grpSpLocks/>
          </p:cNvGrpSpPr>
          <p:nvPr/>
        </p:nvGrpSpPr>
        <p:grpSpPr bwMode="auto">
          <a:xfrm>
            <a:off x="1049338" y="6019800"/>
            <a:ext cx="911225" cy="304800"/>
            <a:chOff x="1549" y="2880"/>
            <a:chExt cx="548" cy="480"/>
          </a:xfrm>
        </p:grpSpPr>
        <p:sp>
          <p:nvSpPr>
            <p:cNvPr id="220232" name="Rectangle 72"/>
            <p:cNvSpPr>
              <a:spLocks noChangeArrowheads="1"/>
            </p:cNvSpPr>
            <p:nvPr/>
          </p:nvSpPr>
          <p:spPr bwMode="auto">
            <a:xfrm>
              <a:off x="1578" y="2880"/>
              <a:ext cx="490" cy="480"/>
            </a:xfrm>
            <a:prstGeom prst="rect">
              <a:avLst/>
            </a:prstGeom>
            <a:noFill/>
            <a:ln w="9525">
              <a:noFill/>
              <a:miter lim="800000"/>
              <a:headEnd/>
              <a:tailEnd/>
            </a:ln>
            <a:effectLst/>
          </p:spPr>
          <p:txBody>
            <a:bodyPr/>
            <a:lstStyle/>
            <a:p>
              <a:pPr>
                <a:spcBef>
                  <a:spcPct val="0"/>
                </a:spcBef>
              </a:pPr>
              <a:r>
                <a:rPr lang="en-US" sz="1000" b="0">
                  <a:solidFill>
                    <a:schemeClr val="tx1"/>
                  </a:solidFill>
                  <a:latin typeface="Times New Roman" pitchFamily="18" charset="0"/>
                  <a:cs typeface="Times New Roman" pitchFamily="18" charset="0"/>
                </a:rPr>
                <a:t>Roman</a:t>
              </a:r>
            </a:p>
            <a:p>
              <a:pPr eaLnBrk="0" hangingPunct="0">
                <a:spcBef>
                  <a:spcPct val="0"/>
                </a:spcBef>
              </a:pPr>
              <a:endParaRPr lang="en-US" b="0">
                <a:solidFill>
                  <a:schemeClr val="tx1"/>
                </a:solidFill>
                <a:latin typeface="Times New Roman" pitchFamily="18" charset="0"/>
              </a:endParaRPr>
            </a:p>
          </p:txBody>
        </p:sp>
        <p:sp>
          <p:nvSpPr>
            <p:cNvPr id="220233" name="Rectangle 73"/>
            <p:cNvSpPr>
              <a:spLocks noChangeArrowheads="1"/>
            </p:cNvSpPr>
            <p:nvPr/>
          </p:nvSpPr>
          <p:spPr bwMode="auto">
            <a:xfrm>
              <a:off x="1549" y="2880"/>
              <a:ext cx="548" cy="480"/>
            </a:xfrm>
            <a:prstGeom prst="rect">
              <a:avLst/>
            </a:prstGeom>
            <a:noFill/>
            <a:ln w="7">
              <a:solidFill>
                <a:srgbClr val="A0A0A0"/>
              </a:solidFill>
              <a:miter lim="800000"/>
              <a:headEnd/>
              <a:tailEnd/>
            </a:ln>
            <a:effectLst/>
          </p:spPr>
          <p:txBody>
            <a:bodyPr/>
            <a:lstStyle/>
            <a:p>
              <a:endParaRPr lang="en-US"/>
            </a:p>
          </p:txBody>
        </p:sp>
      </p:grpSp>
      <p:grpSp>
        <p:nvGrpSpPr>
          <p:cNvPr id="220234" name="Group 74"/>
          <p:cNvGrpSpPr>
            <a:grpSpLocks/>
          </p:cNvGrpSpPr>
          <p:nvPr/>
        </p:nvGrpSpPr>
        <p:grpSpPr bwMode="auto">
          <a:xfrm>
            <a:off x="1960563" y="6019800"/>
            <a:ext cx="1087437" cy="304800"/>
            <a:chOff x="2097" y="2880"/>
            <a:chExt cx="598" cy="480"/>
          </a:xfrm>
        </p:grpSpPr>
        <p:sp>
          <p:nvSpPr>
            <p:cNvPr id="220235" name="Rectangle 75"/>
            <p:cNvSpPr>
              <a:spLocks noChangeArrowheads="1"/>
            </p:cNvSpPr>
            <p:nvPr/>
          </p:nvSpPr>
          <p:spPr bwMode="auto">
            <a:xfrm>
              <a:off x="2126" y="2880"/>
              <a:ext cx="540" cy="480"/>
            </a:xfrm>
            <a:prstGeom prst="rect">
              <a:avLst/>
            </a:prstGeom>
            <a:noFill/>
            <a:ln w="9525">
              <a:noFill/>
              <a:miter lim="800000"/>
              <a:headEnd/>
              <a:tailEnd/>
            </a:ln>
            <a:effectLst/>
          </p:spPr>
          <p:txBody>
            <a:bodyPr/>
            <a:lstStyle/>
            <a:p>
              <a:pPr>
                <a:spcBef>
                  <a:spcPct val="0"/>
                </a:spcBef>
              </a:pPr>
              <a:r>
                <a:rPr lang="en-US" sz="1000" b="0">
                  <a:solidFill>
                    <a:schemeClr val="tx1"/>
                  </a:solidFill>
                  <a:latin typeface="Times New Roman" pitchFamily="18" charset="0"/>
                  <a:cs typeface="Times New Roman" pitchFamily="18" charset="0"/>
                </a:rPr>
                <a:t>444-444-4444</a:t>
              </a:r>
            </a:p>
            <a:p>
              <a:pPr eaLnBrk="0" hangingPunct="0">
                <a:spcBef>
                  <a:spcPct val="0"/>
                </a:spcBef>
              </a:pPr>
              <a:endParaRPr lang="en-US" b="0">
                <a:solidFill>
                  <a:schemeClr val="tx1"/>
                </a:solidFill>
                <a:latin typeface="Times New Roman" pitchFamily="18" charset="0"/>
              </a:endParaRPr>
            </a:p>
          </p:txBody>
        </p:sp>
        <p:sp>
          <p:nvSpPr>
            <p:cNvPr id="220236" name="Rectangle 76"/>
            <p:cNvSpPr>
              <a:spLocks noChangeArrowheads="1"/>
            </p:cNvSpPr>
            <p:nvPr/>
          </p:nvSpPr>
          <p:spPr bwMode="auto">
            <a:xfrm>
              <a:off x="2097" y="2880"/>
              <a:ext cx="598" cy="480"/>
            </a:xfrm>
            <a:prstGeom prst="rect">
              <a:avLst/>
            </a:prstGeom>
            <a:noFill/>
            <a:ln w="7">
              <a:solidFill>
                <a:srgbClr val="A0A0A0"/>
              </a:solidFill>
              <a:miter lim="800000"/>
              <a:headEnd/>
              <a:tailEnd/>
            </a:ln>
            <a:effectLst/>
          </p:spPr>
          <p:txBody>
            <a:bodyPr/>
            <a:lstStyle/>
            <a:p>
              <a:endParaRPr lang="en-US"/>
            </a:p>
          </p:txBody>
        </p:sp>
      </p:grpSp>
      <p:grpSp>
        <p:nvGrpSpPr>
          <p:cNvPr id="220237" name="Group 77"/>
          <p:cNvGrpSpPr>
            <a:grpSpLocks/>
          </p:cNvGrpSpPr>
          <p:nvPr/>
        </p:nvGrpSpPr>
        <p:grpSpPr bwMode="auto">
          <a:xfrm>
            <a:off x="382588" y="5410200"/>
            <a:ext cx="663575" cy="304800"/>
            <a:chOff x="0" y="1440"/>
            <a:chExt cx="627" cy="480"/>
          </a:xfrm>
        </p:grpSpPr>
        <p:sp>
          <p:nvSpPr>
            <p:cNvPr id="220238" name="Rectangle 78"/>
            <p:cNvSpPr>
              <a:spLocks noChangeArrowheads="1"/>
            </p:cNvSpPr>
            <p:nvPr/>
          </p:nvSpPr>
          <p:spPr bwMode="auto">
            <a:xfrm>
              <a:off x="29" y="1440"/>
              <a:ext cx="569" cy="480"/>
            </a:xfrm>
            <a:prstGeom prst="rect">
              <a:avLst/>
            </a:prstGeom>
            <a:noFill/>
            <a:ln w="9525">
              <a:noFill/>
              <a:miter lim="800000"/>
              <a:headEnd/>
              <a:tailEnd/>
            </a:ln>
            <a:effectLst/>
          </p:spPr>
          <p:txBody>
            <a:bodyPr/>
            <a:lstStyle/>
            <a:p>
              <a:pPr>
                <a:spcBef>
                  <a:spcPct val="0"/>
                </a:spcBef>
              </a:pPr>
              <a:r>
                <a:rPr lang="en-US" sz="1000" b="0">
                  <a:solidFill>
                    <a:schemeClr val="tx1"/>
                  </a:solidFill>
                  <a:latin typeface="Times New Roman" pitchFamily="18" charset="0"/>
                  <a:cs typeface="Times New Roman" pitchFamily="18" charset="0"/>
                </a:rPr>
                <a:t>5</a:t>
              </a:r>
              <a:endParaRPr lang="en-US" b="0">
                <a:solidFill>
                  <a:schemeClr val="tx1"/>
                </a:solidFill>
                <a:latin typeface="Times New Roman" pitchFamily="18" charset="0"/>
              </a:endParaRPr>
            </a:p>
          </p:txBody>
        </p:sp>
        <p:sp>
          <p:nvSpPr>
            <p:cNvPr id="220239" name="Rectangle 79"/>
            <p:cNvSpPr>
              <a:spLocks noChangeArrowheads="1"/>
            </p:cNvSpPr>
            <p:nvPr/>
          </p:nvSpPr>
          <p:spPr bwMode="auto">
            <a:xfrm>
              <a:off x="0" y="1440"/>
              <a:ext cx="627" cy="480"/>
            </a:xfrm>
            <a:prstGeom prst="rect">
              <a:avLst/>
            </a:prstGeom>
            <a:noFill/>
            <a:ln w="7">
              <a:solidFill>
                <a:srgbClr val="A0A0A0"/>
              </a:solidFill>
              <a:miter lim="800000"/>
              <a:headEnd/>
              <a:tailEnd/>
            </a:ln>
            <a:effectLst/>
          </p:spPr>
          <p:txBody>
            <a:bodyPr/>
            <a:lstStyle/>
            <a:p>
              <a:endParaRPr lang="en-US"/>
            </a:p>
          </p:txBody>
        </p:sp>
      </p:grpSp>
      <p:grpSp>
        <p:nvGrpSpPr>
          <p:cNvPr id="220240" name="Group 80"/>
          <p:cNvGrpSpPr>
            <a:grpSpLocks/>
          </p:cNvGrpSpPr>
          <p:nvPr/>
        </p:nvGrpSpPr>
        <p:grpSpPr bwMode="auto">
          <a:xfrm>
            <a:off x="1049338" y="5410200"/>
            <a:ext cx="911225" cy="304800"/>
            <a:chOff x="1549" y="1440"/>
            <a:chExt cx="548" cy="480"/>
          </a:xfrm>
        </p:grpSpPr>
        <p:sp>
          <p:nvSpPr>
            <p:cNvPr id="220241" name="Rectangle 81"/>
            <p:cNvSpPr>
              <a:spLocks noChangeArrowheads="1"/>
            </p:cNvSpPr>
            <p:nvPr/>
          </p:nvSpPr>
          <p:spPr bwMode="auto">
            <a:xfrm>
              <a:off x="1578" y="1440"/>
              <a:ext cx="490" cy="480"/>
            </a:xfrm>
            <a:prstGeom prst="rect">
              <a:avLst/>
            </a:prstGeom>
            <a:noFill/>
            <a:ln w="9525">
              <a:noFill/>
              <a:miter lim="800000"/>
              <a:headEnd/>
              <a:tailEnd/>
            </a:ln>
            <a:effectLst/>
          </p:spPr>
          <p:txBody>
            <a:bodyPr/>
            <a:lstStyle/>
            <a:p>
              <a:pPr>
                <a:spcBef>
                  <a:spcPct val="0"/>
                </a:spcBef>
              </a:pPr>
              <a:r>
                <a:rPr lang="en-US" sz="1000" b="0">
                  <a:solidFill>
                    <a:schemeClr val="tx1"/>
                  </a:solidFill>
                  <a:latin typeface="Times New Roman" pitchFamily="18" charset="0"/>
                  <a:cs typeface="Times New Roman" pitchFamily="18" charset="0"/>
                </a:rPr>
                <a:t>Smith</a:t>
              </a:r>
            </a:p>
            <a:p>
              <a:pPr eaLnBrk="0" hangingPunct="0">
                <a:spcBef>
                  <a:spcPct val="0"/>
                </a:spcBef>
              </a:pPr>
              <a:endParaRPr lang="en-US" b="0">
                <a:solidFill>
                  <a:schemeClr val="tx1"/>
                </a:solidFill>
                <a:latin typeface="Times New Roman" pitchFamily="18" charset="0"/>
              </a:endParaRPr>
            </a:p>
          </p:txBody>
        </p:sp>
        <p:sp>
          <p:nvSpPr>
            <p:cNvPr id="220242" name="Rectangle 82"/>
            <p:cNvSpPr>
              <a:spLocks noChangeArrowheads="1"/>
            </p:cNvSpPr>
            <p:nvPr/>
          </p:nvSpPr>
          <p:spPr bwMode="auto">
            <a:xfrm>
              <a:off x="1549" y="1440"/>
              <a:ext cx="548" cy="480"/>
            </a:xfrm>
            <a:prstGeom prst="rect">
              <a:avLst/>
            </a:prstGeom>
            <a:noFill/>
            <a:ln w="7">
              <a:solidFill>
                <a:srgbClr val="A0A0A0"/>
              </a:solidFill>
              <a:miter lim="800000"/>
              <a:headEnd/>
              <a:tailEnd/>
            </a:ln>
            <a:effectLst/>
          </p:spPr>
          <p:txBody>
            <a:bodyPr/>
            <a:lstStyle/>
            <a:p>
              <a:endParaRPr lang="en-US"/>
            </a:p>
          </p:txBody>
        </p:sp>
      </p:grpSp>
      <p:grpSp>
        <p:nvGrpSpPr>
          <p:cNvPr id="220243" name="Group 83"/>
          <p:cNvGrpSpPr>
            <a:grpSpLocks/>
          </p:cNvGrpSpPr>
          <p:nvPr/>
        </p:nvGrpSpPr>
        <p:grpSpPr bwMode="auto">
          <a:xfrm>
            <a:off x="1960563" y="5410200"/>
            <a:ext cx="1087437" cy="304800"/>
            <a:chOff x="2097" y="1440"/>
            <a:chExt cx="598" cy="480"/>
          </a:xfrm>
        </p:grpSpPr>
        <p:sp>
          <p:nvSpPr>
            <p:cNvPr id="220244" name="Rectangle 84"/>
            <p:cNvSpPr>
              <a:spLocks noChangeArrowheads="1"/>
            </p:cNvSpPr>
            <p:nvPr/>
          </p:nvSpPr>
          <p:spPr bwMode="auto">
            <a:xfrm>
              <a:off x="2126" y="1440"/>
              <a:ext cx="540" cy="480"/>
            </a:xfrm>
            <a:prstGeom prst="rect">
              <a:avLst/>
            </a:prstGeom>
            <a:noFill/>
            <a:ln w="9525">
              <a:noFill/>
              <a:miter lim="800000"/>
              <a:headEnd/>
              <a:tailEnd/>
            </a:ln>
            <a:effectLst/>
          </p:spPr>
          <p:txBody>
            <a:bodyPr/>
            <a:lstStyle/>
            <a:p>
              <a:pPr>
                <a:spcBef>
                  <a:spcPct val="0"/>
                </a:spcBef>
              </a:pPr>
              <a:r>
                <a:rPr lang="en-US" sz="1000" b="0">
                  <a:solidFill>
                    <a:schemeClr val="tx1"/>
                  </a:solidFill>
                  <a:latin typeface="Times New Roman" pitchFamily="18" charset="0"/>
                  <a:cs typeface="Times New Roman" pitchFamily="18" charset="0"/>
                </a:rPr>
                <a:t>654-223-3455</a:t>
              </a:r>
            </a:p>
            <a:p>
              <a:pPr eaLnBrk="0" hangingPunct="0">
                <a:spcBef>
                  <a:spcPct val="0"/>
                </a:spcBef>
              </a:pPr>
              <a:endParaRPr lang="en-US" b="0">
                <a:solidFill>
                  <a:schemeClr val="tx1"/>
                </a:solidFill>
                <a:latin typeface="Times New Roman" pitchFamily="18" charset="0"/>
              </a:endParaRPr>
            </a:p>
          </p:txBody>
        </p:sp>
        <p:sp>
          <p:nvSpPr>
            <p:cNvPr id="220245" name="Rectangle 85"/>
            <p:cNvSpPr>
              <a:spLocks noChangeArrowheads="1"/>
            </p:cNvSpPr>
            <p:nvPr/>
          </p:nvSpPr>
          <p:spPr bwMode="auto">
            <a:xfrm>
              <a:off x="2097" y="1440"/>
              <a:ext cx="598" cy="480"/>
            </a:xfrm>
            <a:prstGeom prst="rect">
              <a:avLst/>
            </a:prstGeom>
            <a:noFill/>
            <a:ln w="7">
              <a:solidFill>
                <a:srgbClr val="A0A0A0"/>
              </a:solidFill>
              <a:miter lim="800000"/>
              <a:headEnd/>
              <a:tailEnd/>
            </a:ln>
            <a:effectLst/>
          </p:spPr>
          <p:txBody>
            <a:bodyPr/>
            <a:lstStyle/>
            <a:p>
              <a:endParaRPr lang="en-US"/>
            </a:p>
          </p:txBody>
        </p:sp>
      </p:grpSp>
      <p:grpSp>
        <p:nvGrpSpPr>
          <p:cNvPr id="220246" name="Group 86"/>
          <p:cNvGrpSpPr>
            <a:grpSpLocks/>
          </p:cNvGrpSpPr>
          <p:nvPr/>
        </p:nvGrpSpPr>
        <p:grpSpPr bwMode="auto">
          <a:xfrm>
            <a:off x="381000" y="5105400"/>
            <a:ext cx="663575" cy="304800"/>
            <a:chOff x="0" y="1440"/>
            <a:chExt cx="627" cy="480"/>
          </a:xfrm>
        </p:grpSpPr>
        <p:sp>
          <p:nvSpPr>
            <p:cNvPr id="220247" name="Rectangle 87"/>
            <p:cNvSpPr>
              <a:spLocks noChangeArrowheads="1"/>
            </p:cNvSpPr>
            <p:nvPr/>
          </p:nvSpPr>
          <p:spPr bwMode="auto">
            <a:xfrm>
              <a:off x="29" y="1440"/>
              <a:ext cx="569" cy="480"/>
            </a:xfrm>
            <a:prstGeom prst="rect">
              <a:avLst/>
            </a:prstGeom>
            <a:noFill/>
            <a:ln w="9525">
              <a:noFill/>
              <a:miter lim="800000"/>
              <a:headEnd/>
              <a:tailEnd/>
            </a:ln>
            <a:effectLst/>
          </p:spPr>
          <p:txBody>
            <a:bodyPr/>
            <a:lstStyle/>
            <a:p>
              <a:pPr>
                <a:spcBef>
                  <a:spcPct val="0"/>
                </a:spcBef>
              </a:pPr>
              <a:r>
                <a:rPr lang="en-US" sz="1000" b="0">
                  <a:solidFill>
                    <a:schemeClr val="tx1"/>
                  </a:solidFill>
                  <a:latin typeface="Times New Roman" pitchFamily="18" charset="0"/>
                  <a:cs typeface="Times New Roman" pitchFamily="18" charset="0"/>
                </a:rPr>
                <a:t>4</a:t>
              </a:r>
              <a:endParaRPr lang="en-US" b="0">
                <a:solidFill>
                  <a:schemeClr val="tx1"/>
                </a:solidFill>
                <a:latin typeface="Times New Roman" pitchFamily="18" charset="0"/>
              </a:endParaRPr>
            </a:p>
          </p:txBody>
        </p:sp>
        <p:sp>
          <p:nvSpPr>
            <p:cNvPr id="220248" name="Rectangle 88"/>
            <p:cNvSpPr>
              <a:spLocks noChangeArrowheads="1"/>
            </p:cNvSpPr>
            <p:nvPr/>
          </p:nvSpPr>
          <p:spPr bwMode="auto">
            <a:xfrm>
              <a:off x="0" y="1440"/>
              <a:ext cx="627" cy="480"/>
            </a:xfrm>
            <a:prstGeom prst="rect">
              <a:avLst/>
            </a:prstGeom>
            <a:noFill/>
            <a:ln w="7">
              <a:solidFill>
                <a:srgbClr val="A0A0A0"/>
              </a:solidFill>
              <a:miter lim="800000"/>
              <a:headEnd/>
              <a:tailEnd/>
            </a:ln>
            <a:effectLst/>
          </p:spPr>
          <p:txBody>
            <a:bodyPr/>
            <a:lstStyle/>
            <a:p>
              <a:endParaRPr lang="en-US"/>
            </a:p>
          </p:txBody>
        </p:sp>
      </p:grpSp>
      <p:grpSp>
        <p:nvGrpSpPr>
          <p:cNvPr id="220249" name="Group 89"/>
          <p:cNvGrpSpPr>
            <a:grpSpLocks/>
          </p:cNvGrpSpPr>
          <p:nvPr/>
        </p:nvGrpSpPr>
        <p:grpSpPr bwMode="auto">
          <a:xfrm>
            <a:off x="1047750" y="5105400"/>
            <a:ext cx="911225" cy="304800"/>
            <a:chOff x="1549" y="1440"/>
            <a:chExt cx="548" cy="480"/>
          </a:xfrm>
        </p:grpSpPr>
        <p:sp>
          <p:nvSpPr>
            <p:cNvPr id="220250" name="Rectangle 90"/>
            <p:cNvSpPr>
              <a:spLocks noChangeArrowheads="1"/>
            </p:cNvSpPr>
            <p:nvPr/>
          </p:nvSpPr>
          <p:spPr bwMode="auto">
            <a:xfrm>
              <a:off x="1578" y="1440"/>
              <a:ext cx="490" cy="480"/>
            </a:xfrm>
            <a:prstGeom prst="rect">
              <a:avLst/>
            </a:prstGeom>
            <a:noFill/>
            <a:ln w="9525">
              <a:noFill/>
              <a:miter lim="800000"/>
              <a:headEnd/>
              <a:tailEnd/>
            </a:ln>
            <a:effectLst/>
          </p:spPr>
          <p:txBody>
            <a:bodyPr/>
            <a:lstStyle/>
            <a:p>
              <a:pPr>
                <a:spcBef>
                  <a:spcPct val="0"/>
                </a:spcBef>
              </a:pPr>
              <a:r>
                <a:rPr lang="en-US" sz="1000" b="0">
                  <a:solidFill>
                    <a:schemeClr val="tx1"/>
                  </a:solidFill>
                  <a:latin typeface="Times New Roman" pitchFamily="18" charset="0"/>
                  <a:cs typeface="Times New Roman" pitchFamily="18" charset="0"/>
                </a:rPr>
                <a:t>Jones</a:t>
              </a:r>
            </a:p>
            <a:p>
              <a:pPr eaLnBrk="0" hangingPunct="0">
                <a:spcBef>
                  <a:spcPct val="0"/>
                </a:spcBef>
              </a:pPr>
              <a:endParaRPr lang="en-US" b="0">
                <a:solidFill>
                  <a:schemeClr val="tx1"/>
                </a:solidFill>
                <a:latin typeface="Times New Roman" pitchFamily="18" charset="0"/>
              </a:endParaRPr>
            </a:p>
          </p:txBody>
        </p:sp>
        <p:sp>
          <p:nvSpPr>
            <p:cNvPr id="220251" name="Rectangle 91"/>
            <p:cNvSpPr>
              <a:spLocks noChangeArrowheads="1"/>
            </p:cNvSpPr>
            <p:nvPr/>
          </p:nvSpPr>
          <p:spPr bwMode="auto">
            <a:xfrm>
              <a:off x="1549" y="1440"/>
              <a:ext cx="548" cy="480"/>
            </a:xfrm>
            <a:prstGeom prst="rect">
              <a:avLst/>
            </a:prstGeom>
            <a:noFill/>
            <a:ln w="7">
              <a:solidFill>
                <a:srgbClr val="A0A0A0"/>
              </a:solidFill>
              <a:miter lim="800000"/>
              <a:headEnd/>
              <a:tailEnd/>
            </a:ln>
            <a:effectLst/>
          </p:spPr>
          <p:txBody>
            <a:bodyPr/>
            <a:lstStyle/>
            <a:p>
              <a:endParaRPr lang="en-US"/>
            </a:p>
          </p:txBody>
        </p:sp>
      </p:grpSp>
      <p:grpSp>
        <p:nvGrpSpPr>
          <p:cNvPr id="220252" name="Group 92"/>
          <p:cNvGrpSpPr>
            <a:grpSpLocks/>
          </p:cNvGrpSpPr>
          <p:nvPr/>
        </p:nvGrpSpPr>
        <p:grpSpPr bwMode="auto">
          <a:xfrm>
            <a:off x="1958975" y="5105400"/>
            <a:ext cx="1087438" cy="304800"/>
            <a:chOff x="2097" y="1440"/>
            <a:chExt cx="598" cy="480"/>
          </a:xfrm>
        </p:grpSpPr>
        <p:sp>
          <p:nvSpPr>
            <p:cNvPr id="220253" name="Rectangle 93"/>
            <p:cNvSpPr>
              <a:spLocks noChangeArrowheads="1"/>
            </p:cNvSpPr>
            <p:nvPr/>
          </p:nvSpPr>
          <p:spPr bwMode="auto">
            <a:xfrm>
              <a:off x="2126" y="1440"/>
              <a:ext cx="540" cy="480"/>
            </a:xfrm>
            <a:prstGeom prst="rect">
              <a:avLst/>
            </a:prstGeom>
            <a:noFill/>
            <a:ln w="9525">
              <a:noFill/>
              <a:miter lim="800000"/>
              <a:headEnd/>
              <a:tailEnd/>
            </a:ln>
            <a:effectLst/>
          </p:spPr>
          <p:txBody>
            <a:bodyPr/>
            <a:lstStyle/>
            <a:p>
              <a:pPr>
                <a:spcBef>
                  <a:spcPct val="0"/>
                </a:spcBef>
              </a:pPr>
              <a:r>
                <a:rPr lang="en-US" sz="1000" b="0">
                  <a:solidFill>
                    <a:schemeClr val="tx1"/>
                  </a:solidFill>
                  <a:latin typeface="Times New Roman" pitchFamily="18" charset="0"/>
                  <a:cs typeface="Times New Roman" pitchFamily="18" charset="0"/>
                </a:rPr>
                <a:t>123-333-3333</a:t>
              </a:r>
              <a:endParaRPr lang="en-US" b="0">
                <a:solidFill>
                  <a:schemeClr val="tx1"/>
                </a:solidFill>
                <a:latin typeface="Times New Roman" pitchFamily="18" charset="0"/>
              </a:endParaRPr>
            </a:p>
          </p:txBody>
        </p:sp>
        <p:sp>
          <p:nvSpPr>
            <p:cNvPr id="220254" name="Rectangle 94"/>
            <p:cNvSpPr>
              <a:spLocks noChangeArrowheads="1"/>
            </p:cNvSpPr>
            <p:nvPr/>
          </p:nvSpPr>
          <p:spPr bwMode="auto">
            <a:xfrm>
              <a:off x="2097" y="1440"/>
              <a:ext cx="598" cy="480"/>
            </a:xfrm>
            <a:prstGeom prst="rect">
              <a:avLst/>
            </a:prstGeom>
            <a:noFill/>
            <a:ln w="7">
              <a:solidFill>
                <a:srgbClr val="A0A0A0"/>
              </a:solidFill>
              <a:miter lim="800000"/>
              <a:headEnd/>
              <a:tailEnd/>
            </a:ln>
            <a:effectLst/>
          </p:spPr>
          <p:txBody>
            <a:bodyPr/>
            <a:lstStyle/>
            <a:p>
              <a:endParaRPr lang="en-US"/>
            </a:p>
          </p:txBody>
        </p:sp>
      </p:grpSp>
      <p:grpSp>
        <p:nvGrpSpPr>
          <p:cNvPr id="220255" name="Group 95"/>
          <p:cNvGrpSpPr>
            <a:grpSpLocks/>
          </p:cNvGrpSpPr>
          <p:nvPr/>
        </p:nvGrpSpPr>
        <p:grpSpPr bwMode="auto">
          <a:xfrm>
            <a:off x="382588" y="4800600"/>
            <a:ext cx="663575" cy="304800"/>
            <a:chOff x="0" y="0"/>
            <a:chExt cx="627" cy="480"/>
          </a:xfrm>
        </p:grpSpPr>
        <p:sp>
          <p:nvSpPr>
            <p:cNvPr id="220256" name="Rectangle 96"/>
            <p:cNvSpPr>
              <a:spLocks noChangeArrowheads="1"/>
            </p:cNvSpPr>
            <p:nvPr/>
          </p:nvSpPr>
          <p:spPr bwMode="auto">
            <a:xfrm>
              <a:off x="29" y="0"/>
              <a:ext cx="569" cy="480"/>
            </a:xfrm>
            <a:prstGeom prst="rect">
              <a:avLst/>
            </a:prstGeom>
            <a:noFill/>
            <a:ln w="9525">
              <a:noFill/>
              <a:miter lim="800000"/>
              <a:headEnd/>
              <a:tailEnd/>
            </a:ln>
            <a:effectLst/>
          </p:spPr>
          <p:txBody>
            <a:bodyPr/>
            <a:lstStyle/>
            <a:p>
              <a:pPr>
                <a:spcBef>
                  <a:spcPct val="0"/>
                </a:spcBef>
              </a:pPr>
              <a:r>
                <a:rPr lang="en-US" sz="1000" b="0">
                  <a:solidFill>
                    <a:schemeClr val="tx1"/>
                  </a:solidFill>
                  <a:latin typeface="Times New Roman" pitchFamily="18" charset="0"/>
                  <a:cs typeface="Times New Roman" pitchFamily="18" charset="0"/>
                </a:rPr>
                <a:t>3</a:t>
              </a:r>
              <a:endParaRPr lang="en-US" b="0">
                <a:solidFill>
                  <a:schemeClr val="tx1"/>
                </a:solidFill>
                <a:latin typeface="Times New Roman" pitchFamily="18" charset="0"/>
              </a:endParaRPr>
            </a:p>
          </p:txBody>
        </p:sp>
        <p:sp>
          <p:nvSpPr>
            <p:cNvPr id="220257" name="Rectangle 97"/>
            <p:cNvSpPr>
              <a:spLocks noChangeArrowheads="1"/>
            </p:cNvSpPr>
            <p:nvPr/>
          </p:nvSpPr>
          <p:spPr bwMode="auto">
            <a:xfrm>
              <a:off x="0" y="0"/>
              <a:ext cx="627" cy="480"/>
            </a:xfrm>
            <a:prstGeom prst="rect">
              <a:avLst/>
            </a:prstGeom>
            <a:noFill/>
            <a:ln w="7">
              <a:solidFill>
                <a:srgbClr val="A0A0A0"/>
              </a:solidFill>
              <a:miter lim="800000"/>
              <a:headEnd/>
              <a:tailEnd/>
            </a:ln>
            <a:effectLst/>
          </p:spPr>
          <p:txBody>
            <a:bodyPr/>
            <a:lstStyle/>
            <a:p>
              <a:endParaRPr lang="en-US"/>
            </a:p>
          </p:txBody>
        </p:sp>
      </p:grpSp>
      <p:grpSp>
        <p:nvGrpSpPr>
          <p:cNvPr id="220258" name="Group 98"/>
          <p:cNvGrpSpPr>
            <a:grpSpLocks/>
          </p:cNvGrpSpPr>
          <p:nvPr/>
        </p:nvGrpSpPr>
        <p:grpSpPr bwMode="auto">
          <a:xfrm>
            <a:off x="1049338" y="4800600"/>
            <a:ext cx="911225" cy="304800"/>
            <a:chOff x="1549" y="0"/>
            <a:chExt cx="548" cy="480"/>
          </a:xfrm>
        </p:grpSpPr>
        <p:sp>
          <p:nvSpPr>
            <p:cNvPr id="220259" name="Rectangle 99"/>
            <p:cNvSpPr>
              <a:spLocks noChangeArrowheads="1"/>
            </p:cNvSpPr>
            <p:nvPr/>
          </p:nvSpPr>
          <p:spPr bwMode="auto">
            <a:xfrm>
              <a:off x="1578" y="0"/>
              <a:ext cx="490" cy="480"/>
            </a:xfrm>
            <a:prstGeom prst="rect">
              <a:avLst/>
            </a:prstGeom>
            <a:noFill/>
            <a:ln w="9525">
              <a:noFill/>
              <a:miter lim="800000"/>
              <a:headEnd/>
              <a:tailEnd/>
            </a:ln>
            <a:effectLst/>
          </p:spPr>
          <p:txBody>
            <a:bodyPr/>
            <a:lstStyle/>
            <a:p>
              <a:pPr>
                <a:spcBef>
                  <a:spcPct val="0"/>
                </a:spcBef>
              </a:pPr>
              <a:r>
                <a:rPr lang="en-US" sz="1000" b="0">
                  <a:solidFill>
                    <a:schemeClr val="tx1"/>
                  </a:solidFill>
                  <a:latin typeface="Times New Roman" pitchFamily="18" charset="0"/>
                  <a:cs typeface="Times New Roman" pitchFamily="18" charset="0"/>
                </a:rPr>
                <a:t>Grumpy</a:t>
              </a:r>
              <a:endParaRPr lang="en-US" b="0">
                <a:solidFill>
                  <a:schemeClr val="tx1"/>
                </a:solidFill>
                <a:latin typeface="Times New Roman" pitchFamily="18" charset="0"/>
              </a:endParaRPr>
            </a:p>
          </p:txBody>
        </p:sp>
        <p:sp>
          <p:nvSpPr>
            <p:cNvPr id="220260" name="Rectangle 100"/>
            <p:cNvSpPr>
              <a:spLocks noChangeArrowheads="1"/>
            </p:cNvSpPr>
            <p:nvPr/>
          </p:nvSpPr>
          <p:spPr bwMode="auto">
            <a:xfrm>
              <a:off x="1549" y="0"/>
              <a:ext cx="548" cy="480"/>
            </a:xfrm>
            <a:prstGeom prst="rect">
              <a:avLst/>
            </a:prstGeom>
            <a:noFill/>
            <a:ln w="7">
              <a:solidFill>
                <a:srgbClr val="A0A0A0"/>
              </a:solidFill>
              <a:miter lim="800000"/>
              <a:headEnd/>
              <a:tailEnd/>
            </a:ln>
            <a:effectLst/>
          </p:spPr>
          <p:txBody>
            <a:bodyPr/>
            <a:lstStyle/>
            <a:p>
              <a:endParaRPr lang="en-US"/>
            </a:p>
          </p:txBody>
        </p:sp>
      </p:grpSp>
      <p:grpSp>
        <p:nvGrpSpPr>
          <p:cNvPr id="220261" name="Group 101"/>
          <p:cNvGrpSpPr>
            <a:grpSpLocks/>
          </p:cNvGrpSpPr>
          <p:nvPr/>
        </p:nvGrpSpPr>
        <p:grpSpPr bwMode="auto">
          <a:xfrm>
            <a:off x="1960563" y="4800600"/>
            <a:ext cx="1087437" cy="304800"/>
            <a:chOff x="2097" y="0"/>
            <a:chExt cx="598" cy="480"/>
          </a:xfrm>
        </p:grpSpPr>
        <p:sp>
          <p:nvSpPr>
            <p:cNvPr id="220262" name="Rectangle 102"/>
            <p:cNvSpPr>
              <a:spLocks noChangeArrowheads="1"/>
            </p:cNvSpPr>
            <p:nvPr/>
          </p:nvSpPr>
          <p:spPr bwMode="auto">
            <a:xfrm>
              <a:off x="2126" y="0"/>
              <a:ext cx="540" cy="480"/>
            </a:xfrm>
            <a:prstGeom prst="rect">
              <a:avLst/>
            </a:prstGeom>
            <a:noFill/>
            <a:ln w="9525">
              <a:noFill/>
              <a:miter lim="800000"/>
              <a:headEnd/>
              <a:tailEnd/>
            </a:ln>
            <a:effectLst/>
          </p:spPr>
          <p:txBody>
            <a:bodyPr/>
            <a:lstStyle/>
            <a:p>
              <a:pPr>
                <a:spcBef>
                  <a:spcPct val="0"/>
                </a:spcBef>
              </a:pPr>
              <a:r>
                <a:rPr lang="en-US" sz="1000" b="0">
                  <a:solidFill>
                    <a:schemeClr val="tx1"/>
                  </a:solidFill>
                  <a:latin typeface="Times New Roman" pitchFamily="18" charset="0"/>
                  <a:cs typeface="Times New Roman" pitchFamily="18" charset="0"/>
                </a:rPr>
                <a:t>665-235-6532</a:t>
              </a:r>
            </a:p>
            <a:p>
              <a:pPr eaLnBrk="0" hangingPunct="0">
                <a:spcBef>
                  <a:spcPct val="0"/>
                </a:spcBef>
              </a:pPr>
              <a:endParaRPr lang="en-US" b="0">
                <a:solidFill>
                  <a:schemeClr val="tx1"/>
                </a:solidFill>
                <a:latin typeface="Times New Roman" pitchFamily="18" charset="0"/>
              </a:endParaRPr>
            </a:p>
          </p:txBody>
        </p:sp>
        <p:sp>
          <p:nvSpPr>
            <p:cNvPr id="220263" name="Rectangle 103"/>
            <p:cNvSpPr>
              <a:spLocks noChangeArrowheads="1"/>
            </p:cNvSpPr>
            <p:nvPr/>
          </p:nvSpPr>
          <p:spPr bwMode="auto">
            <a:xfrm>
              <a:off x="2097" y="0"/>
              <a:ext cx="598" cy="480"/>
            </a:xfrm>
            <a:prstGeom prst="rect">
              <a:avLst/>
            </a:prstGeom>
            <a:noFill/>
            <a:ln w="7">
              <a:solidFill>
                <a:srgbClr val="A0A0A0"/>
              </a:solidFill>
              <a:miter lim="800000"/>
              <a:headEnd/>
              <a:tailEnd/>
            </a:ln>
            <a:effectLst/>
          </p:spPr>
          <p:txBody>
            <a:bodyPr/>
            <a:lstStyle/>
            <a:p>
              <a:endParaRPr lang="en-US"/>
            </a:p>
          </p:txBody>
        </p:sp>
      </p:grpSp>
      <p:grpSp>
        <p:nvGrpSpPr>
          <p:cNvPr id="220264" name="Group 104"/>
          <p:cNvGrpSpPr>
            <a:grpSpLocks/>
          </p:cNvGrpSpPr>
          <p:nvPr/>
        </p:nvGrpSpPr>
        <p:grpSpPr bwMode="auto">
          <a:xfrm>
            <a:off x="382588" y="4495800"/>
            <a:ext cx="663575" cy="304800"/>
            <a:chOff x="0" y="0"/>
            <a:chExt cx="627" cy="480"/>
          </a:xfrm>
        </p:grpSpPr>
        <p:sp>
          <p:nvSpPr>
            <p:cNvPr id="220265" name="Rectangle 105"/>
            <p:cNvSpPr>
              <a:spLocks noChangeArrowheads="1"/>
            </p:cNvSpPr>
            <p:nvPr/>
          </p:nvSpPr>
          <p:spPr bwMode="auto">
            <a:xfrm>
              <a:off x="29" y="0"/>
              <a:ext cx="569" cy="480"/>
            </a:xfrm>
            <a:prstGeom prst="rect">
              <a:avLst/>
            </a:prstGeom>
            <a:noFill/>
            <a:ln w="9525">
              <a:noFill/>
              <a:miter lim="800000"/>
              <a:headEnd/>
              <a:tailEnd/>
            </a:ln>
            <a:effectLst/>
          </p:spPr>
          <p:txBody>
            <a:bodyPr/>
            <a:lstStyle/>
            <a:p>
              <a:pPr>
                <a:spcBef>
                  <a:spcPct val="0"/>
                </a:spcBef>
              </a:pPr>
              <a:r>
                <a:rPr lang="en-US" sz="1000" b="0">
                  <a:solidFill>
                    <a:schemeClr val="tx1"/>
                  </a:solidFill>
                  <a:latin typeface="Times New Roman" pitchFamily="18" charset="0"/>
                  <a:cs typeface="Times New Roman" pitchFamily="18" charset="0"/>
                </a:rPr>
                <a:t>2</a:t>
              </a:r>
              <a:endParaRPr lang="en-US" b="0">
                <a:solidFill>
                  <a:schemeClr val="tx1"/>
                </a:solidFill>
                <a:latin typeface="Times New Roman" pitchFamily="18" charset="0"/>
              </a:endParaRPr>
            </a:p>
          </p:txBody>
        </p:sp>
        <p:sp>
          <p:nvSpPr>
            <p:cNvPr id="220266" name="Rectangle 106"/>
            <p:cNvSpPr>
              <a:spLocks noChangeArrowheads="1"/>
            </p:cNvSpPr>
            <p:nvPr/>
          </p:nvSpPr>
          <p:spPr bwMode="auto">
            <a:xfrm>
              <a:off x="0" y="0"/>
              <a:ext cx="627" cy="480"/>
            </a:xfrm>
            <a:prstGeom prst="rect">
              <a:avLst/>
            </a:prstGeom>
            <a:noFill/>
            <a:ln w="7">
              <a:solidFill>
                <a:srgbClr val="A0A0A0"/>
              </a:solidFill>
              <a:miter lim="800000"/>
              <a:headEnd/>
              <a:tailEnd/>
            </a:ln>
            <a:effectLst/>
          </p:spPr>
          <p:txBody>
            <a:bodyPr/>
            <a:lstStyle/>
            <a:p>
              <a:endParaRPr lang="en-US"/>
            </a:p>
          </p:txBody>
        </p:sp>
      </p:grpSp>
      <p:grpSp>
        <p:nvGrpSpPr>
          <p:cNvPr id="220267" name="Group 107"/>
          <p:cNvGrpSpPr>
            <a:grpSpLocks/>
          </p:cNvGrpSpPr>
          <p:nvPr/>
        </p:nvGrpSpPr>
        <p:grpSpPr bwMode="auto">
          <a:xfrm>
            <a:off x="1049338" y="4495800"/>
            <a:ext cx="911225" cy="304800"/>
            <a:chOff x="1549" y="0"/>
            <a:chExt cx="548" cy="480"/>
          </a:xfrm>
        </p:grpSpPr>
        <p:sp>
          <p:nvSpPr>
            <p:cNvPr id="220268" name="Rectangle 108"/>
            <p:cNvSpPr>
              <a:spLocks noChangeArrowheads="1"/>
            </p:cNvSpPr>
            <p:nvPr/>
          </p:nvSpPr>
          <p:spPr bwMode="auto">
            <a:xfrm>
              <a:off x="1578" y="0"/>
              <a:ext cx="490" cy="480"/>
            </a:xfrm>
            <a:prstGeom prst="rect">
              <a:avLst/>
            </a:prstGeom>
            <a:noFill/>
            <a:ln w="9525">
              <a:noFill/>
              <a:miter lim="800000"/>
              <a:headEnd/>
              <a:tailEnd/>
            </a:ln>
            <a:effectLst/>
          </p:spPr>
          <p:txBody>
            <a:bodyPr/>
            <a:lstStyle/>
            <a:p>
              <a:pPr>
                <a:spcBef>
                  <a:spcPct val="0"/>
                </a:spcBef>
              </a:pPr>
              <a:r>
                <a:rPr lang="en-US" sz="1000" b="0">
                  <a:solidFill>
                    <a:schemeClr val="tx1"/>
                  </a:solidFill>
                  <a:latin typeface="Times New Roman" pitchFamily="18" charset="0"/>
                  <a:cs typeface="Times New Roman" pitchFamily="18" charset="0"/>
                </a:rPr>
                <a:t>Snoopy</a:t>
              </a:r>
              <a:endParaRPr lang="en-US" b="0">
                <a:solidFill>
                  <a:schemeClr val="tx1"/>
                </a:solidFill>
                <a:latin typeface="Times New Roman" pitchFamily="18" charset="0"/>
              </a:endParaRPr>
            </a:p>
          </p:txBody>
        </p:sp>
        <p:sp>
          <p:nvSpPr>
            <p:cNvPr id="220269" name="Rectangle 109"/>
            <p:cNvSpPr>
              <a:spLocks noChangeArrowheads="1"/>
            </p:cNvSpPr>
            <p:nvPr/>
          </p:nvSpPr>
          <p:spPr bwMode="auto">
            <a:xfrm>
              <a:off x="1549" y="0"/>
              <a:ext cx="548" cy="480"/>
            </a:xfrm>
            <a:prstGeom prst="rect">
              <a:avLst/>
            </a:prstGeom>
            <a:noFill/>
            <a:ln w="7">
              <a:solidFill>
                <a:srgbClr val="A0A0A0"/>
              </a:solidFill>
              <a:miter lim="800000"/>
              <a:headEnd/>
              <a:tailEnd/>
            </a:ln>
            <a:effectLst/>
          </p:spPr>
          <p:txBody>
            <a:bodyPr/>
            <a:lstStyle/>
            <a:p>
              <a:endParaRPr lang="en-US"/>
            </a:p>
          </p:txBody>
        </p:sp>
      </p:grpSp>
      <p:grpSp>
        <p:nvGrpSpPr>
          <p:cNvPr id="220270" name="Group 110"/>
          <p:cNvGrpSpPr>
            <a:grpSpLocks/>
          </p:cNvGrpSpPr>
          <p:nvPr/>
        </p:nvGrpSpPr>
        <p:grpSpPr bwMode="auto">
          <a:xfrm>
            <a:off x="1960563" y="4495800"/>
            <a:ext cx="1087437" cy="304800"/>
            <a:chOff x="2097" y="0"/>
            <a:chExt cx="598" cy="480"/>
          </a:xfrm>
        </p:grpSpPr>
        <p:sp>
          <p:nvSpPr>
            <p:cNvPr id="220271" name="Rectangle 111"/>
            <p:cNvSpPr>
              <a:spLocks noChangeArrowheads="1"/>
            </p:cNvSpPr>
            <p:nvPr/>
          </p:nvSpPr>
          <p:spPr bwMode="auto">
            <a:xfrm>
              <a:off x="2126" y="0"/>
              <a:ext cx="540" cy="480"/>
            </a:xfrm>
            <a:prstGeom prst="rect">
              <a:avLst/>
            </a:prstGeom>
            <a:noFill/>
            <a:ln w="9525">
              <a:noFill/>
              <a:miter lim="800000"/>
              <a:headEnd/>
              <a:tailEnd/>
            </a:ln>
            <a:effectLst/>
          </p:spPr>
          <p:txBody>
            <a:bodyPr/>
            <a:lstStyle/>
            <a:p>
              <a:pPr>
                <a:spcBef>
                  <a:spcPct val="0"/>
                </a:spcBef>
              </a:pPr>
              <a:r>
                <a:rPr lang="en-US" sz="1000" b="0">
                  <a:solidFill>
                    <a:schemeClr val="tx1"/>
                  </a:solidFill>
                  <a:latin typeface="Times New Roman" pitchFamily="18" charset="0"/>
                  <a:cs typeface="Times New Roman" pitchFamily="18" charset="0"/>
                </a:rPr>
                <a:t>232-234-1234</a:t>
              </a:r>
              <a:endParaRPr lang="en-US" b="0">
                <a:solidFill>
                  <a:schemeClr val="tx1"/>
                </a:solidFill>
                <a:latin typeface="Times New Roman" pitchFamily="18" charset="0"/>
              </a:endParaRPr>
            </a:p>
          </p:txBody>
        </p:sp>
        <p:sp>
          <p:nvSpPr>
            <p:cNvPr id="220272" name="Rectangle 112"/>
            <p:cNvSpPr>
              <a:spLocks noChangeArrowheads="1"/>
            </p:cNvSpPr>
            <p:nvPr/>
          </p:nvSpPr>
          <p:spPr bwMode="auto">
            <a:xfrm>
              <a:off x="2097" y="0"/>
              <a:ext cx="598" cy="480"/>
            </a:xfrm>
            <a:prstGeom prst="rect">
              <a:avLst/>
            </a:prstGeom>
            <a:noFill/>
            <a:ln w="7">
              <a:solidFill>
                <a:srgbClr val="A0A0A0"/>
              </a:solidFill>
              <a:miter lim="800000"/>
              <a:headEnd/>
              <a:tailEnd/>
            </a:ln>
            <a:effectLst/>
          </p:spPr>
          <p:txBody>
            <a:bodyPr/>
            <a:lstStyle/>
            <a:p>
              <a:endParaRPr lang="en-US"/>
            </a:p>
          </p:txBody>
        </p:sp>
      </p:grpSp>
      <p:grpSp>
        <p:nvGrpSpPr>
          <p:cNvPr id="220273" name="Group 113"/>
          <p:cNvGrpSpPr>
            <a:grpSpLocks/>
          </p:cNvGrpSpPr>
          <p:nvPr/>
        </p:nvGrpSpPr>
        <p:grpSpPr bwMode="auto">
          <a:xfrm>
            <a:off x="381000" y="4191000"/>
            <a:ext cx="663575" cy="304800"/>
            <a:chOff x="0" y="0"/>
            <a:chExt cx="627" cy="480"/>
          </a:xfrm>
        </p:grpSpPr>
        <p:sp>
          <p:nvSpPr>
            <p:cNvPr id="220274" name="Rectangle 114"/>
            <p:cNvSpPr>
              <a:spLocks noChangeArrowheads="1"/>
            </p:cNvSpPr>
            <p:nvPr/>
          </p:nvSpPr>
          <p:spPr bwMode="auto">
            <a:xfrm>
              <a:off x="29" y="0"/>
              <a:ext cx="569" cy="480"/>
            </a:xfrm>
            <a:prstGeom prst="rect">
              <a:avLst/>
            </a:prstGeom>
            <a:noFill/>
            <a:ln w="9525">
              <a:noFill/>
              <a:miter lim="800000"/>
              <a:headEnd/>
              <a:tailEnd/>
            </a:ln>
            <a:effectLst/>
          </p:spPr>
          <p:txBody>
            <a:bodyPr/>
            <a:lstStyle/>
            <a:p>
              <a:pPr>
                <a:spcBef>
                  <a:spcPct val="0"/>
                </a:spcBef>
              </a:pPr>
              <a:r>
                <a:rPr lang="en-US" sz="1000" b="0">
                  <a:solidFill>
                    <a:schemeClr val="tx1"/>
                  </a:solidFill>
                  <a:latin typeface="Times New Roman" pitchFamily="18" charset="0"/>
                  <a:cs typeface="Times New Roman" pitchFamily="18" charset="0"/>
                </a:rPr>
                <a:t>1</a:t>
              </a:r>
            </a:p>
            <a:p>
              <a:pPr eaLnBrk="0" hangingPunct="0">
                <a:spcBef>
                  <a:spcPct val="0"/>
                </a:spcBef>
              </a:pPr>
              <a:endParaRPr lang="en-US" b="0">
                <a:solidFill>
                  <a:schemeClr val="tx1"/>
                </a:solidFill>
                <a:latin typeface="Times New Roman" pitchFamily="18" charset="0"/>
              </a:endParaRPr>
            </a:p>
          </p:txBody>
        </p:sp>
        <p:sp>
          <p:nvSpPr>
            <p:cNvPr id="220275" name="Rectangle 115"/>
            <p:cNvSpPr>
              <a:spLocks noChangeArrowheads="1"/>
            </p:cNvSpPr>
            <p:nvPr/>
          </p:nvSpPr>
          <p:spPr bwMode="auto">
            <a:xfrm>
              <a:off x="0" y="0"/>
              <a:ext cx="627" cy="480"/>
            </a:xfrm>
            <a:prstGeom prst="rect">
              <a:avLst/>
            </a:prstGeom>
            <a:noFill/>
            <a:ln w="7">
              <a:solidFill>
                <a:srgbClr val="A0A0A0"/>
              </a:solidFill>
              <a:miter lim="800000"/>
              <a:headEnd/>
              <a:tailEnd/>
            </a:ln>
            <a:effectLst/>
          </p:spPr>
          <p:txBody>
            <a:bodyPr/>
            <a:lstStyle/>
            <a:p>
              <a:endParaRPr lang="en-US"/>
            </a:p>
          </p:txBody>
        </p:sp>
      </p:grpSp>
      <p:grpSp>
        <p:nvGrpSpPr>
          <p:cNvPr id="220276" name="Group 116"/>
          <p:cNvGrpSpPr>
            <a:grpSpLocks/>
          </p:cNvGrpSpPr>
          <p:nvPr/>
        </p:nvGrpSpPr>
        <p:grpSpPr bwMode="auto">
          <a:xfrm>
            <a:off x="1047750" y="4191000"/>
            <a:ext cx="911225" cy="304800"/>
            <a:chOff x="1549" y="0"/>
            <a:chExt cx="548" cy="480"/>
          </a:xfrm>
        </p:grpSpPr>
        <p:sp>
          <p:nvSpPr>
            <p:cNvPr id="220277" name="Rectangle 117"/>
            <p:cNvSpPr>
              <a:spLocks noChangeArrowheads="1"/>
            </p:cNvSpPr>
            <p:nvPr/>
          </p:nvSpPr>
          <p:spPr bwMode="auto">
            <a:xfrm>
              <a:off x="1578" y="0"/>
              <a:ext cx="490" cy="480"/>
            </a:xfrm>
            <a:prstGeom prst="rect">
              <a:avLst/>
            </a:prstGeom>
            <a:noFill/>
            <a:ln w="9525">
              <a:noFill/>
              <a:miter lim="800000"/>
              <a:headEnd/>
              <a:tailEnd/>
            </a:ln>
            <a:effectLst/>
          </p:spPr>
          <p:txBody>
            <a:bodyPr/>
            <a:lstStyle/>
            <a:p>
              <a:pPr>
                <a:spcBef>
                  <a:spcPct val="0"/>
                </a:spcBef>
              </a:pPr>
              <a:r>
                <a:rPr lang="en-US" sz="1000" b="0">
                  <a:solidFill>
                    <a:schemeClr val="tx1"/>
                  </a:solidFill>
                  <a:latin typeface="Times New Roman" pitchFamily="18" charset="0"/>
                  <a:cs typeface="Times New Roman" pitchFamily="18" charset="0"/>
                </a:rPr>
                <a:t>Sleepy</a:t>
              </a:r>
              <a:endParaRPr lang="en-US" b="0">
                <a:solidFill>
                  <a:schemeClr val="tx1"/>
                </a:solidFill>
                <a:latin typeface="Times New Roman" pitchFamily="18" charset="0"/>
              </a:endParaRPr>
            </a:p>
          </p:txBody>
        </p:sp>
        <p:sp>
          <p:nvSpPr>
            <p:cNvPr id="220278" name="Rectangle 118"/>
            <p:cNvSpPr>
              <a:spLocks noChangeArrowheads="1"/>
            </p:cNvSpPr>
            <p:nvPr/>
          </p:nvSpPr>
          <p:spPr bwMode="auto">
            <a:xfrm>
              <a:off x="1549" y="0"/>
              <a:ext cx="548" cy="480"/>
            </a:xfrm>
            <a:prstGeom prst="rect">
              <a:avLst/>
            </a:prstGeom>
            <a:noFill/>
            <a:ln w="7">
              <a:solidFill>
                <a:srgbClr val="A0A0A0"/>
              </a:solidFill>
              <a:miter lim="800000"/>
              <a:headEnd/>
              <a:tailEnd/>
            </a:ln>
            <a:effectLst/>
          </p:spPr>
          <p:txBody>
            <a:bodyPr/>
            <a:lstStyle/>
            <a:p>
              <a:endParaRPr lang="en-US"/>
            </a:p>
          </p:txBody>
        </p:sp>
      </p:grpSp>
      <p:grpSp>
        <p:nvGrpSpPr>
          <p:cNvPr id="220279" name="Group 119"/>
          <p:cNvGrpSpPr>
            <a:grpSpLocks/>
          </p:cNvGrpSpPr>
          <p:nvPr/>
        </p:nvGrpSpPr>
        <p:grpSpPr bwMode="auto">
          <a:xfrm>
            <a:off x="1958975" y="4191000"/>
            <a:ext cx="1087438" cy="304800"/>
            <a:chOff x="2097" y="0"/>
            <a:chExt cx="598" cy="480"/>
          </a:xfrm>
        </p:grpSpPr>
        <p:sp>
          <p:nvSpPr>
            <p:cNvPr id="220280" name="Rectangle 120"/>
            <p:cNvSpPr>
              <a:spLocks noChangeArrowheads="1"/>
            </p:cNvSpPr>
            <p:nvPr/>
          </p:nvSpPr>
          <p:spPr bwMode="auto">
            <a:xfrm>
              <a:off x="2126" y="0"/>
              <a:ext cx="540" cy="480"/>
            </a:xfrm>
            <a:prstGeom prst="rect">
              <a:avLst/>
            </a:prstGeom>
            <a:noFill/>
            <a:ln w="9525">
              <a:noFill/>
              <a:miter lim="800000"/>
              <a:headEnd/>
              <a:tailEnd/>
            </a:ln>
            <a:effectLst/>
          </p:spPr>
          <p:txBody>
            <a:bodyPr/>
            <a:lstStyle/>
            <a:p>
              <a:pPr>
                <a:spcBef>
                  <a:spcPct val="0"/>
                </a:spcBef>
              </a:pPr>
              <a:r>
                <a:rPr lang="en-US" sz="1000" b="0">
                  <a:solidFill>
                    <a:schemeClr val="tx1"/>
                  </a:solidFill>
                  <a:latin typeface="Times New Roman" pitchFamily="18" charset="0"/>
                  <a:cs typeface="Times New Roman" pitchFamily="18" charset="0"/>
                </a:rPr>
                <a:t>321-321-1111</a:t>
              </a:r>
              <a:endParaRPr lang="en-US" b="0">
                <a:solidFill>
                  <a:schemeClr val="tx1"/>
                </a:solidFill>
                <a:latin typeface="Times New Roman" pitchFamily="18" charset="0"/>
              </a:endParaRPr>
            </a:p>
          </p:txBody>
        </p:sp>
        <p:sp>
          <p:nvSpPr>
            <p:cNvPr id="220281" name="Rectangle 121"/>
            <p:cNvSpPr>
              <a:spLocks noChangeArrowheads="1"/>
            </p:cNvSpPr>
            <p:nvPr/>
          </p:nvSpPr>
          <p:spPr bwMode="auto">
            <a:xfrm>
              <a:off x="2097" y="0"/>
              <a:ext cx="598" cy="480"/>
            </a:xfrm>
            <a:prstGeom prst="rect">
              <a:avLst/>
            </a:prstGeom>
            <a:noFill/>
            <a:ln w="7">
              <a:solidFill>
                <a:srgbClr val="A0A0A0"/>
              </a:solidFill>
              <a:miter lim="800000"/>
              <a:headEnd/>
              <a:tailEnd/>
            </a:ln>
            <a:effectLst/>
          </p:spPr>
          <p:txBody>
            <a:bodyPr/>
            <a:lstStyle/>
            <a:p>
              <a:endParaRPr lang="en-US"/>
            </a:p>
          </p:txBody>
        </p:sp>
      </p:grpSp>
      <p:sp>
        <p:nvSpPr>
          <p:cNvPr id="220282" name="Rectangle 122"/>
          <p:cNvSpPr>
            <a:spLocks noChangeArrowheads="1"/>
          </p:cNvSpPr>
          <p:nvPr/>
        </p:nvSpPr>
        <p:spPr bwMode="auto">
          <a:xfrm>
            <a:off x="304800" y="3352800"/>
            <a:ext cx="8001000" cy="457200"/>
          </a:xfrm>
          <a:prstGeom prst="rect">
            <a:avLst/>
          </a:prstGeom>
          <a:noFill/>
          <a:ln w="9525">
            <a:noFill/>
            <a:miter lim="800000"/>
            <a:headEnd/>
            <a:tailEnd/>
          </a:ln>
          <a:effectLst/>
        </p:spPr>
        <p:txBody>
          <a:bodyPr/>
          <a:lstStyle/>
          <a:p>
            <a:pPr marL="609600" indent="-609600" algn="just"/>
            <a:r>
              <a:rPr lang="en-US">
                <a:solidFill>
                  <a:srgbClr val="CC0000"/>
                </a:solidFill>
                <a:latin typeface="Arial Unicode MS" pitchFamily="34" charset="-128"/>
                <a:cs typeface="Times New Roman" pitchFamily="18" charset="0"/>
              </a:rPr>
              <a:t>Example 3</a:t>
            </a:r>
          </a:p>
        </p:txBody>
      </p:sp>
      <p:sp>
        <p:nvSpPr>
          <p:cNvPr id="220283" name="Rectangle 123"/>
          <p:cNvSpPr>
            <a:spLocks noChangeArrowheads="1"/>
          </p:cNvSpPr>
          <p:nvPr/>
        </p:nvSpPr>
        <p:spPr bwMode="auto">
          <a:xfrm>
            <a:off x="3200400" y="3962400"/>
            <a:ext cx="5791200" cy="1295400"/>
          </a:xfrm>
          <a:prstGeom prst="rect">
            <a:avLst/>
          </a:prstGeom>
          <a:noFill/>
          <a:ln w="9525">
            <a:noFill/>
            <a:miter lim="800000"/>
            <a:headEnd/>
            <a:tailEnd/>
          </a:ln>
          <a:effectLst/>
        </p:spPr>
        <p:txBody>
          <a:bodyPr/>
          <a:lstStyle/>
          <a:p>
            <a:pPr marL="609600" indent="-609600" algn="just"/>
            <a:r>
              <a:rPr lang="en-US" sz="2000">
                <a:solidFill>
                  <a:schemeClr val="tx1"/>
                </a:solidFill>
                <a:latin typeface="Arial Unicode MS" pitchFamily="34" charset="-128"/>
                <a:cs typeface="Times New Roman" pitchFamily="18" charset="0"/>
              </a:rPr>
              <a:t>Table Scheme: {AuID, AuName, AuPhone}</a:t>
            </a:r>
          </a:p>
          <a:p>
            <a:pPr marL="609600" indent="-609600" algn="just"/>
            <a:r>
              <a:rPr lang="en-US" sz="2000">
                <a:solidFill>
                  <a:schemeClr val="tx1"/>
                </a:solidFill>
                <a:latin typeface="Arial Unicode MS" pitchFamily="34" charset="-128"/>
                <a:cs typeface="Times New Roman" pitchFamily="18" charset="0"/>
              </a:rPr>
              <a:t>Functional Dependencies: {AuId} </a:t>
            </a:r>
            <a:r>
              <a:rPr lang="en-US" sz="2000">
                <a:solidFill>
                  <a:schemeClr val="tx1"/>
                </a:solidFill>
                <a:latin typeface="Arial Unicode MS" pitchFamily="34" charset="-128"/>
                <a:cs typeface="Times New Roman" pitchFamily="18" charset="0"/>
                <a:sym typeface="Wingdings" pitchFamily="2" charset="2"/>
              </a:rPr>
              <a:t> {AuPhone}</a:t>
            </a:r>
          </a:p>
          <a:p>
            <a:pPr marL="609600" indent="-609600" algn="just"/>
            <a:r>
              <a:rPr lang="en-US" sz="2000">
                <a:solidFill>
                  <a:schemeClr val="tx1"/>
                </a:solidFill>
                <a:latin typeface="Arial Unicode MS" pitchFamily="34" charset="-128"/>
                <a:cs typeface="Times New Roman" pitchFamily="18" charset="0"/>
                <a:sym typeface="Wingdings" pitchFamily="2" charset="2"/>
              </a:rPr>
              <a:t>				    {AuId}  {AuName}</a:t>
            </a:r>
          </a:p>
          <a:p>
            <a:pPr marL="609600" indent="-609600" algn="just"/>
            <a:r>
              <a:rPr lang="en-US" sz="2000">
                <a:solidFill>
                  <a:schemeClr val="tx1"/>
                </a:solidFill>
                <a:latin typeface="Arial Unicode MS" pitchFamily="34" charset="-128"/>
                <a:cs typeface="Times New Roman" pitchFamily="18" charset="0"/>
                <a:sym typeface="Wingdings" pitchFamily="2" charset="2"/>
              </a:rPr>
              <a:t>		       {AuName, AuPhone}  {AuID}</a:t>
            </a:r>
            <a:endParaRPr lang="en-US" sz="2000">
              <a:solidFill>
                <a:schemeClr val="tx1"/>
              </a:solidFill>
              <a:latin typeface="Arial Unicode MS" pitchFamily="34" charset="-128"/>
              <a:cs typeface="Times New Roman" pitchFamily="18" charset="0"/>
            </a:endParaRPr>
          </a:p>
        </p:txBody>
      </p:sp>
    </p:spTree>
  </p:cSld>
  <p:clrMapOvr>
    <a:masterClrMapping/>
  </p:clrMapOvr>
  <p:transition>
    <p:dissolv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5" name="Rectangle 1027"/>
          <p:cNvSpPr>
            <a:spLocks noChangeArrowheads="1"/>
          </p:cNvSpPr>
          <p:nvPr/>
        </p:nvSpPr>
        <p:spPr bwMode="auto">
          <a:xfrm>
            <a:off x="685800" y="76200"/>
            <a:ext cx="7772400" cy="1143000"/>
          </a:xfrm>
          <a:prstGeom prst="rect">
            <a:avLst/>
          </a:prstGeom>
          <a:noFill/>
          <a:ln w="9525">
            <a:noFill/>
            <a:miter lim="800000"/>
            <a:headEnd/>
            <a:tailEnd/>
          </a:ln>
          <a:effectLst/>
        </p:spPr>
        <p:txBody>
          <a:bodyPr anchor="ctr"/>
          <a:lstStyle/>
          <a:p>
            <a:pPr algn="ctr">
              <a:spcBef>
                <a:spcPct val="0"/>
              </a:spcBef>
            </a:pPr>
            <a:r>
              <a:rPr lang="en-US" sz="4400">
                <a:solidFill>
                  <a:srgbClr val="CC0000"/>
                </a:solidFill>
                <a:latin typeface="Arial-BoldMT"/>
              </a:rPr>
              <a:t>FD – Example</a:t>
            </a:r>
          </a:p>
        </p:txBody>
      </p:sp>
      <p:sp>
        <p:nvSpPr>
          <p:cNvPr id="264308" name="Rectangle 1140"/>
          <p:cNvSpPr>
            <a:spLocks noGrp="1" noChangeArrowheads="1"/>
          </p:cNvSpPr>
          <p:nvPr>
            <p:ph type="body" idx="1"/>
          </p:nvPr>
        </p:nvSpPr>
        <p:spPr>
          <a:xfrm>
            <a:off x="76200" y="1143000"/>
            <a:ext cx="8763000" cy="5181600"/>
          </a:xfrm>
          <a:noFill/>
          <a:ln/>
        </p:spPr>
        <p:txBody>
          <a:bodyPr/>
          <a:lstStyle/>
          <a:p>
            <a:pPr marL="609600" indent="-609600" algn="just">
              <a:buFontTx/>
              <a:buNone/>
            </a:pPr>
            <a:r>
              <a:rPr lang="en-US" sz="2400">
                <a:latin typeface="Arial Unicode MS" pitchFamily="34" charset="-128"/>
                <a:ea typeface="Arial Unicode MS" pitchFamily="34" charset="-128"/>
                <a:cs typeface="Arial Unicode MS" pitchFamily="34" charset="-128"/>
              </a:rPr>
              <a:t>	</a:t>
            </a:r>
            <a:r>
              <a:rPr lang="en-US" sz="2200">
                <a:latin typeface="Arial Unicode MS" pitchFamily="34" charset="-128"/>
                <a:ea typeface="Arial Unicode MS" pitchFamily="34" charset="-128"/>
                <a:cs typeface="Arial Unicode MS" pitchFamily="34" charset="-128"/>
              </a:rPr>
              <a:t>Database to track reviews of papers submitted to an academic conference. Prospective authors submit papers for review and possible acceptance in the published conference proceedings. Details of the entities</a:t>
            </a:r>
          </a:p>
          <a:p>
            <a:pPr marL="1100138" lvl="1" indent="-533400" algn="just"/>
            <a:r>
              <a:rPr lang="en-US" sz="2000">
                <a:latin typeface="Arial Unicode MS" pitchFamily="34" charset="-128"/>
                <a:ea typeface="Arial Unicode MS" pitchFamily="34" charset="-128"/>
                <a:cs typeface="Arial Unicode MS" pitchFamily="34" charset="-128"/>
              </a:rPr>
              <a:t>Author information includes a unique author number, a name, a mailing address, and a unique (optional) email address.</a:t>
            </a:r>
          </a:p>
          <a:p>
            <a:pPr marL="1100138" lvl="1" indent="-533400" algn="just"/>
            <a:r>
              <a:rPr lang="en-US" sz="2000">
                <a:latin typeface="Arial Unicode MS" pitchFamily="34" charset="-128"/>
                <a:ea typeface="Arial Unicode MS" pitchFamily="34" charset="-128"/>
                <a:cs typeface="Arial Unicode MS" pitchFamily="34" charset="-128"/>
              </a:rPr>
              <a:t>Paper information includes the primary author, the paper number, the title, the abstract, and review status (pending, accepted,rejected)</a:t>
            </a:r>
          </a:p>
          <a:p>
            <a:pPr marL="1100138" lvl="1" indent="-533400" algn="just"/>
            <a:r>
              <a:rPr lang="en-US" sz="2000">
                <a:latin typeface="Arial Unicode MS" pitchFamily="34" charset="-128"/>
                <a:ea typeface="Arial Unicode MS" pitchFamily="34" charset="-128"/>
                <a:cs typeface="Arial Unicode MS" pitchFamily="34" charset="-128"/>
              </a:rPr>
              <a:t>Reviewer information includes the reviewer number, the name, the mailing address, and a unique (optional) email address</a:t>
            </a:r>
          </a:p>
          <a:p>
            <a:pPr marL="1100138" lvl="1" indent="-533400" algn="just"/>
            <a:r>
              <a:rPr lang="en-US" sz="2000">
                <a:latin typeface="Arial Unicode MS" pitchFamily="34" charset="-128"/>
                <a:ea typeface="Arial Unicode MS" pitchFamily="34" charset="-128"/>
                <a:cs typeface="Arial Unicode MS" pitchFamily="34" charset="-128"/>
              </a:rPr>
              <a:t>A completed review includes the reviewer number, the date, the paper number, comments to the authors, comments to the program chairperson, and ratings (overall, originality, correctness, style, clarity)</a:t>
            </a:r>
          </a:p>
        </p:txBody>
      </p:sp>
    </p:spTree>
  </p:cSld>
  <p:clrMapOvr>
    <a:masterClrMapping/>
  </p:clrMapOvr>
  <p:transition>
    <p:dissolve/>
  </p:transition>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20000"/>
          </a:spcBef>
          <a:spcAft>
            <a:spcPct val="0"/>
          </a:spcAft>
          <a:buClrTx/>
          <a:buSzTx/>
          <a:buFontTx/>
          <a:buNone/>
          <a:tabLst/>
          <a:defRPr kumimoji="0" lang="en-US" sz="2400" b="1" i="0" u="none" strike="noStrike" cap="none" normalizeH="0" baseline="0" smtClean="0">
            <a:ln>
              <a:noFill/>
            </a:ln>
            <a:solidFill>
              <a:srgbClr val="0000FF"/>
            </a:solidFill>
            <a:effectLst/>
            <a:latin typeface="Arial" pitchFamily="34"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20000"/>
          </a:spcBef>
          <a:spcAft>
            <a:spcPct val="0"/>
          </a:spcAft>
          <a:buClrTx/>
          <a:buSzTx/>
          <a:buFontTx/>
          <a:buNone/>
          <a:tabLst/>
          <a:defRPr kumimoji="0" lang="en-US" sz="2400" b="1" i="0" u="none" strike="noStrike" cap="none" normalizeH="0" baseline="0" smtClean="0">
            <a:ln>
              <a:noFill/>
            </a:ln>
            <a:solidFill>
              <a:srgbClr val="0000FF"/>
            </a:solidFill>
            <a:effectLst/>
            <a:latin typeface="Arial" pitchFamily="34" charset="0"/>
          </a:defRPr>
        </a:defPPr>
      </a:lst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3924</TotalTime>
  <Words>2915</Words>
  <Application>Microsoft PowerPoint</Application>
  <PresentationFormat>On-screen Show (4:3)</PresentationFormat>
  <Paragraphs>634</Paragraphs>
  <Slides>29</Slides>
  <Notes>29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Times New Roman</vt:lpstr>
      <vt:lpstr>Arial</vt:lpstr>
      <vt:lpstr>Arial-BoldMT</vt:lpstr>
      <vt:lpstr>Arial Unicode MS</vt:lpstr>
      <vt:lpstr>Wingdings</vt:lpstr>
      <vt:lpstr>Default Design</vt:lpstr>
      <vt:lpstr>Database Normalization</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vector>
  </TitlesOfParts>
  <Company>GE CRD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Shikha</dc:creator>
  <cp:lastModifiedBy>RS</cp:lastModifiedBy>
  <cp:revision>84</cp:revision>
  <dcterms:created xsi:type="dcterms:W3CDTF">2001-04-20T12:40:14Z</dcterms:created>
  <dcterms:modified xsi:type="dcterms:W3CDTF">2018-04-06T15:45:16Z</dcterms:modified>
</cp:coreProperties>
</file>