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70BDF-85B3-4901-97CE-3066A03C139F}" v="2" dt="2024-05-24T07:41:09.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i, Anjali" userId="09180230-5f8c-4d58-bb08-fc48cb261405" providerId="ADAL" clId="{DB711DA8-4845-4A58-B5F2-659338712080}"/>
    <pc:docChg chg="undo custSel modSld">
      <pc:chgData name="Kumari, Anjali" userId="09180230-5f8c-4d58-bb08-fc48cb261405" providerId="ADAL" clId="{DB711DA8-4845-4A58-B5F2-659338712080}" dt="2023-06-12T11:51:07.929" v="49" actId="1036"/>
      <pc:docMkLst>
        <pc:docMk/>
      </pc:docMkLst>
      <pc:sldChg chg="addSp delSp delDesignElem">
        <pc:chgData name="Kumari, Anjali" userId="09180230-5f8c-4d58-bb08-fc48cb261405" providerId="ADAL" clId="{DB711DA8-4845-4A58-B5F2-659338712080}" dt="2023-06-12T11:42:29.311" v="27"/>
        <pc:sldMkLst>
          <pc:docMk/>
          <pc:sldMk cId="1470225881" sldId="256"/>
        </pc:sldMkLst>
        <pc:spChg chg="add del">
          <ac:chgData name="Kumari, Anjali" userId="09180230-5f8c-4d58-bb08-fc48cb261405" providerId="ADAL" clId="{DB711DA8-4845-4A58-B5F2-659338712080}" dt="2023-06-12T11:42:29.311" v="27"/>
          <ac:spMkLst>
            <pc:docMk/>
            <pc:sldMk cId="1470225881" sldId="256"/>
            <ac:spMk id="8" creationId="{6F5A5072-7B47-4D32-B52A-4EBBF590B8A5}"/>
          </ac:spMkLst>
        </pc:spChg>
        <pc:spChg chg="add del">
          <ac:chgData name="Kumari, Anjali" userId="09180230-5f8c-4d58-bb08-fc48cb261405" providerId="ADAL" clId="{DB711DA8-4845-4A58-B5F2-659338712080}" dt="2023-06-12T11:42:29.311" v="27"/>
          <ac:spMkLst>
            <pc:docMk/>
            <pc:sldMk cId="1470225881" sldId="256"/>
            <ac:spMk id="10" creationId="{9715DAF0-AE1B-46C9-8A6B-DB2AA05AB91D}"/>
          </ac:spMkLst>
        </pc:spChg>
        <pc:spChg chg="add del">
          <ac:chgData name="Kumari, Anjali" userId="09180230-5f8c-4d58-bb08-fc48cb261405" providerId="ADAL" clId="{DB711DA8-4845-4A58-B5F2-659338712080}" dt="2023-06-12T11:42:29.311" v="27"/>
          <ac:spMkLst>
            <pc:docMk/>
            <pc:sldMk cId="1470225881" sldId="256"/>
            <ac:spMk id="12" creationId="{6016219D-510E-4184-9090-6D5578A87BD1}"/>
          </ac:spMkLst>
        </pc:spChg>
        <pc:spChg chg="add del">
          <ac:chgData name="Kumari, Anjali" userId="09180230-5f8c-4d58-bb08-fc48cb261405" providerId="ADAL" clId="{DB711DA8-4845-4A58-B5F2-659338712080}" dt="2023-06-12T11:42:29.311" v="27"/>
          <ac:spMkLst>
            <pc:docMk/>
            <pc:sldMk cId="1470225881" sldId="256"/>
            <ac:spMk id="14" creationId="{AFF4A713-7B75-4B21-90D7-5AB19547C728}"/>
          </ac:spMkLst>
        </pc:spChg>
        <pc:spChg chg="add del">
          <ac:chgData name="Kumari, Anjali" userId="09180230-5f8c-4d58-bb08-fc48cb261405" providerId="ADAL" clId="{DB711DA8-4845-4A58-B5F2-659338712080}" dt="2023-06-12T11:42:29.311" v="27"/>
          <ac:spMkLst>
            <pc:docMk/>
            <pc:sldMk cId="1470225881" sldId="256"/>
            <ac:spMk id="16" creationId="{DC631C0B-6DA6-4E57-8231-CE32B3434A7E}"/>
          </ac:spMkLst>
        </pc:spChg>
        <pc:spChg chg="add del">
          <ac:chgData name="Kumari, Anjali" userId="09180230-5f8c-4d58-bb08-fc48cb261405" providerId="ADAL" clId="{DB711DA8-4845-4A58-B5F2-659338712080}" dt="2023-06-12T11:42:29.311" v="27"/>
          <ac:spMkLst>
            <pc:docMk/>
            <pc:sldMk cId="1470225881" sldId="256"/>
            <ac:spMk id="18" creationId="{C29501E6-A978-4A61-9689-9085AF97A53A}"/>
          </ac:spMkLst>
        </pc:spChg>
      </pc:sldChg>
      <pc:sldChg chg="addSp delSp modSp mod setBg delDesignElem">
        <pc:chgData name="Kumari, Anjali" userId="09180230-5f8c-4d58-bb08-fc48cb261405" providerId="ADAL" clId="{DB711DA8-4845-4A58-B5F2-659338712080}" dt="2023-06-12T11:51:07.929" v="49" actId="1036"/>
        <pc:sldMkLst>
          <pc:docMk/>
          <pc:sldMk cId="3607972027" sldId="257"/>
        </pc:sldMkLst>
        <pc:spChg chg="mod">
          <ac:chgData name="Kumari, Anjali" userId="09180230-5f8c-4d58-bb08-fc48cb261405" providerId="ADAL" clId="{DB711DA8-4845-4A58-B5F2-659338712080}" dt="2023-06-12T11:50:58.776" v="34" actId="14100"/>
          <ac:spMkLst>
            <pc:docMk/>
            <pc:sldMk cId="3607972027" sldId="257"/>
            <ac:spMk id="2" creationId="{F36A0763-78E5-B8B8-2A1C-8E88C14A753E}"/>
          </ac:spMkLst>
        </pc:spChg>
        <pc:spChg chg="mod">
          <ac:chgData name="Kumari, Anjali" userId="09180230-5f8c-4d58-bb08-fc48cb261405" providerId="ADAL" clId="{DB711DA8-4845-4A58-B5F2-659338712080}" dt="2023-06-12T11:51:07.929" v="49" actId="1036"/>
          <ac:spMkLst>
            <pc:docMk/>
            <pc:sldMk cId="3607972027" sldId="257"/>
            <ac:spMk id="3" creationId="{370924F6-F9AB-E9C9-CA7A-A00A7F45D861}"/>
          </ac:spMkLst>
        </pc:spChg>
        <pc:spChg chg="add del">
          <ac:chgData name="Kumari, Anjali" userId="09180230-5f8c-4d58-bb08-fc48cb261405" providerId="ADAL" clId="{DB711DA8-4845-4A58-B5F2-659338712080}" dt="2023-06-12T11:42:29.311" v="27"/>
          <ac:spMkLst>
            <pc:docMk/>
            <pc:sldMk cId="3607972027" sldId="257"/>
            <ac:spMk id="8" creationId="{70DFC902-7D23-471A-B557-B6B6917D7A0D}"/>
          </ac:spMkLst>
        </pc:spChg>
        <pc:spChg chg="add del">
          <ac:chgData name="Kumari, Anjali" userId="09180230-5f8c-4d58-bb08-fc48cb261405" providerId="ADAL" clId="{DB711DA8-4845-4A58-B5F2-659338712080}" dt="2023-06-12T11:42:29.311" v="27"/>
          <ac:spMkLst>
            <pc:docMk/>
            <pc:sldMk cId="3607972027" sldId="257"/>
            <ac:spMk id="10" creationId="{A55D5633-D557-4DCA-982C-FF36EB7A1C00}"/>
          </ac:spMkLst>
        </pc:spChg>
        <pc:spChg chg="add del">
          <ac:chgData name="Kumari, Anjali" userId="09180230-5f8c-4d58-bb08-fc48cb261405" providerId="ADAL" clId="{DB711DA8-4845-4A58-B5F2-659338712080}" dt="2023-06-12T11:42:29.311" v="27"/>
          <ac:spMkLst>
            <pc:docMk/>
            <pc:sldMk cId="3607972027" sldId="257"/>
            <ac:spMk id="12" creationId="{450D3AD2-FA80-415F-A9CE-54D884561CD7}"/>
          </ac:spMkLst>
        </pc:spChg>
        <pc:spChg chg="add">
          <ac:chgData name="Kumari, Anjali" userId="09180230-5f8c-4d58-bb08-fc48cb261405" providerId="ADAL" clId="{DB711DA8-4845-4A58-B5F2-659338712080}" dt="2023-06-12T11:42:41.430" v="29" actId="26606"/>
          <ac:spMkLst>
            <pc:docMk/>
            <pc:sldMk cId="3607972027" sldId="257"/>
            <ac:spMk id="66" creationId="{7A070EAD-1DCD-4F3D-BA84-799B891A0E19}"/>
          </ac:spMkLst>
        </pc:spChg>
        <pc:grpChg chg="add">
          <ac:chgData name="Kumari, Anjali" userId="09180230-5f8c-4d58-bb08-fc48cb261405" providerId="ADAL" clId="{DB711DA8-4845-4A58-B5F2-659338712080}" dt="2023-06-12T11:42:41.430" v="29" actId="26606"/>
          <ac:grpSpMkLst>
            <pc:docMk/>
            <pc:sldMk cId="3607972027" sldId="257"/>
            <ac:grpSpMk id="6" creationId="{FF5EAD09-B81D-415F-8BCF-73C81AE05F21}"/>
          </ac:grpSpMkLst>
        </pc:grpChg>
        <pc:grpChg chg="add">
          <ac:chgData name="Kumari, Anjali" userId="09180230-5f8c-4d58-bb08-fc48cb261405" providerId="ADAL" clId="{DB711DA8-4845-4A58-B5F2-659338712080}" dt="2023-06-12T11:42:41.430" v="29" actId="26606"/>
          <ac:grpSpMkLst>
            <pc:docMk/>
            <pc:sldMk cId="3607972027" sldId="257"/>
            <ac:grpSpMk id="68" creationId="{DE471E13-6104-4637-8A8F-B545529B1D11}"/>
          </ac:grpSpMkLst>
        </pc:grpChg>
        <pc:picChg chg="add">
          <ac:chgData name="Kumari, Anjali" userId="09180230-5f8c-4d58-bb08-fc48cb261405" providerId="ADAL" clId="{DB711DA8-4845-4A58-B5F2-659338712080}" dt="2023-06-12T11:42:41.430" v="29" actId="26606"/>
          <ac:picMkLst>
            <pc:docMk/>
            <pc:sldMk cId="3607972027" sldId="257"/>
            <ac:picMk id="5" creationId="{9ACD3AF8-B16E-4174-8C1A-41F683C4AF8A}"/>
          </ac:picMkLst>
        </pc:picChg>
      </pc:sldChg>
      <pc:sldChg chg="addSp delSp modSp mod setBg delDesignElem">
        <pc:chgData name="Kumari, Anjali" userId="09180230-5f8c-4d58-bb08-fc48cb261405" providerId="ADAL" clId="{DB711DA8-4845-4A58-B5F2-659338712080}" dt="2023-06-12T11:42:46.919" v="30" actId="26606"/>
        <pc:sldMkLst>
          <pc:docMk/>
          <pc:sldMk cId="958236059" sldId="258"/>
        </pc:sldMkLst>
        <pc:spChg chg="mod">
          <ac:chgData name="Kumari, Anjali" userId="09180230-5f8c-4d58-bb08-fc48cb261405" providerId="ADAL" clId="{DB711DA8-4845-4A58-B5F2-659338712080}" dt="2023-06-12T11:42:46.919" v="30" actId="26606"/>
          <ac:spMkLst>
            <pc:docMk/>
            <pc:sldMk cId="958236059" sldId="258"/>
            <ac:spMk id="2" creationId="{9AE4382E-1E41-86F4-D956-4C47222F3259}"/>
          </ac:spMkLst>
        </pc:spChg>
        <pc:spChg chg="mod">
          <ac:chgData name="Kumari, Anjali" userId="09180230-5f8c-4d58-bb08-fc48cb261405" providerId="ADAL" clId="{DB711DA8-4845-4A58-B5F2-659338712080}" dt="2023-06-12T11:42:46.919" v="30" actId="26606"/>
          <ac:spMkLst>
            <pc:docMk/>
            <pc:sldMk cId="958236059" sldId="258"/>
            <ac:spMk id="3" creationId="{0FF5736C-7F07-AC3E-8DCF-AC3D40F18ABC}"/>
          </ac:spMkLst>
        </pc:spChg>
        <pc:spChg chg="add">
          <ac:chgData name="Kumari, Anjali" userId="09180230-5f8c-4d58-bb08-fc48cb261405" providerId="ADAL" clId="{DB711DA8-4845-4A58-B5F2-659338712080}" dt="2023-06-12T11:42:46.919" v="30" actId="26606"/>
          <ac:spMkLst>
            <pc:docMk/>
            <pc:sldMk cId="958236059" sldId="258"/>
            <ac:spMk id="5" creationId="{E978A47D-4F17-40FE-AB70-7AF78A9575EB}"/>
          </ac:spMkLst>
        </pc:spChg>
        <pc:spChg chg="add del">
          <ac:chgData name="Kumari, Anjali" userId="09180230-5f8c-4d58-bb08-fc48cb261405" providerId="ADAL" clId="{DB711DA8-4845-4A58-B5F2-659338712080}" dt="2023-06-12T11:42:29.311" v="27"/>
          <ac:spMkLst>
            <pc:docMk/>
            <pc:sldMk cId="958236059" sldId="258"/>
            <ac:spMk id="8" creationId="{1B15ED52-F352-441B-82BF-E0EA34836D08}"/>
          </ac:spMkLst>
        </pc:spChg>
        <pc:spChg chg="add del">
          <ac:chgData name="Kumari, Anjali" userId="09180230-5f8c-4d58-bb08-fc48cb261405" providerId="ADAL" clId="{DB711DA8-4845-4A58-B5F2-659338712080}" dt="2023-06-12T11:42:29.311" v="27"/>
          <ac:spMkLst>
            <pc:docMk/>
            <pc:sldMk cId="958236059" sldId="258"/>
            <ac:spMk id="10" creationId="{3B2E3793-BFE6-45A2-9B7B-E18844431C99}"/>
          </ac:spMkLst>
        </pc:spChg>
        <pc:spChg chg="add del">
          <ac:chgData name="Kumari, Anjali" userId="09180230-5f8c-4d58-bb08-fc48cb261405" providerId="ADAL" clId="{DB711DA8-4845-4A58-B5F2-659338712080}" dt="2023-06-12T11:42:29.311" v="27"/>
          <ac:spMkLst>
            <pc:docMk/>
            <pc:sldMk cId="958236059" sldId="258"/>
            <ac:spMk id="12" creationId="{BC4C4868-CB8F-4AF9-9CDB-8108F2C19B67}"/>
          </ac:spMkLst>
        </pc:spChg>
        <pc:spChg chg="add del">
          <ac:chgData name="Kumari, Anjali" userId="09180230-5f8c-4d58-bb08-fc48cb261405" providerId="ADAL" clId="{DB711DA8-4845-4A58-B5F2-659338712080}" dt="2023-06-12T11:42:29.311" v="27"/>
          <ac:spMkLst>
            <pc:docMk/>
            <pc:sldMk cId="958236059" sldId="258"/>
            <ac:spMk id="14" creationId="{375E0459-6403-40CD-989D-56A4407CA12E}"/>
          </ac:spMkLst>
        </pc:spChg>
        <pc:spChg chg="add del">
          <ac:chgData name="Kumari, Anjali" userId="09180230-5f8c-4d58-bb08-fc48cb261405" providerId="ADAL" clId="{DB711DA8-4845-4A58-B5F2-659338712080}" dt="2023-06-12T11:42:29.311" v="27"/>
          <ac:spMkLst>
            <pc:docMk/>
            <pc:sldMk cId="958236059" sldId="258"/>
            <ac:spMk id="16" creationId="{53E5B1A8-3AC9-4BD1-9BBC-78CA94F2D1BA}"/>
          </ac:spMkLst>
        </pc:spChg>
        <pc:grpChg chg="add">
          <ac:chgData name="Kumari, Anjali" userId="09180230-5f8c-4d58-bb08-fc48cb261405" providerId="ADAL" clId="{DB711DA8-4845-4A58-B5F2-659338712080}" dt="2023-06-12T11:42:46.919" v="30" actId="26606"/>
          <ac:grpSpMkLst>
            <pc:docMk/>
            <pc:sldMk cId="958236059" sldId="258"/>
            <ac:grpSpMk id="6" creationId="{85BE3A7E-6A3F-401E-A025-BBB8FDB8DD30}"/>
          </ac:grpSpMkLst>
        </pc:grpChg>
        <pc:grpChg chg="add">
          <ac:chgData name="Kumari, Anjali" userId="09180230-5f8c-4d58-bb08-fc48cb261405" providerId="ADAL" clId="{DB711DA8-4845-4A58-B5F2-659338712080}" dt="2023-06-12T11:42:46.919" v="30" actId="26606"/>
          <ac:grpSpMkLst>
            <pc:docMk/>
            <pc:sldMk cId="958236059" sldId="258"/>
            <ac:grpSpMk id="41" creationId="{F4E035BE-9FF4-43D3-BC25-CF582D7FF85E}"/>
          </ac:grpSpMkLst>
        </pc:grpChg>
        <pc:cxnChg chg="add">
          <ac:chgData name="Kumari, Anjali" userId="09180230-5f8c-4d58-bb08-fc48cb261405" providerId="ADAL" clId="{DB711DA8-4845-4A58-B5F2-659338712080}" dt="2023-06-12T11:42:46.919" v="30" actId="26606"/>
          <ac:cxnSpMkLst>
            <pc:docMk/>
            <pc:sldMk cId="958236059" sldId="258"/>
            <ac:cxnSpMk id="39" creationId="{085ECEC0-FF5D-4348-92C7-1EA7C61E770C}"/>
          </ac:cxnSpMkLst>
        </pc:cxnChg>
      </pc:sldChg>
      <pc:sldChg chg="modSp">
        <pc:chgData name="Kumari, Anjali" userId="09180230-5f8c-4d58-bb08-fc48cb261405" providerId="ADAL" clId="{DB711DA8-4845-4A58-B5F2-659338712080}" dt="2023-06-12T11:42:29.311" v="27"/>
        <pc:sldMkLst>
          <pc:docMk/>
          <pc:sldMk cId="3745367511" sldId="259"/>
        </pc:sldMkLst>
        <pc:spChg chg="mod">
          <ac:chgData name="Kumari, Anjali" userId="09180230-5f8c-4d58-bb08-fc48cb261405" providerId="ADAL" clId="{DB711DA8-4845-4A58-B5F2-659338712080}" dt="2023-06-12T11:42:29.311" v="27"/>
          <ac:spMkLst>
            <pc:docMk/>
            <pc:sldMk cId="3745367511" sldId="259"/>
            <ac:spMk id="2" creationId="{84A2F289-F269-6DED-260C-3C67EBA4E469}"/>
          </ac:spMkLst>
        </pc:spChg>
      </pc:sldChg>
      <pc:sldChg chg="modSp">
        <pc:chgData name="Kumari, Anjali" userId="09180230-5f8c-4d58-bb08-fc48cb261405" providerId="ADAL" clId="{DB711DA8-4845-4A58-B5F2-659338712080}" dt="2023-06-12T11:42:29.311" v="27"/>
        <pc:sldMkLst>
          <pc:docMk/>
          <pc:sldMk cId="1192950398" sldId="260"/>
        </pc:sldMkLst>
        <pc:spChg chg="mod">
          <ac:chgData name="Kumari, Anjali" userId="09180230-5f8c-4d58-bb08-fc48cb261405" providerId="ADAL" clId="{DB711DA8-4845-4A58-B5F2-659338712080}" dt="2023-06-12T11:42:29.311" v="27"/>
          <ac:spMkLst>
            <pc:docMk/>
            <pc:sldMk cId="1192950398" sldId="260"/>
            <ac:spMk id="2" creationId="{8E58578C-95D8-1C62-C67F-0E1224FC3BC7}"/>
          </ac:spMkLst>
        </pc:spChg>
        <pc:spChg chg="mod">
          <ac:chgData name="Kumari, Anjali" userId="09180230-5f8c-4d58-bb08-fc48cb261405" providerId="ADAL" clId="{DB711DA8-4845-4A58-B5F2-659338712080}" dt="2023-06-12T11:42:29.311" v="27"/>
          <ac:spMkLst>
            <pc:docMk/>
            <pc:sldMk cId="1192950398" sldId="260"/>
            <ac:spMk id="3" creationId="{96565A23-3983-60F5-0AFF-2070262A44F0}"/>
          </ac:spMkLst>
        </pc:spChg>
      </pc:sldChg>
      <pc:sldChg chg="modSp">
        <pc:chgData name="Kumari, Anjali" userId="09180230-5f8c-4d58-bb08-fc48cb261405" providerId="ADAL" clId="{DB711DA8-4845-4A58-B5F2-659338712080}" dt="2023-06-12T11:42:29.311" v="27"/>
        <pc:sldMkLst>
          <pc:docMk/>
          <pc:sldMk cId="1369859731" sldId="261"/>
        </pc:sldMkLst>
        <pc:spChg chg="mod">
          <ac:chgData name="Kumari, Anjali" userId="09180230-5f8c-4d58-bb08-fc48cb261405" providerId="ADAL" clId="{DB711DA8-4845-4A58-B5F2-659338712080}" dt="2023-06-12T11:42:29.311" v="27"/>
          <ac:spMkLst>
            <pc:docMk/>
            <pc:sldMk cId="1369859731" sldId="261"/>
            <ac:spMk id="2" creationId="{276FBFC6-BB73-397E-20ED-415D200DA8B2}"/>
          </ac:spMkLst>
        </pc:spChg>
        <pc:spChg chg="mod">
          <ac:chgData name="Kumari, Anjali" userId="09180230-5f8c-4d58-bb08-fc48cb261405" providerId="ADAL" clId="{DB711DA8-4845-4A58-B5F2-659338712080}" dt="2023-06-12T11:42:29.311" v="27"/>
          <ac:spMkLst>
            <pc:docMk/>
            <pc:sldMk cId="1369859731" sldId="261"/>
            <ac:spMk id="3" creationId="{E29F96FB-7B60-8F35-F008-32D17146094B}"/>
          </ac:spMkLst>
        </pc:spChg>
      </pc:sldChg>
      <pc:sldChg chg="modSp">
        <pc:chgData name="Kumari, Anjali" userId="09180230-5f8c-4d58-bb08-fc48cb261405" providerId="ADAL" clId="{DB711DA8-4845-4A58-B5F2-659338712080}" dt="2023-06-12T11:42:29.311" v="27"/>
        <pc:sldMkLst>
          <pc:docMk/>
          <pc:sldMk cId="2447525103" sldId="262"/>
        </pc:sldMkLst>
        <pc:spChg chg="mod">
          <ac:chgData name="Kumari, Anjali" userId="09180230-5f8c-4d58-bb08-fc48cb261405" providerId="ADAL" clId="{DB711DA8-4845-4A58-B5F2-659338712080}" dt="2023-06-12T11:42:29.311" v="27"/>
          <ac:spMkLst>
            <pc:docMk/>
            <pc:sldMk cId="2447525103" sldId="262"/>
            <ac:spMk id="2" creationId="{FB1036C7-301F-FC27-C7AF-8DD63AD9C49D}"/>
          </ac:spMkLst>
        </pc:spChg>
        <pc:spChg chg="mod">
          <ac:chgData name="Kumari, Anjali" userId="09180230-5f8c-4d58-bb08-fc48cb261405" providerId="ADAL" clId="{DB711DA8-4845-4A58-B5F2-659338712080}" dt="2023-06-12T11:42:29.311" v="27"/>
          <ac:spMkLst>
            <pc:docMk/>
            <pc:sldMk cId="2447525103" sldId="262"/>
            <ac:spMk id="3" creationId="{9C414045-CCC3-D896-4DBA-9DEDABA5A6B2}"/>
          </ac:spMkLst>
        </pc:spChg>
      </pc:sldChg>
      <pc:sldChg chg="modSp mod">
        <pc:chgData name="Kumari, Anjali" userId="09180230-5f8c-4d58-bb08-fc48cb261405" providerId="ADAL" clId="{DB711DA8-4845-4A58-B5F2-659338712080}" dt="2023-06-12T11:42:29.585" v="28" actId="27636"/>
        <pc:sldMkLst>
          <pc:docMk/>
          <pc:sldMk cId="2533690985" sldId="263"/>
        </pc:sldMkLst>
        <pc:spChg chg="mod">
          <ac:chgData name="Kumari, Anjali" userId="09180230-5f8c-4d58-bb08-fc48cb261405" providerId="ADAL" clId="{DB711DA8-4845-4A58-B5F2-659338712080}" dt="2023-06-12T11:42:29.311" v="27"/>
          <ac:spMkLst>
            <pc:docMk/>
            <pc:sldMk cId="2533690985" sldId="263"/>
            <ac:spMk id="2" creationId="{EBBD967A-9B1E-78B9-08BE-89D2F7171CEC}"/>
          </ac:spMkLst>
        </pc:spChg>
        <pc:spChg chg="mod">
          <ac:chgData name="Kumari, Anjali" userId="09180230-5f8c-4d58-bb08-fc48cb261405" providerId="ADAL" clId="{DB711DA8-4845-4A58-B5F2-659338712080}" dt="2023-06-12T11:42:29.585" v="28" actId="27636"/>
          <ac:spMkLst>
            <pc:docMk/>
            <pc:sldMk cId="2533690985" sldId="263"/>
            <ac:spMk id="3" creationId="{8BBBA5AF-5F31-D1AE-BB90-5C9CE3CF9C15}"/>
          </ac:spMkLst>
        </pc:spChg>
      </pc:sldChg>
      <pc:sldChg chg="modSp">
        <pc:chgData name="Kumari, Anjali" userId="09180230-5f8c-4d58-bb08-fc48cb261405" providerId="ADAL" clId="{DB711DA8-4845-4A58-B5F2-659338712080}" dt="2023-06-12T11:42:29.311" v="27"/>
        <pc:sldMkLst>
          <pc:docMk/>
          <pc:sldMk cId="3119846851" sldId="264"/>
        </pc:sldMkLst>
        <pc:spChg chg="mod">
          <ac:chgData name="Kumari, Anjali" userId="09180230-5f8c-4d58-bb08-fc48cb261405" providerId="ADAL" clId="{DB711DA8-4845-4A58-B5F2-659338712080}" dt="2023-06-12T11:42:29.311" v="27"/>
          <ac:spMkLst>
            <pc:docMk/>
            <pc:sldMk cId="3119846851" sldId="264"/>
            <ac:spMk id="2" creationId="{F825ABC8-8664-DA88-A248-F9CF1982F510}"/>
          </ac:spMkLst>
        </pc:spChg>
        <pc:spChg chg="mod">
          <ac:chgData name="Kumari, Anjali" userId="09180230-5f8c-4d58-bb08-fc48cb261405" providerId="ADAL" clId="{DB711DA8-4845-4A58-B5F2-659338712080}" dt="2023-06-12T11:42:29.311" v="27"/>
          <ac:spMkLst>
            <pc:docMk/>
            <pc:sldMk cId="3119846851" sldId="264"/>
            <ac:spMk id="3" creationId="{C0545A55-D901-1676-068C-F2D1A1B43B1E}"/>
          </ac:spMkLst>
        </pc:spChg>
      </pc:sldChg>
      <pc:sldChg chg="modSp">
        <pc:chgData name="Kumari, Anjali" userId="09180230-5f8c-4d58-bb08-fc48cb261405" providerId="ADAL" clId="{DB711DA8-4845-4A58-B5F2-659338712080}" dt="2023-06-12T11:42:29.311" v="27"/>
        <pc:sldMkLst>
          <pc:docMk/>
          <pc:sldMk cId="1813646810" sldId="265"/>
        </pc:sldMkLst>
        <pc:spChg chg="mod">
          <ac:chgData name="Kumari, Anjali" userId="09180230-5f8c-4d58-bb08-fc48cb261405" providerId="ADAL" clId="{DB711DA8-4845-4A58-B5F2-659338712080}" dt="2023-06-12T11:42:29.311" v="27"/>
          <ac:spMkLst>
            <pc:docMk/>
            <pc:sldMk cId="1813646810" sldId="265"/>
            <ac:spMk id="2" creationId="{A852F104-8F45-C43D-C60F-BEF281C16CDE}"/>
          </ac:spMkLst>
        </pc:spChg>
        <pc:spChg chg="mod">
          <ac:chgData name="Kumari, Anjali" userId="09180230-5f8c-4d58-bb08-fc48cb261405" providerId="ADAL" clId="{DB711DA8-4845-4A58-B5F2-659338712080}" dt="2023-06-12T11:42:29.311" v="27"/>
          <ac:spMkLst>
            <pc:docMk/>
            <pc:sldMk cId="1813646810" sldId="265"/>
            <ac:spMk id="3" creationId="{EF62D4AD-41C1-36BF-E726-824CFCB73062}"/>
          </ac:spMkLst>
        </pc:spChg>
      </pc:sldChg>
      <pc:sldChg chg="modSp">
        <pc:chgData name="Kumari, Anjali" userId="09180230-5f8c-4d58-bb08-fc48cb261405" providerId="ADAL" clId="{DB711DA8-4845-4A58-B5F2-659338712080}" dt="2023-06-12T11:42:29.311" v="27"/>
        <pc:sldMkLst>
          <pc:docMk/>
          <pc:sldMk cId="844100628" sldId="266"/>
        </pc:sldMkLst>
        <pc:spChg chg="mod">
          <ac:chgData name="Kumari, Anjali" userId="09180230-5f8c-4d58-bb08-fc48cb261405" providerId="ADAL" clId="{DB711DA8-4845-4A58-B5F2-659338712080}" dt="2023-06-12T11:42:29.311" v="27"/>
          <ac:spMkLst>
            <pc:docMk/>
            <pc:sldMk cId="844100628" sldId="266"/>
            <ac:spMk id="2" creationId="{1CE75D34-F849-7120-738A-A7E5E08191D4}"/>
          </ac:spMkLst>
        </pc:spChg>
        <pc:spChg chg="mod">
          <ac:chgData name="Kumari, Anjali" userId="09180230-5f8c-4d58-bb08-fc48cb261405" providerId="ADAL" clId="{DB711DA8-4845-4A58-B5F2-659338712080}" dt="2023-06-12T11:42:29.311" v="27"/>
          <ac:spMkLst>
            <pc:docMk/>
            <pc:sldMk cId="844100628" sldId="266"/>
            <ac:spMk id="3" creationId="{3B1DF7E4-4F37-D778-556C-956758FC02E4}"/>
          </ac:spMkLst>
        </pc:spChg>
      </pc:sldChg>
      <pc:sldChg chg="modSp mod">
        <pc:chgData name="Kumari, Anjali" userId="09180230-5f8c-4d58-bb08-fc48cb261405" providerId="ADAL" clId="{DB711DA8-4845-4A58-B5F2-659338712080}" dt="2023-06-12T11:43:16.729" v="32" actId="14100"/>
        <pc:sldMkLst>
          <pc:docMk/>
          <pc:sldMk cId="371745192" sldId="267"/>
        </pc:sldMkLst>
        <pc:spChg chg="mod">
          <ac:chgData name="Kumari, Anjali" userId="09180230-5f8c-4d58-bb08-fc48cb261405" providerId="ADAL" clId="{DB711DA8-4845-4A58-B5F2-659338712080}" dt="2023-06-12T11:42:29.311" v="27"/>
          <ac:spMkLst>
            <pc:docMk/>
            <pc:sldMk cId="371745192" sldId="267"/>
            <ac:spMk id="2" creationId="{C7E54772-D0C8-B25B-E420-9CD2ED7EB9F3}"/>
          </ac:spMkLst>
        </pc:spChg>
        <pc:spChg chg="mod">
          <ac:chgData name="Kumari, Anjali" userId="09180230-5f8c-4d58-bb08-fc48cb261405" providerId="ADAL" clId="{DB711DA8-4845-4A58-B5F2-659338712080}" dt="2023-06-12T11:43:16.729" v="32" actId="14100"/>
          <ac:spMkLst>
            <pc:docMk/>
            <pc:sldMk cId="371745192" sldId="267"/>
            <ac:spMk id="3" creationId="{9E339D63-6E7A-1CDC-BEC3-A98BF4669796}"/>
          </ac:spMkLst>
        </pc:spChg>
      </pc:sldChg>
    </pc:docChg>
  </pc:docChgLst>
  <pc:docChgLst>
    <pc:chgData name="Kumari, Anjali" userId="09180230-5f8c-4d58-bb08-fc48cb261405" providerId="ADAL" clId="{80670BDF-85B3-4901-97CE-3066A03C139F}"/>
    <pc:docChg chg="undo custSel addSld delSld modSld">
      <pc:chgData name="Kumari, Anjali" userId="09180230-5f8c-4d58-bb08-fc48cb261405" providerId="ADAL" clId="{80670BDF-85B3-4901-97CE-3066A03C139F}" dt="2024-05-27T08:55:14.639" v="625" actId="2696"/>
      <pc:docMkLst>
        <pc:docMk/>
      </pc:docMkLst>
      <pc:sldChg chg="modSp mod">
        <pc:chgData name="Kumari, Anjali" userId="09180230-5f8c-4d58-bb08-fc48cb261405" providerId="ADAL" clId="{80670BDF-85B3-4901-97CE-3066A03C139F}" dt="2024-05-24T07:40:33.171" v="25" actId="1076"/>
        <pc:sldMkLst>
          <pc:docMk/>
          <pc:sldMk cId="1470225881" sldId="256"/>
        </pc:sldMkLst>
        <pc:spChg chg="mod">
          <ac:chgData name="Kumari, Anjali" userId="09180230-5f8c-4d58-bb08-fc48cb261405" providerId="ADAL" clId="{80670BDF-85B3-4901-97CE-3066A03C139F}" dt="2024-05-24T07:40:33.171" v="25" actId="1076"/>
          <ac:spMkLst>
            <pc:docMk/>
            <pc:sldMk cId="1470225881" sldId="256"/>
            <ac:spMk id="2" creationId="{953B5360-CF13-B783-7006-C3E1495316EF}"/>
          </ac:spMkLst>
        </pc:spChg>
      </pc:sldChg>
      <pc:sldChg chg="delSp delDesignElem">
        <pc:chgData name="Kumari, Anjali" userId="09180230-5f8c-4d58-bb08-fc48cb261405" providerId="ADAL" clId="{80670BDF-85B3-4901-97CE-3066A03C139F}" dt="2024-05-24T07:41:09.622" v="28"/>
        <pc:sldMkLst>
          <pc:docMk/>
          <pc:sldMk cId="3607972027" sldId="257"/>
        </pc:sldMkLst>
        <pc:spChg chg="del">
          <ac:chgData name="Kumari, Anjali" userId="09180230-5f8c-4d58-bb08-fc48cb261405" providerId="ADAL" clId="{80670BDF-85B3-4901-97CE-3066A03C139F}" dt="2024-05-24T07:41:09.622" v="28"/>
          <ac:spMkLst>
            <pc:docMk/>
            <pc:sldMk cId="3607972027" sldId="257"/>
            <ac:spMk id="66" creationId="{7A070EAD-1DCD-4F3D-BA84-799B891A0E19}"/>
          </ac:spMkLst>
        </pc:spChg>
        <pc:grpChg chg="del">
          <ac:chgData name="Kumari, Anjali" userId="09180230-5f8c-4d58-bb08-fc48cb261405" providerId="ADAL" clId="{80670BDF-85B3-4901-97CE-3066A03C139F}" dt="2024-05-24T07:41:09.622" v="28"/>
          <ac:grpSpMkLst>
            <pc:docMk/>
            <pc:sldMk cId="3607972027" sldId="257"/>
            <ac:grpSpMk id="6" creationId="{FF5EAD09-B81D-415F-8BCF-73C81AE05F21}"/>
          </ac:grpSpMkLst>
        </pc:grpChg>
        <pc:grpChg chg="del">
          <ac:chgData name="Kumari, Anjali" userId="09180230-5f8c-4d58-bb08-fc48cb261405" providerId="ADAL" clId="{80670BDF-85B3-4901-97CE-3066A03C139F}" dt="2024-05-24T07:41:09.622" v="28"/>
          <ac:grpSpMkLst>
            <pc:docMk/>
            <pc:sldMk cId="3607972027" sldId="257"/>
            <ac:grpSpMk id="68" creationId="{DE471E13-6104-4637-8A8F-B545529B1D11}"/>
          </ac:grpSpMkLst>
        </pc:grpChg>
        <pc:picChg chg="del">
          <ac:chgData name="Kumari, Anjali" userId="09180230-5f8c-4d58-bb08-fc48cb261405" providerId="ADAL" clId="{80670BDF-85B3-4901-97CE-3066A03C139F}" dt="2024-05-24T07:41:09.622" v="28"/>
          <ac:picMkLst>
            <pc:docMk/>
            <pc:sldMk cId="3607972027" sldId="257"/>
            <ac:picMk id="5" creationId="{9ACD3AF8-B16E-4174-8C1A-41F683C4AF8A}"/>
          </ac:picMkLst>
        </pc:picChg>
      </pc:sldChg>
      <pc:sldChg chg="delSp delDesignElem">
        <pc:chgData name="Kumari, Anjali" userId="09180230-5f8c-4d58-bb08-fc48cb261405" providerId="ADAL" clId="{80670BDF-85B3-4901-97CE-3066A03C139F}" dt="2024-05-24T07:41:09.622" v="28"/>
        <pc:sldMkLst>
          <pc:docMk/>
          <pc:sldMk cId="958236059" sldId="258"/>
        </pc:sldMkLst>
        <pc:spChg chg="del">
          <ac:chgData name="Kumari, Anjali" userId="09180230-5f8c-4d58-bb08-fc48cb261405" providerId="ADAL" clId="{80670BDF-85B3-4901-97CE-3066A03C139F}" dt="2024-05-24T07:41:09.622" v="28"/>
          <ac:spMkLst>
            <pc:docMk/>
            <pc:sldMk cId="958236059" sldId="258"/>
            <ac:spMk id="5" creationId="{E978A47D-4F17-40FE-AB70-7AF78A9575EB}"/>
          </ac:spMkLst>
        </pc:spChg>
        <pc:grpChg chg="del">
          <ac:chgData name="Kumari, Anjali" userId="09180230-5f8c-4d58-bb08-fc48cb261405" providerId="ADAL" clId="{80670BDF-85B3-4901-97CE-3066A03C139F}" dt="2024-05-24T07:41:09.622" v="28"/>
          <ac:grpSpMkLst>
            <pc:docMk/>
            <pc:sldMk cId="958236059" sldId="258"/>
            <ac:grpSpMk id="6" creationId="{85BE3A7E-6A3F-401E-A025-BBB8FDB8DD30}"/>
          </ac:grpSpMkLst>
        </pc:grpChg>
        <pc:grpChg chg="del">
          <ac:chgData name="Kumari, Anjali" userId="09180230-5f8c-4d58-bb08-fc48cb261405" providerId="ADAL" clId="{80670BDF-85B3-4901-97CE-3066A03C139F}" dt="2024-05-24T07:41:09.622" v="28"/>
          <ac:grpSpMkLst>
            <pc:docMk/>
            <pc:sldMk cId="958236059" sldId="258"/>
            <ac:grpSpMk id="41" creationId="{F4E035BE-9FF4-43D3-BC25-CF582D7FF85E}"/>
          </ac:grpSpMkLst>
        </pc:grpChg>
        <pc:cxnChg chg="del">
          <ac:chgData name="Kumari, Anjali" userId="09180230-5f8c-4d58-bb08-fc48cb261405" providerId="ADAL" clId="{80670BDF-85B3-4901-97CE-3066A03C139F}" dt="2024-05-24T07:41:09.622" v="28"/>
          <ac:cxnSpMkLst>
            <pc:docMk/>
            <pc:sldMk cId="958236059" sldId="258"/>
            <ac:cxnSpMk id="39" creationId="{085ECEC0-FF5D-4348-92C7-1EA7C61E770C}"/>
          </ac:cxnSpMkLst>
        </pc:cxnChg>
      </pc:sldChg>
      <pc:sldChg chg="modSp">
        <pc:chgData name="Kumari, Anjali" userId="09180230-5f8c-4d58-bb08-fc48cb261405" providerId="ADAL" clId="{80670BDF-85B3-4901-97CE-3066A03C139F}" dt="2024-05-24T07:41:09.622" v="28"/>
        <pc:sldMkLst>
          <pc:docMk/>
          <pc:sldMk cId="3745367511" sldId="259"/>
        </pc:sldMkLst>
        <pc:spChg chg="mod">
          <ac:chgData name="Kumari, Anjali" userId="09180230-5f8c-4d58-bb08-fc48cb261405" providerId="ADAL" clId="{80670BDF-85B3-4901-97CE-3066A03C139F}" dt="2024-05-24T07:41:09.622" v="28"/>
          <ac:spMkLst>
            <pc:docMk/>
            <pc:sldMk cId="3745367511" sldId="259"/>
            <ac:spMk id="2" creationId="{84A2F289-F269-6DED-260C-3C67EBA4E469}"/>
          </ac:spMkLst>
        </pc:spChg>
      </pc:sldChg>
      <pc:sldChg chg="modSp">
        <pc:chgData name="Kumari, Anjali" userId="09180230-5f8c-4d58-bb08-fc48cb261405" providerId="ADAL" clId="{80670BDF-85B3-4901-97CE-3066A03C139F}" dt="2024-05-24T07:41:09.622" v="28"/>
        <pc:sldMkLst>
          <pc:docMk/>
          <pc:sldMk cId="1192950398" sldId="260"/>
        </pc:sldMkLst>
        <pc:spChg chg="mod">
          <ac:chgData name="Kumari, Anjali" userId="09180230-5f8c-4d58-bb08-fc48cb261405" providerId="ADAL" clId="{80670BDF-85B3-4901-97CE-3066A03C139F}" dt="2024-05-24T07:41:09.622" v="28"/>
          <ac:spMkLst>
            <pc:docMk/>
            <pc:sldMk cId="1192950398" sldId="260"/>
            <ac:spMk id="2" creationId="{8E58578C-95D8-1C62-C67F-0E1224FC3BC7}"/>
          </ac:spMkLst>
        </pc:spChg>
        <pc:spChg chg="mod">
          <ac:chgData name="Kumari, Anjali" userId="09180230-5f8c-4d58-bb08-fc48cb261405" providerId="ADAL" clId="{80670BDF-85B3-4901-97CE-3066A03C139F}" dt="2024-05-24T07:41:09.622" v="28"/>
          <ac:spMkLst>
            <pc:docMk/>
            <pc:sldMk cId="1192950398" sldId="260"/>
            <ac:spMk id="3" creationId="{96565A23-3983-60F5-0AFF-2070262A44F0}"/>
          </ac:spMkLst>
        </pc:spChg>
      </pc:sldChg>
      <pc:sldChg chg="modSp">
        <pc:chgData name="Kumari, Anjali" userId="09180230-5f8c-4d58-bb08-fc48cb261405" providerId="ADAL" clId="{80670BDF-85B3-4901-97CE-3066A03C139F}" dt="2024-05-24T07:41:09.622" v="28"/>
        <pc:sldMkLst>
          <pc:docMk/>
          <pc:sldMk cId="1369859731" sldId="261"/>
        </pc:sldMkLst>
        <pc:spChg chg="mod">
          <ac:chgData name="Kumari, Anjali" userId="09180230-5f8c-4d58-bb08-fc48cb261405" providerId="ADAL" clId="{80670BDF-85B3-4901-97CE-3066A03C139F}" dt="2024-05-24T07:41:09.622" v="28"/>
          <ac:spMkLst>
            <pc:docMk/>
            <pc:sldMk cId="1369859731" sldId="261"/>
            <ac:spMk id="2" creationId="{276FBFC6-BB73-397E-20ED-415D200DA8B2}"/>
          </ac:spMkLst>
        </pc:spChg>
        <pc:spChg chg="mod">
          <ac:chgData name="Kumari, Anjali" userId="09180230-5f8c-4d58-bb08-fc48cb261405" providerId="ADAL" clId="{80670BDF-85B3-4901-97CE-3066A03C139F}" dt="2024-05-24T07:41:09.622" v="28"/>
          <ac:spMkLst>
            <pc:docMk/>
            <pc:sldMk cId="1369859731" sldId="261"/>
            <ac:spMk id="3" creationId="{E29F96FB-7B60-8F35-F008-32D17146094B}"/>
          </ac:spMkLst>
        </pc:spChg>
      </pc:sldChg>
      <pc:sldChg chg="modSp">
        <pc:chgData name="Kumari, Anjali" userId="09180230-5f8c-4d58-bb08-fc48cb261405" providerId="ADAL" clId="{80670BDF-85B3-4901-97CE-3066A03C139F}" dt="2024-05-24T07:41:09.622" v="28"/>
        <pc:sldMkLst>
          <pc:docMk/>
          <pc:sldMk cId="2447525103" sldId="262"/>
        </pc:sldMkLst>
        <pc:spChg chg="mod">
          <ac:chgData name="Kumari, Anjali" userId="09180230-5f8c-4d58-bb08-fc48cb261405" providerId="ADAL" clId="{80670BDF-85B3-4901-97CE-3066A03C139F}" dt="2024-05-24T07:41:09.622" v="28"/>
          <ac:spMkLst>
            <pc:docMk/>
            <pc:sldMk cId="2447525103" sldId="262"/>
            <ac:spMk id="2" creationId="{FB1036C7-301F-FC27-C7AF-8DD63AD9C49D}"/>
          </ac:spMkLst>
        </pc:spChg>
        <pc:spChg chg="mod">
          <ac:chgData name="Kumari, Anjali" userId="09180230-5f8c-4d58-bb08-fc48cb261405" providerId="ADAL" clId="{80670BDF-85B3-4901-97CE-3066A03C139F}" dt="2024-05-24T07:41:09.622" v="28"/>
          <ac:spMkLst>
            <pc:docMk/>
            <pc:sldMk cId="2447525103" sldId="262"/>
            <ac:spMk id="3" creationId="{9C414045-CCC3-D896-4DBA-9DEDABA5A6B2}"/>
          </ac:spMkLst>
        </pc:spChg>
      </pc:sldChg>
      <pc:sldChg chg="modSp mod">
        <pc:chgData name="Kumari, Anjali" userId="09180230-5f8c-4d58-bb08-fc48cb261405" providerId="ADAL" clId="{80670BDF-85B3-4901-97CE-3066A03C139F}" dt="2024-05-24T07:41:09.622" v="28"/>
        <pc:sldMkLst>
          <pc:docMk/>
          <pc:sldMk cId="2533690985" sldId="263"/>
        </pc:sldMkLst>
        <pc:spChg chg="mod">
          <ac:chgData name="Kumari, Anjali" userId="09180230-5f8c-4d58-bb08-fc48cb261405" providerId="ADAL" clId="{80670BDF-85B3-4901-97CE-3066A03C139F}" dt="2024-05-24T07:41:09.622" v="28"/>
          <ac:spMkLst>
            <pc:docMk/>
            <pc:sldMk cId="2533690985" sldId="263"/>
            <ac:spMk id="2" creationId="{EBBD967A-9B1E-78B9-08BE-89D2F7171CEC}"/>
          </ac:spMkLst>
        </pc:spChg>
        <pc:spChg chg="mod">
          <ac:chgData name="Kumari, Anjali" userId="09180230-5f8c-4d58-bb08-fc48cb261405" providerId="ADAL" clId="{80670BDF-85B3-4901-97CE-3066A03C139F}" dt="2024-05-24T07:41:09.622" v="28"/>
          <ac:spMkLst>
            <pc:docMk/>
            <pc:sldMk cId="2533690985" sldId="263"/>
            <ac:spMk id="3" creationId="{8BBBA5AF-5F31-D1AE-BB90-5C9CE3CF9C15}"/>
          </ac:spMkLst>
        </pc:spChg>
      </pc:sldChg>
      <pc:sldChg chg="modSp">
        <pc:chgData name="Kumari, Anjali" userId="09180230-5f8c-4d58-bb08-fc48cb261405" providerId="ADAL" clId="{80670BDF-85B3-4901-97CE-3066A03C139F}" dt="2024-05-24T07:41:09.622" v="28"/>
        <pc:sldMkLst>
          <pc:docMk/>
          <pc:sldMk cId="3119846851" sldId="264"/>
        </pc:sldMkLst>
        <pc:spChg chg="mod">
          <ac:chgData name="Kumari, Anjali" userId="09180230-5f8c-4d58-bb08-fc48cb261405" providerId="ADAL" clId="{80670BDF-85B3-4901-97CE-3066A03C139F}" dt="2024-05-24T07:41:09.622" v="28"/>
          <ac:spMkLst>
            <pc:docMk/>
            <pc:sldMk cId="3119846851" sldId="264"/>
            <ac:spMk id="2" creationId="{F825ABC8-8664-DA88-A248-F9CF1982F510}"/>
          </ac:spMkLst>
        </pc:spChg>
        <pc:spChg chg="mod">
          <ac:chgData name="Kumari, Anjali" userId="09180230-5f8c-4d58-bb08-fc48cb261405" providerId="ADAL" clId="{80670BDF-85B3-4901-97CE-3066A03C139F}" dt="2024-05-24T07:41:09.622" v="28"/>
          <ac:spMkLst>
            <pc:docMk/>
            <pc:sldMk cId="3119846851" sldId="264"/>
            <ac:spMk id="3" creationId="{C0545A55-D901-1676-068C-F2D1A1B43B1E}"/>
          </ac:spMkLst>
        </pc:spChg>
      </pc:sldChg>
      <pc:sldChg chg="modSp">
        <pc:chgData name="Kumari, Anjali" userId="09180230-5f8c-4d58-bb08-fc48cb261405" providerId="ADAL" clId="{80670BDF-85B3-4901-97CE-3066A03C139F}" dt="2024-05-24T07:41:09.622" v="28"/>
        <pc:sldMkLst>
          <pc:docMk/>
          <pc:sldMk cId="1813646810" sldId="265"/>
        </pc:sldMkLst>
        <pc:spChg chg="mod">
          <ac:chgData name="Kumari, Anjali" userId="09180230-5f8c-4d58-bb08-fc48cb261405" providerId="ADAL" clId="{80670BDF-85B3-4901-97CE-3066A03C139F}" dt="2024-05-24T07:41:09.622" v="28"/>
          <ac:spMkLst>
            <pc:docMk/>
            <pc:sldMk cId="1813646810" sldId="265"/>
            <ac:spMk id="2" creationId="{A852F104-8F45-C43D-C60F-BEF281C16CDE}"/>
          </ac:spMkLst>
        </pc:spChg>
        <pc:spChg chg="mod">
          <ac:chgData name="Kumari, Anjali" userId="09180230-5f8c-4d58-bb08-fc48cb261405" providerId="ADAL" clId="{80670BDF-85B3-4901-97CE-3066A03C139F}" dt="2024-05-24T07:41:09.622" v="28"/>
          <ac:spMkLst>
            <pc:docMk/>
            <pc:sldMk cId="1813646810" sldId="265"/>
            <ac:spMk id="3" creationId="{EF62D4AD-41C1-36BF-E726-824CFCB73062}"/>
          </ac:spMkLst>
        </pc:spChg>
      </pc:sldChg>
      <pc:sldChg chg="modSp">
        <pc:chgData name="Kumari, Anjali" userId="09180230-5f8c-4d58-bb08-fc48cb261405" providerId="ADAL" clId="{80670BDF-85B3-4901-97CE-3066A03C139F}" dt="2024-05-24T07:41:09.622" v="28"/>
        <pc:sldMkLst>
          <pc:docMk/>
          <pc:sldMk cId="844100628" sldId="266"/>
        </pc:sldMkLst>
        <pc:spChg chg="mod">
          <ac:chgData name="Kumari, Anjali" userId="09180230-5f8c-4d58-bb08-fc48cb261405" providerId="ADAL" clId="{80670BDF-85B3-4901-97CE-3066A03C139F}" dt="2024-05-24T07:41:09.622" v="28"/>
          <ac:spMkLst>
            <pc:docMk/>
            <pc:sldMk cId="844100628" sldId="266"/>
            <ac:spMk id="2" creationId="{1CE75D34-F849-7120-738A-A7E5E08191D4}"/>
          </ac:spMkLst>
        </pc:spChg>
        <pc:spChg chg="mod">
          <ac:chgData name="Kumari, Anjali" userId="09180230-5f8c-4d58-bb08-fc48cb261405" providerId="ADAL" clId="{80670BDF-85B3-4901-97CE-3066A03C139F}" dt="2024-05-24T07:41:09.622" v="28"/>
          <ac:spMkLst>
            <pc:docMk/>
            <pc:sldMk cId="844100628" sldId="266"/>
            <ac:spMk id="3" creationId="{3B1DF7E4-4F37-D778-556C-956758FC02E4}"/>
          </ac:spMkLst>
        </pc:spChg>
      </pc:sldChg>
      <pc:sldChg chg="modSp mod">
        <pc:chgData name="Kumari, Anjali" userId="09180230-5f8c-4d58-bb08-fc48cb261405" providerId="ADAL" clId="{80670BDF-85B3-4901-97CE-3066A03C139F}" dt="2024-05-24T07:41:09.622" v="28"/>
        <pc:sldMkLst>
          <pc:docMk/>
          <pc:sldMk cId="371745192" sldId="267"/>
        </pc:sldMkLst>
        <pc:spChg chg="mod">
          <ac:chgData name="Kumari, Anjali" userId="09180230-5f8c-4d58-bb08-fc48cb261405" providerId="ADAL" clId="{80670BDF-85B3-4901-97CE-3066A03C139F}" dt="2024-05-24T07:41:09.622" v="28"/>
          <ac:spMkLst>
            <pc:docMk/>
            <pc:sldMk cId="371745192" sldId="267"/>
            <ac:spMk id="2" creationId="{C7E54772-D0C8-B25B-E420-9CD2ED7EB9F3}"/>
          </ac:spMkLst>
        </pc:spChg>
        <pc:spChg chg="mod">
          <ac:chgData name="Kumari, Anjali" userId="09180230-5f8c-4d58-bb08-fc48cb261405" providerId="ADAL" clId="{80670BDF-85B3-4901-97CE-3066A03C139F}" dt="2024-05-23T09:42:04.999" v="24" actId="14100"/>
          <ac:spMkLst>
            <pc:docMk/>
            <pc:sldMk cId="371745192" sldId="267"/>
            <ac:spMk id="3" creationId="{9E339D63-6E7A-1CDC-BEC3-A98BF4669796}"/>
          </ac:spMkLst>
        </pc:spChg>
      </pc:sldChg>
      <pc:sldChg chg="modSp new mod">
        <pc:chgData name="Kumari, Anjali" userId="09180230-5f8c-4d58-bb08-fc48cb261405" providerId="ADAL" clId="{80670BDF-85B3-4901-97CE-3066A03C139F}" dt="2024-05-27T08:47:13.678" v="253" actId="5793"/>
        <pc:sldMkLst>
          <pc:docMk/>
          <pc:sldMk cId="4146711969" sldId="268"/>
        </pc:sldMkLst>
        <pc:spChg chg="mod">
          <ac:chgData name="Kumari, Anjali" userId="09180230-5f8c-4d58-bb08-fc48cb261405" providerId="ADAL" clId="{80670BDF-85B3-4901-97CE-3066A03C139F}" dt="2024-05-27T08:44:28.558" v="52" actId="20577"/>
          <ac:spMkLst>
            <pc:docMk/>
            <pc:sldMk cId="4146711969" sldId="268"/>
            <ac:spMk id="2" creationId="{07184291-CA60-0569-EC3D-3FDD11FA6B8F}"/>
          </ac:spMkLst>
        </pc:spChg>
        <pc:spChg chg="mod">
          <ac:chgData name="Kumari, Anjali" userId="09180230-5f8c-4d58-bb08-fc48cb261405" providerId="ADAL" clId="{80670BDF-85B3-4901-97CE-3066A03C139F}" dt="2024-05-27T08:47:13.678" v="253" actId="5793"/>
          <ac:spMkLst>
            <pc:docMk/>
            <pc:sldMk cId="4146711969" sldId="268"/>
            <ac:spMk id="3" creationId="{21E5F54D-BE06-040C-C59F-DC62DFB20BC6}"/>
          </ac:spMkLst>
        </pc:spChg>
      </pc:sldChg>
      <pc:sldChg chg="modSp new mod">
        <pc:chgData name="Kumari, Anjali" userId="09180230-5f8c-4d58-bb08-fc48cb261405" providerId="ADAL" clId="{80670BDF-85B3-4901-97CE-3066A03C139F}" dt="2024-05-27T08:49:39.638" v="378" actId="20577"/>
        <pc:sldMkLst>
          <pc:docMk/>
          <pc:sldMk cId="1992966999" sldId="269"/>
        </pc:sldMkLst>
        <pc:spChg chg="mod">
          <ac:chgData name="Kumari, Anjali" userId="09180230-5f8c-4d58-bb08-fc48cb261405" providerId="ADAL" clId="{80670BDF-85B3-4901-97CE-3066A03C139F}" dt="2024-05-27T08:48:15.385" v="278" actId="20577"/>
          <ac:spMkLst>
            <pc:docMk/>
            <pc:sldMk cId="1992966999" sldId="269"/>
            <ac:spMk id="2" creationId="{4B90C5E3-4B80-10A2-A369-6A726EB07702}"/>
          </ac:spMkLst>
        </pc:spChg>
        <pc:spChg chg="mod">
          <ac:chgData name="Kumari, Anjali" userId="09180230-5f8c-4d58-bb08-fc48cb261405" providerId="ADAL" clId="{80670BDF-85B3-4901-97CE-3066A03C139F}" dt="2024-05-27T08:49:39.638" v="378" actId="20577"/>
          <ac:spMkLst>
            <pc:docMk/>
            <pc:sldMk cId="1992966999" sldId="269"/>
            <ac:spMk id="3" creationId="{D4A65D29-80D5-7457-3988-7211F6B9B85C}"/>
          </ac:spMkLst>
        </pc:spChg>
      </pc:sldChg>
      <pc:sldChg chg="modSp new mod">
        <pc:chgData name="Kumari, Anjali" userId="09180230-5f8c-4d58-bb08-fc48cb261405" providerId="ADAL" clId="{80670BDF-85B3-4901-97CE-3066A03C139F}" dt="2024-05-27T08:53:37.492" v="623" actId="20577"/>
        <pc:sldMkLst>
          <pc:docMk/>
          <pc:sldMk cId="2431895663" sldId="270"/>
        </pc:sldMkLst>
        <pc:spChg chg="mod">
          <ac:chgData name="Kumari, Anjali" userId="09180230-5f8c-4d58-bb08-fc48cb261405" providerId="ADAL" clId="{80670BDF-85B3-4901-97CE-3066A03C139F}" dt="2024-05-27T08:50:02.793" v="407" actId="20577"/>
          <ac:spMkLst>
            <pc:docMk/>
            <pc:sldMk cId="2431895663" sldId="270"/>
            <ac:spMk id="2" creationId="{FFCB0AFF-CEE1-A21D-E094-A4C8B97E1527}"/>
          </ac:spMkLst>
        </pc:spChg>
        <pc:spChg chg="mod">
          <ac:chgData name="Kumari, Anjali" userId="09180230-5f8c-4d58-bb08-fc48cb261405" providerId="ADAL" clId="{80670BDF-85B3-4901-97CE-3066A03C139F}" dt="2024-05-27T08:53:37.492" v="623" actId="20577"/>
          <ac:spMkLst>
            <pc:docMk/>
            <pc:sldMk cId="2431895663" sldId="270"/>
            <ac:spMk id="3" creationId="{47FB4D8C-6A31-F622-B6CA-3A0E650048B6}"/>
          </ac:spMkLst>
        </pc:spChg>
      </pc:sldChg>
      <pc:sldChg chg="new del">
        <pc:chgData name="Kumari, Anjali" userId="09180230-5f8c-4d58-bb08-fc48cb261405" providerId="ADAL" clId="{80670BDF-85B3-4901-97CE-3066A03C139F}" dt="2024-05-27T08:55:14.639" v="625" actId="2696"/>
        <pc:sldMkLst>
          <pc:docMk/>
          <pc:sldMk cId="3797359526" sldId="271"/>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7B08C7-46E6-422E-A41E-D5440A56F7EA}" type="datetimeFigureOut">
              <a:rPr lang="en-IN" smtClean="0"/>
              <a:t>27-05-2024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42575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B08C7-46E6-422E-A41E-D5440A56F7E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70923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B08C7-46E6-422E-A41E-D5440A56F7E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274986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B08C7-46E6-422E-A41E-D5440A56F7E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F486-7214-4428-9468-222C9631582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8138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B08C7-46E6-422E-A41E-D5440A56F7E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517219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7B08C7-46E6-422E-A41E-D5440A56F7EA}"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835905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7B08C7-46E6-422E-A41E-D5440A56F7EA}"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3473879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B08C7-46E6-422E-A41E-D5440A56F7E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1756128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B08C7-46E6-422E-A41E-D5440A56F7E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362485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B08C7-46E6-422E-A41E-D5440A56F7E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370671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B08C7-46E6-422E-A41E-D5440A56F7E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243514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7B08C7-46E6-422E-A41E-D5440A56F7E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290178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7B08C7-46E6-422E-A41E-D5440A56F7EA}"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136877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7B08C7-46E6-422E-A41E-D5440A56F7EA}"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116917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B08C7-46E6-422E-A41E-D5440A56F7EA}"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221245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B08C7-46E6-422E-A41E-D5440A56F7E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56573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B08C7-46E6-422E-A41E-D5440A56F7E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4F486-7214-4428-9468-222C96315829}" type="slidenum">
              <a:rPr lang="en-IN" smtClean="0"/>
              <a:t>‹#›</a:t>
            </a:fld>
            <a:endParaRPr lang="en-IN"/>
          </a:p>
        </p:txBody>
      </p:sp>
    </p:spTree>
    <p:extLst>
      <p:ext uri="{BB962C8B-B14F-4D97-AF65-F5344CB8AC3E}">
        <p14:creationId xmlns:p14="http://schemas.microsoft.com/office/powerpoint/2010/main" val="161963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7B08C7-46E6-422E-A41E-D5440A56F7EA}" type="datetimeFigureOut">
              <a:rPr lang="en-IN" smtClean="0"/>
              <a:t>27-05-2024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64F486-7214-4428-9468-222C96315829}" type="slidenum">
              <a:rPr lang="en-IN" smtClean="0"/>
              <a:t>‹#›</a:t>
            </a:fld>
            <a:endParaRPr lang="en-IN"/>
          </a:p>
        </p:txBody>
      </p:sp>
    </p:spTree>
    <p:extLst>
      <p:ext uri="{BB962C8B-B14F-4D97-AF65-F5344CB8AC3E}">
        <p14:creationId xmlns:p14="http://schemas.microsoft.com/office/powerpoint/2010/main" val="20730715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5360-CF13-B783-7006-C3E1495316EF}"/>
              </a:ext>
            </a:extLst>
          </p:cNvPr>
          <p:cNvSpPr>
            <a:spLocks noGrp="1"/>
          </p:cNvSpPr>
          <p:nvPr>
            <p:ph type="ctrTitle"/>
          </p:nvPr>
        </p:nvSpPr>
        <p:spPr>
          <a:xfrm>
            <a:off x="2578846" y="735105"/>
            <a:ext cx="8777787" cy="3465419"/>
          </a:xfrm>
        </p:spPr>
        <p:txBody>
          <a:bodyPr anchor="b">
            <a:normAutofit/>
          </a:bodyPr>
          <a:lstStyle/>
          <a:p>
            <a:pPr algn="l"/>
            <a:r>
              <a:rPr lang="en-IN" sz="9600" dirty="0">
                <a:solidFill>
                  <a:srgbClr val="FFFFFF"/>
                </a:solidFill>
              </a:rPr>
              <a:t>Core Spring</a:t>
            </a:r>
          </a:p>
        </p:txBody>
      </p:sp>
      <p:sp>
        <p:nvSpPr>
          <p:cNvPr id="3" name="Subtitle 2">
            <a:extLst>
              <a:ext uri="{FF2B5EF4-FFF2-40B4-BE49-F238E27FC236}">
                <a16:creationId xmlns:a16="http://schemas.microsoft.com/office/drawing/2014/main" id="{12B8134B-E5AB-025D-5E40-71973DD0914D}"/>
              </a:ext>
            </a:extLst>
          </p:cNvPr>
          <p:cNvSpPr>
            <a:spLocks noGrp="1"/>
          </p:cNvSpPr>
          <p:nvPr>
            <p:ph type="subTitle" idx="1"/>
          </p:nvPr>
        </p:nvSpPr>
        <p:spPr>
          <a:xfrm>
            <a:off x="1350682" y="4870824"/>
            <a:ext cx="10005951" cy="1458258"/>
          </a:xfrm>
        </p:spPr>
        <p:txBody>
          <a:bodyPr anchor="ctr">
            <a:normAutofit/>
          </a:bodyPr>
          <a:lstStyle/>
          <a:p>
            <a:pPr algn="l"/>
            <a:r>
              <a:rPr lang="en-IN" dirty="0"/>
              <a:t>   </a:t>
            </a:r>
          </a:p>
        </p:txBody>
      </p:sp>
    </p:spTree>
    <p:extLst>
      <p:ext uri="{BB962C8B-B14F-4D97-AF65-F5344CB8AC3E}">
        <p14:creationId xmlns:p14="http://schemas.microsoft.com/office/powerpoint/2010/main" val="147022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F104-8F45-C43D-C60F-BEF281C16CDE}"/>
              </a:ext>
            </a:extLst>
          </p:cNvPr>
          <p:cNvSpPr>
            <a:spLocks noGrp="1"/>
          </p:cNvSpPr>
          <p:nvPr>
            <p:ph type="title"/>
          </p:nvPr>
        </p:nvSpPr>
        <p:spPr/>
        <p:txBody>
          <a:bodyPr/>
          <a:lstStyle/>
          <a:p>
            <a:r>
              <a:rPr lang="en-IN" dirty="0" err="1"/>
              <a:t>Autowiring</a:t>
            </a:r>
            <a:endParaRPr lang="en-IN" dirty="0"/>
          </a:p>
        </p:txBody>
      </p:sp>
      <p:sp>
        <p:nvSpPr>
          <p:cNvPr id="3" name="Content Placeholder 2">
            <a:extLst>
              <a:ext uri="{FF2B5EF4-FFF2-40B4-BE49-F238E27FC236}">
                <a16:creationId xmlns:a16="http://schemas.microsoft.com/office/drawing/2014/main" id="{EF62D4AD-41C1-36BF-E726-824CFCB73062}"/>
              </a:ext>
            </a:extLst>
          </p:cNvPr>
          <p:cNvSpPr>
            <a:spLocks noGrp="1"/>
          </p:cNvSpPr>
          <p:nvPr>
            <p:ph idx="1"/>
          </p:nvPr>
        </p:nvSpPr>
        <p:spPr/>
        <p:txBody>
          <a:bodyPr/>
          <a:lstStyle/>
          <a:p>
            <a:r>
              <a:rPr lang="en-IN" dirty="0"/>
              <a:t>It is a feature of Spring Framework in which Spring Container inject the dependencies automatically.</a:t>
            </a:r>
          </a:p>
          <a:p>
            <a:r>
              <a:rPr lang="en-IN" dirty="0" err="1"/>
              <a:t>Autowiring</a:t>
            </a:r>
            <a:r>
              <a:rPr lang="en-IN" dirty="0"/>
              <a:t> can’t be used to inject primitive and string </a:t>
            </a:r>
            <a:r>
              <a:rPr lang="en-IN" dirty="0" err="1"/>
              <a:t>values.It</a:t>
            </a:r>
            <a:r>
              <a:rPr lang="en-IN" dirty="0"/>
              <a:t> works with reference only.</a:t>
            </a:r>
          </a:p>
          <a:p>
            <a:endParaRPr lang="en-IN" dirty="0"/>
          </a:p>
        </p:txBody>
      </p:sp>
    </p:spTree>
    <p:extLst>
      <p:ext uri="{BB962C8B-B14F-4D97-AF65-F5344CB8AC3E}">
        <p14:creationId xmlns:p14="http://schemas.microsoft.com/office/powerpoint/2010/main" val="181364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5D34-F849-7120-738A-A7E5E08191D4}"/>
              </a:ext>
            </a:extLst>
          </p:cNvPr>
          <p:cNvSpPr>
            <a:spLocks noGrp="1"/>
          </p:cNvSpPr>
          <p:nvPr>
            <p:ph type="title"/>
          </p:nvPr>
        </p:nvSpPr>
        <p:spPr/>
        <p:txBody>
          <a:bodyPr/>
          <a:lstStyle/>
          <a:p>
            <a:r>
              <a:rPr lang="en-IN" dirty="0"/>
              <a:t>Implementing </a:t>
            </a:r>
            <a:r>
              <a:rPr lang="en-IN" dirty="0" err="1"/>
              <a:t>Autowiring</a:t>
            </a:r>
            <a:r>
              <a:rPr lang="en-IN" dirty="0"/>
              <a:t> can be done in 2 ways</a:t>
            </a:r>
          </a:p>
        </p:txBody>
      </p:sp>
      <p:sp>
        <p:nvSpPr>
          <p:cNvPr id="3" name="Content Placeholder 2">
            <a:extLst>
              <a:ext uri="{FF2B5EF4-FFF2-40B4-BE49-F238E27FC236}">
                <a16:creationId xmlns:a16="http://schemas.microsoft.com/office/drawing/2014/main" id="{3B1DF7E4-4F37-D778-556C-956758FC02E4}"/>
              </a:ext>
            </a:extLst>
          </p:cNvPr>
          <p:cNvSpPr>
            <a:spLocks noGrp="1"/>
          </p:cNvSpPr>
          <p:nvPr>
            <p:ph idx="1"/>
          </p:nvPr>
        </p:nvSpPr>
        <p:spPr/>
        <p:txBody>
          <a:bodyPr numCol="2"/>
          <a:lstStyle/>
          <a:p>
            <a:pPr>
              <a:buFont typeface="Wingdings" panose="05000000000000000000" pitchFamily="2" charset="2"/>
              <a:buChar char="v"/>
            </a:pPr>
            <a:r>
              <a:rPr lang="en-IN" dirty="0"/>
              <a:t>Using XML</a:t>
            </a:r>
          </a:p>
          <a:p>
            <a:pPr lvl="1"/>
            <a:r>
              <a:rPr lang="en-IN" dirty="0" err="1"/>
              <a:t>byName</a:t>
            </a:r>
            <a:endParaRPr lang="en-IN" dirty="0"/>
          </a:p>
          <a:p>
            <a:pPr lvl="1"/>
            <a:r>
              <a:rPr lang="en-IN" dirty="0" err="1"/>
              <a:t>byType</a:t>
            </a:r>
            <a:endParaRPr lang="en-IN" dirty="0"/>
          </a:p>
          <a:p>
            <a:pPr lvl="1"/>
            <a:r>
              <a:rPr lang="en-IN" dirty="0"/>
              <a:t>Constructor</a:t>
            </a:r>
          </a:p>
          <a:p>
            <a:pPr lvl="1"/>
            <a:r>
              <a:rPr lang="en-IN" dirty="0"/>
              <a:t>Autodetect</a:t>
            </a:r>
          </a:p>
          <a:p>
            <a:pPr marL="457200" lvl="1" indent="0">
              <a:buNone/>
            </a:pPr>
            <a:endParaRPr lang="en-IN" dirty="0"/>
          </a:p>
          <a:p>
            <a:pPr lvl="1">
              <a:buFont typeface="Wingdings" panose="05000000000000000000" pitchFamily="2" charset="2"/>
              <a:buChar char="v"/>
            </a:pPr>
            <a:r>
              <a:rPr lang="en-IN" dirty="0"/>
              <a:t>Using Annotations</a:t>
            </a:r>
          </a:p>
          <a:p>
            <a:pPr lvl="2"/>
            <a:r>
              <a:rPr lang="en-IN" dirty="0"/>
              <a:t>@Autowired</a:t>
            </a:r>
          </a:p>
        </p:txBody>
      </p:sp>
    </p:spTree>
    <p:extLst>
      <p:ext uri="{BB962C8B-B14F-4D97-AF65-F5344CB8AC3E}">
        <p14:creationId xmlns:p14="http://schemas.microsoft.com/office/powerpoint/2010/main" val="84410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4291-CA60-0569-EC3D-3FDD11FA6B8F}"/>
              </a:ext>
            </a:extLst>
          </p:cNvPr>
          <p:cNvSpPr>
            <a:spLocks noGrp="1"/>
          </p:cNvSpPr>
          <p:nvPr>
            <p:ph type="title"/>
          </p:nvPr>
        </p:nvSpPr>
        <p:spPr/>
        <p:txBody>
          <a:bodyPr/>
          <a:lstStyle/>
          <a:p>
            <a:r>
              <a:rPr lang="en-IN" dirty="0"/>
              <a:t>Standalone collection</a:t>
            </a:r>
          </a:p>
        </p:txBody>
      </p:sp>
      <p:sp>
        <p:nvSpPr>
          <p:cNvPr id="3" name="Content Placeholder 2">
            <a:extLst>
              <a:ext uri="{FF2B5EF4-FFF2-40B4-BE49-F238E27FC236}">
                <a16:creationId xmlns:a16="http://schemas.microsoft.com/office/drawing/2014/main" id="{21E5F54D-BE06-040C-C59F-DC62DFB20BC6}"/>
              </a:ext>
            </a:extLst>
          </p:cNvPr>
          <p:cNvSpPr>
            <a:spLocks noGrp="1"/>
          </p:cNvSpPr>
          <p:nvPr>
            <p:ph idx="1"/>
          </p:nvPr>
        </p:nvSpPr>
        <p:spPr/>
        <p:txBody>
          <a:bodyPr>
            <a:normAutofit fontScale="85000" lnSpcReduction="10000"/>
          </a:bodyPr>
          <a:lstStyle/>
          <a:p>
            <a:r>
              <a:rPr lang="en-IN" dirty="0"/>
              <a:t>Here we will use collection datatype (List ,Set ,Map ,Properties) for the dependency injection</a:t>
            </a:r>
          </a:p>
          <a:p>
            <a:r>
              <a:rPr lang="en-IN" dirty="0"/>
              <a:t>After creating the datatype with this concepts we can use it for several time in our program.</a:t>
            </a:r>
          </a:p>
          <a:p>
            <a:r>
              <a:rPr lang="en-IN" dirty="0"/>
              <a:t>Standalone Collection</a:t>
            </a:r>
          </a:p>
          <a:p>
            <a:pPr marL="0" indent="0">
              <a:buNone/>
            </a:pPr>
            <a:r>
              <a:rPr lang="en-IN" dirty="0"/>
              <a:t>	-Standalone LinkedList</a:t>
            </a:r>
          </a:p>
          <a:p>
            <a:pPr marL="0" indent="0">
              <a:buNone/>
            </a:pPr>
            <a:r>
              <a:rPr lang="en-IN" dirty="0"/>
              <a:t>	-Standalone Vector</a:t>
            </a:r>
          </a:p>
          <a:p>
            <a:pPr marL="0" indent="0">
              <a:buNone/>
            </a:pPr>
            <a:r>
              <a:rPr lang="en-IN" dirty="0"/>
              <a:t>	-Standalone Map</a:t>
            </a:r>
          </a:p>
          <a:p>
            <a:pPr marL="0" indent="0">
              <a:buNone/>
            </a:pPr>
            <a:r>
              <a:rPr lang="en-IN" dirty="0"/>
              <a:t>	-Standalone Properties</a:t>
            </a:r>
          </a:p>
        </p:txBody>
      </p:sp>
    </p:spTree>
    <p:extLst>
      <p:ext uri="{BB962C8B-B14F-4D97-AF65-F5344CB8AC3E}">
        <p14:creationId xmlns:p14="http://schemas.microsoft.com/office/powerpoint/2010/main" val="414671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C5E3-4B80-10A2-A369-6A726EB07702}"/>
              </a:ext>
            </a:extLst>
          </p:cNvPr>
          <p:cNvSpPr>
            <a:spLocks noGrp="1"/>
          </p:cNvSpPr>
          <p:nvPr>
            <p:ph type="title"/>
          </p:nvPr>
        </p:nvSpPr>
        <p:spPr/>
        <p:txBody>
          <a:bodyPr/>
          <a:lstStyle/>
          <a:p>
            <a:r>
              <a:rPr lang="en-IN" dirty="0"/>
              <a:t>Stereotype Annotations</a:t>
            </a:r>
          </a:p>
        </p:txBody>
      </p:sp>
      <p:sp>
        <p:nvSpPr>
          <p:cNvPr id="3" name="Content Placeholder 2">
            <a:extLst>
              <a:ext uri="{FF2B5EF4-FFF2-40B4-BE49-F238E27FC236}">
                <a16:creationId xmlns:a16="http://schemas.microsoft.com/office/drawing/2014/main" id="{D4A65D29-80D5-7457-3988-7211F6B9B85C}"/>
              </a:ext>
            </a:extLst>
          </p:cNvPr>
          <p:cNvSpPr>
            <a:spLocks noGrp="1"/>
          </p:cNvSpPr>
          <p:nvPr>
            <p:ph idx="1"/>
          </p:nvPr>
        </p:nvSpPr>
        <p:spPr/>
        <p:txBody>
          <a:bodyPr/>
          <a:lstStyle/>
          <a:p>
            <a:r>
              <a:rPr lang="en-IN" dirty="0"/>
              <a:t>@Component</a:t>
            </a:r>
          </a:p>
          <a:p>
            <a:r>
              <a:rPr lang="en-IN" dirty="0"/>
              <a:t>@Values</a:t>
            </a:r>
          </a:p>
          <a:p>
            <a:r>
              <a:rPr lang="en-IN" dirty="0"/>
              <a:t>@Scope – like– Singleton, Prototype, request , session and global session</a:t>
            </a:r>
          </a:p>
          <a:p>
            <a:endParaRPr lang="en-IN" dirty="0"/>
          </a:p>
        </p:txBody>
      </p:sp>
    </p:spTree>
    <p:extLst>
      <p:ext uri="{BB962C8B-B14F-4D97-AF65-F5344CB8AC3E}">
        <p14:creationId xmlns:p14="http://schemas.microsoft.com/office/powerpoint/2010/main" val="199296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0AFF-CEE1-A21D-E094-A4C8B97E1527}"/>
              </a:ext>
            </a:extLst>
          </p:cNvPr>
          <p:cNvSpPr>
            <a:spLocks noGrp="1"/>
          </p:cNvSpPr>
          <p:nvPr>
            <p:ph type="title"/>
          </p:nvPr>
        </p:nvSpPr>
        <p:spPr/>
        <p:txBody>
          <a:bodyPr/>
          <a:lstStyle/>
          <a:p>
            <a:r>
              <a:rPr lang="en-IN" dirty="0"/>
              <a:t>Spring Expression Language</a:t>
            </a:r>
          </a:p>
        </p:txBody>
      </p:sp>
      <p:sp>
        <p:nvSpPr>
          <p:cNvPr id="3" name="Content Placeholder 2">
            <a:extLst>
              <a:ext uri="{FF2B5EF4-FFF2-40B4-BE49-F238E27FC236}">
                <a16:creationId xmlns:a16="http://schemas.microsoft.com/office/drawing/2014/main" id="{47FB4D8C-6A31-F622-B6CA-3A0E650048B6}"/>
              </a:ext>
            </a:extLst>
          </p:cNvPr>
          <p:cNvSpPr>
            <a:spLocks noGrp="1"/>
          </p:cNvSpPr>
          <p:nvPr>
            <p:ph idx="1"/>
          </p:nvPr>
        </p:nvSpPr>
        <p:spPr/>
        <p:txBody>
          <a:bodyPr/>
          <a:lstStyle/>
          <a:p>
            <a:pPr marL="0" indent="0">
              <a:buNone/>
            </a:pPr>
            <a:r>
              <a:rPr lang="en-IN" dirty="0"/>
              <a:t>It supports parsing and executing expression with the help of @Value annotation</a:t>
            </a:r>
          </a:p>
          <a:p>
            <a:pPr marL="0" indent="0">
              <a:buNone/>
            </a:pPr>
            <a:r>
              <a:rPr lang="en-IN" dirty="0"/>
              <a:t>Syntaxes </a:t>
            </a:r>
            <a:r>
              <a:rPr lang="en-IN" dirty="0">
                <a:sym typeface="Wingdings" panose="05000000000000000000" pitchFamily="2" charset="2"/>
              </a:rPr>
              <a:t></a:t>
            </a:r>
          </a:p>
          <a:p>
            <a:r>
              <a:rPr lang="en-IN" dirty="0"/>
              <a:t>@Value(“#{expression}”)</a:t>
            </a:r>
          </a:p>
          <a:p>
            <a:r>
              <a:rPr lang="en-IN" dirty="0"/>
              <a:t>@ Value(“#{T(class).method(parameter)}”)</a:t>
            </a:r>
          </a:p>
          <a:p>
            <a:r>
              <a:rPr lang="en-IN" dirty="0"/>
              <a:t>@ Value(“#{T(</a:t>
            </a:r>
            <a:r>
              <a:rPr lang="en-IN" dirty="0" err="1"/>
              <a:t>java.lang.Math</a:t>
            </a:r>
            <a:r>
              <a:rPr lang="en-IN" dirty="0"/>
              <a:t>).sqrt(no.)}”)</a:t>
            </a:r>
          </a:p>
        </p:txBody>
      </p:sp>
    </p:spTree>
    <p:extLst>
      <p:ext uri="{BB962C8B-B14F-4D97-AF65-F5344CB8AC3E}">
        <p14:creationId xmlns:p14="http://schemas.microsoft.com/office/powerpoint/2010/main" val="2431895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4772-D0C8-B25B-E420-9CD2ED7EB9F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E339D63-6E7A-1CDC-BEC3-A98BF4669796}"/>
              </a:ext>
            </a:extLst>
          </p:cNvPr>
          <p:cNvSpPr>
            <a:spLocks noGrp="1"/>
          </p:cNvSpPr>
          <p:nvPr>
            <p:ph idx="1"/>
          </p:nvPr>
        </p:nvSpPr>
        <p:spPr>
          <a:xfrm>
            <a:off x="1000125" y="1209676"/>
            <a:ext cx="10972799" cy="4381500"/>
          </a:xfrm>
        </p:spPr>
        <p:txBody>
          <a:bodyPr>
            <a:normAutofit/>
          </a:bodyPr>
          <a:lstStyle/>
          <a:p>
            <a:pPr marL="0" indent="0" algn="ctr">
              <a:buNone/>
            </a:pPr>
            <a:r>
              <a:rPr lang="en-IN" sz="20000" dirty="0"/>
              <a:t>Thankyou</a:t>
            </a:r>
          </a:p>
        </p:txBody>
      </p:sp>
    </p:spTree>
    <p:extLst>
      <p:ext uri="{BB962C8B-B14F-4D97-AF65-F5344CB8AC3E}">
        <p14:creationId xmlns:p14="http://schemas.microsoft.com/office/powerpoint/2010/main" val="37174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0763-78E5-B8B8-2A1C-8E88C14A753E}"/>
              </a:ext>
            </a:extLst>
          </p:cNvPr>
          <p:cNvSpPr>
            <a:spLocks noGrp="1"/>
          </p:cNvSpPr>
          <p:nvPr>
            <p:ph type="title"/>
          </p:nvPr>
        </p:nvSpPr>
        <p:spPr>
          <a:xfrm>
            <a:off x="3108960" y="488950"/>
            <a:ext cx="7559039" cy="1878013"/>
          </a:xfrm>
        </p:spPr>
        <p:txBody>
          <a:bodyPr vert="horz" lIns="91440" tIns="45720" rIns="91440" bIns="45720" rtlCol="0" anchor="b">
            <a:normAutofit/>
          </a:bodyPr>
          <a:lstStyle/>
          <a:p>
            <a:r>
              <a:rPr lang="en-US" sz="5400" dirty="0"/>
              <a:t>Spring Framework</a:t>
            </a:r>
          </a:p>
        </p:txBody>
      </p:sp>
      <p:sp>
        <p:nvSpPr>
          <p:cNvPr id="3" name="Content Placeholder 2">
            <a:extLst>
              <a:ext uri="{FF2B5EF4-FFF2-40B4-BE49-F238E27FC236}">
                <a16:creationId xmlns:a16="http://schemas.microsoft.com/office/drawing/2014/main" id="{370924F6-F9AB-E9C9-CA7A-A00A7F45D861}"/>
              </a:ext>
            </a:extLst>
          </p:cNvPr>
          <p:cNvSpPr>
            <a:spLocks noGrp="1"/>
          </p:cNvSpPr>
          <p:nvPr>
            <p:ph idx="1"/>
          </p:nvPr>
        </p:nvSpPr>
        <p:spPr>
          <a:xfrm>
            <a:off x="3128010" y="2610484"/>
            <a:ext cx="7539989" cy="2860675"/>
          </a:xfrm>
        </p:spPr>
        <p:txBody>
          <a:bodyPr vert="horz" lIns="91440" tIns="45720" rIns="91440" bIns="45720" rtlCol="0">
            <a:normAutofit/>
          </a:bodyPr>
          <a:lstStyle/>
          <a:p>
            <a:pPr marL="0" indent="0">
              <a:buNone/>
            </a:pPr>
            <a:r>
              <a:rPr lang="en-US" cap="all"/>
              <a:t>Spring is a light weight, Inversion of Control and Aspect Oriented container framework</a:t>
            </a:r>
          </a:p>
        </p:txBody>
      </p:sp>
    </p:spTree>
    <p:extLst>
      <p:ext uri="{BB962C8B-B14F-4D97-AF65-F5344CB8AC3E}">
        <p14:creationId xmlns:p14="http://schemas.microsoft.com/office/powerpoint/2010/main" val="360797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382E-1E41-86F4-D956-4C47222F3259}"/>
              </a:ext>
            </a:extLst>
          </p:cNvPr>
          <p:cNvSpPr>
            <a:spLocks noGrp="1"/>
          </p:cNvSpPr>
          <p:nvPr>
            <p:ph type="title"/>
          </p:nvPr>
        </p:nvSpPr>
        <p:spPr>
          <a:xfrm>
            <a:off x="1141413" y="1082673"/>
            <a:ext cx="2869416" cy="4708528"/>
          </a:xfrm>
        </p:spPr>
        <p:txBody>
          <a:bodyPr>
            <a:normAutofit/>
          </a:bodyPr>
          <a:lstStyle/>
          <a:p>
            <a:pPr algn="r"/>
            <a:r>
              <a:rPr lang="en-IN" sz="4000"/>
              <a:t>Spring Module</a:t>
            </a:r>
          </a:p>
        </p:txBody>
      </p:sp>
      <p:sp>
        <p:nvSpPr>
          <p:cNvPr id="3" name="Content Placeholder 2">
            <a:extLst>
              <a:ext uri="{FF2B5EF4-FFF2-40B4-BE49-F238E27FC236}">
                <a16:creationId xmlns:a16="http://schemas.microsoft.com/office/drawing/2014/main" id="{0FF5736C-7F07-AC3E-8DCF-AC3D40F18ABC}"/>
              </a:ext>
            </a:extLst>
          </p:cNvPr>
          <p:cNvSpPr>
            <a:spLocks noGrp="1"/>
          </p:cNvSpPr>
          <p:nvPr>
            <p:ph idx="1"/>
          </p:nvPr>
        </p:nvSpPr>
        <p:spPr>
          <a:xfrm>
            <a:off x="5297763" y="1082673"/>
            <a:ext cx="5751237" cy="4708528"/>
          </a:xfrm>
        </p:spPr>
        <p:txBody>
          <a:bodyPr anchor="ctr">
            <a:normAutofit/>
          </a:bodyPr>
          <a:lstStyle/>
          <a:p>
            <a:r>
              <a:rPr lang="en-IN" sz="1800" b="0" i="0">
                <a:effectLst/>
                <a:latin typeface="inter-regular"/>
              </a:rPr>
              <a:t>The Spring framework comprises of many modules such as core, beans, context, expression language, AOP, Aspects, Instrumentation, JDBC, ORM, OXM, JMS, Transaction, Web, Servlet, Struts etc. These modules are grouped into Test, Core Container, AOP, Aspects, Instrumentation, Data Access / Integration, Web (MVC / Remoting) as displayed in the following diagram.</a:t>
            </a:r>
            <a:endParaRPr lang="en-IN" sz="1800"/>
          </a:p>
        </p:txBody>
      </p:sp>
    </p:spTree>
    <p:extLst>
      <p:ext uri="{BB962C8B-B14F-4D97-AF65-F5344CB8AC3E}">
        <p14:creationId xmlns:p14="http://schemas.microsoft.com/office/powerpoint/2010/main" val="95823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F289-F269-6DED-260C-3C67EBA4E46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4D01021-C773-2AC5-8533-5AEA389FF5B6}"/>
              </a:ext>
            </a:extLst>
          </p:cNvPr>
          <p:cNvSpPr>
            <a:spLocks noGrp="1"/>
          </p:cNvSpPr>
          <p:nvPr>
            <p:ph idx="1"/>
          </p:nvPr>
        </p:nvSpPr>
        <p:spPr>
          <a:xfrm>
            <a:off x="2790825" y="4911725"/>
            <a:ext cx="10515600" cy="4351338"/>
          </a:xfrm>
        </p:spPr>
        <p:txBody>
          <a:bodyPr/>
          <a:lstStyle/>
          <a:p>
            <a:r>
              <a:rPr lang="en-IN" dirty="0"/>
              <a:t>    </a:t>
            </a:r>
          </a:p>
        </p:txBody>
      </p:sp>
      <p:sp>
        <p:nvSpPr>
          <p:cNvPr id="4" name="Rectangle 1">
            <a:extLst>
              <a:ext uri="{FF2B5EF4-FFF2-40B4-BE49-F238E27FC236}">
                <a16:creationId xmlns:a16="http://schemas.microsoft.com/office/drawing/2014/main" id="{95877EB9-DB5F-D3A1-423C-CF7C3425C177}"/>
              </a:ext>
            </a:extLst>
          </p:cNvPr>
          <p:cNvSpPr>
            <a:spLocks noChangeArrowheads="1"/>
          </p:cNvSpPr>
          <p:nvPr/>
        </p:nvSpPr>
        <p:spPr bwMode="auto">
          <a:xfrm>
            <a:off x="1952625" y="3086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Remoting) as displayed in the following diagram.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27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050" name="Picture 2" descr="Spring modules">
            <a:extLst>
              <a:ext uri="{FF2B5EF4-FFF2-40B4-BE49-F238E27FC236}">
                <a16:creationId xmlns:a16="http://schemas.microsoft.com/office/drawing/2014/main" id="{85C18026-AE0E-AC1A-ADD6-F7C8B12AC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25" y="685800"/>
            <a:ext cx="474345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36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578C-95D8-1C62-C67F-0E1224FC3BC7}"/>
              </a:ext>
            </a:extLst>
          </p:cNvPr>
          <p:cNvSpPr>
            <a:spLocks noGrp="1"/>
          </p:cNvSpPr>
          <p:nvPr>
            <p:ph type="title"/>
          </p:nvPr>
        </p:nvSpPr>
        <p:spPr/>
        <p:txBody>
          <a:bodyPr/>
          <a:lstStyle/>
          <a:p>
            <a:r>
              <a:rPr lang="en-IN" dirty="0"/>
              <a:t>IOC(Inversion of Control) Container/Spring Container</a:t>
            </a:r>
          </a:p>
        </p:txBody>
      </p:sp>
      <p:sp>
        <p:nvSpPr>
          <p:cNvPr id="3" name="Content Placeholder 2">
            <a:extLst>
              <a:ext uri="{FF2B5EF4-FFF2-40B4-BE49-F238E27FC236}">
                <a16:creationId xmlns:a16="http://schemas.microsoft.com/office/drawing/2014/main" id="{96565A23-3983-60F5-0AFF-2070262A44F0}"/>
              </a:ext>
            </a:extLst>
          </p:cNvPr>
          <p:cNvSpPr>
            <a:spLocks noGrp="1"/>
          </p:cNvSpPr>
          <p:nvPr>
            <p:ph idx="1"/>
          </p:nvPr>
        </p:nvSpPr>
        <p:spPr/>
        <p:txBody>
          <a:bodyPr/>
          <a:lstStyle/>
          <a:p>
            <a:r>
              <a:rPr lang="en-IN" dirty="0"/>
              <a:t>The basic concept of the IOC container is that we don’t create our objects but describe that how they should be created. Somehow ,IOC container is responsible to create the object known as bean.</a:t>
            </a:r>
          </a:p>
          <a:p>
            <a:r>
              <a:rPr lang="en-IN" dirty="0"/>
              <a:t>The IOC container enforces the dependency injection to leave the classes loosely coupled .</a:t>
            </a:r>
          </a:p>
          <a:p>
            <a:r>
              <a:rPr lang="en-IN" dirty="0"/>
              <a:t>The IOC container get </a:t>
            </a:r>
            <a:r>
              <a:rPr lang="en-IN" dirty="0" err="1"/>
              <a:t>informations</a:t>
            </a:r>
            <a:r>
              <a:rPr lang="en-IN" dirty="0"/>
              <a:t> from the XML file and work accordingly.</a:t>
            </a:r>
          </a:p>
          <a:p>
            <a:endParaRPr lang="en-IN" dirty="0"/>
          </a:p>
        </p:txBody>
      </p:sp>
    </p:spTree>
    <p:extLst>
      <p:ext uri="{BB962C8B-B14F-4D97-AF65-F5344CB8AC3E}">
        <p14:creationId xmlns:p14="http://schemas.microsoft.com/office/powerpoint/2010/main" val="119295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BFC6-BB73-397E-20ED-415D200DA8B2}"/>
              </a:ext>
            </a:extLst>
          </p:cNvPr>
          <p:cNvSpPr>
            <a:spLocks noGrp="1"/>
          </p:cNvSpPr>
          <p:nvPr>
            <p:ph type="title"/>
          </p:nvPr>
        </p:nvSpPr>
        <p:spPr/>
        <p:txBody>
          <a:bodyPr/>
          <a:lstStyle/>
          <a:p>
            <a:r>
              <a:rPr lang="en-IN" dirty="0"/>
              <a:t>Dependency Injection</a:t>
            </a:r>
          </a:p>
        </p:txBody>
      </p:sp>
      <p:sp>
        <p:nvSpPr>
          <p:cNvPr id="3" name="Content Placeholder 2">
            <a:extLst>
              <a:ext uri="{FF2B5EF4-FFF2-40B4-BE49-F238E27FC236}">
                <a16:creationId xmlns:a16="http://schemas.microsoft.com/office/drawing/2014/main" id="{E29F96FB-7B60-8F35-F008-32D17146094B}"/>
              </a:ext>
            </a:extLst>
          </p:cNvPr>
          <p:cNvSpPr>
            <a:spLocks noGrp="1"/>
          </p:cNvSpPr>
          <p:nvPr>
            <p:ph idx="1"/>
          </p:nvPr>
        </p:nvSpPr>
        <p:spPr/>
        <p:txBody>
          <a:bodyPr/>
          <a:lstStyle/>
          <a:p>
            <a:r>
              <a:rPr lang="en-IN" dirty="0"/>
              <a:t>Dependency Injection is a design pattern that removes the dependency from the programming code so that it can be easy to manage and test the application.</a:t>
            </a:r>
          </a:p>
          <a:p>
            <a:r>
              <a:rPr lang="en-IN" dirty="0"/>
              <a:t>Dependency Injection makes our programming code loosely coupled .In this case we provide the information from the external source such as “XML” file .</a:t>
            </a:r>
          </a:p>
          <a:p>
            <a:endParaRPr lang="en-IN" dirty="0"/>
          </a:p>
        </p:txBody>
      </p:sp>
    </p:spTree>
    <p:extLst>
      <p:ext uri="{BB962C8B-B14F-4D97-AF65-F5344CB8AC3E}">
        <p14:creationId xmlns:p14="http://schemas.microsoft.com/office/powerpoint/2010/main" val="136985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36C7-301F-FC27-C7AF-8DD63AD9C49D}"/>
              </a:ext>
            </a:extLst>
          </p:cNvPr>
          <p:cNvSpPr>
            <a:spLocks noGrp="1"/>
          </p:cNvSpPr>
          <p:nvPr>
            <p:ph type="title"/>
          </p:nvPr>
        </p:nvSpPr>
        <p:spPr/>
        <p:txBody>
          <a:bodyPr/>
          <a:lstStyle/>
          <a:p>
            <a:r>
              <a:rPr lang="en-IN" dirty="0"/>
              <a:t>Dependency Injection can be done in three ways</a:t>
            </a:r>
          </a:p>
        </p:txBody>
      </p:sp>
      <p:sp>
        <p:nvSpPr>
          <p:cNvPr id="3" name="Content Placeholder 2">
            <a:extLst>
              <a:ext uri="{FF2B5EF4-FFF2-40B4-BE49-F238E27FC236}">
                <a16:creationId xmlns:a16="http://schemas.microsoft.com/office/drawing/2014/main" id="{9C414045-CCC3-D896-4DBA-9DEDABA5A6B2}"/>
              </a:ext>
            </a:extLst>
          </p:cNvPr>
          <p:cNvSpPr>
            <a:spLocks noGrp="1"/>
          </p:cNvSpPr>
          <p:nvPr>
            <p:ph idx="1"/>
          </p:nvPr>
        </p:nvSpPr>
        <p:spPr/>
        <p:txBody>
          <a:bodyPr/>
          <a:lstStyle/>
          <a:p>
            <a:r>
              <a:rPr lang="en-IN" dirty="0"/>
              <a:t>Using Constructor Injection</a:t>
            </a:r>
          </a:p>
          <a:p>
            <a:r>
              <a:rPr lang="en-IN" dirty="0"/>
              <a:t>Using Setter Injection</a:t>
            </a:r>
          </a:p>
          <a:p>
            <a:r>
              <a:rPr lang="en-IN" dirty="0"/>
              <a:t>Interface Injection</a:t>
            </a:r>
          </a:p>
        </p:txBody>
      </p:sp>
    </p:spTree>
    <p:extLst>
      <p:ext uri="{BB962C8B-B14F-4D97-AF65-F5344CB8AC3E}">
        <p14:creationId xmlns:p14="http://schemas.microsoft.com/office/powerpoint/2010/main" val="244752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67A-9B1E-78B9-08BE-89D2F7171CEC}"/>
              </a:ext>
            </a:extLst>
          </p:cNvPr>
          <p:cNvSpPr>
            <a:spLocks noGrp="1"/>
          </p:cNvSpPr>
          <p:nvPr>
            <p:ph type="title"/>
          </p:nvPr>
        </p:nvSpPr>
        <p:spPr/>
        <p:txBody>
          <a:bodyPr/>
          <a:lstStyle/>
          <a:p>
            <a:r>
              <a:rPr lang="en-IN" dirty="0"/>
              <a:t>Bean</a:t>
            </a:r>
          </a:p>
        </p:txBody>
      </p:sp>
      <p:sp>
        <p:nvSpPr>
          <p:cNvPr id="3" name="Content Placeholder 2">
            <a:extLst>
              <a:ext uri="{FF2B5EF4-FFF2-40B4-BE49-F238E27FC236}">
                <a16:creationId xmlns:a16="http://schemas.microsoft.com/office/drawing/2014/main" id="{8BBBA5AF-5F31-D1AE-BB90-5C9CE3CF9C15}"/>
              </a:ext>
            </a:extLst>
          </p:cNvPr>
          <p:cNvSpPr>
            <a:spLocks noGrp="1"/>
          </p:cNvSpPr>
          <p:nvPr>
            <p:ph idx="1"/>
          </p:nvPr>
        </p:nvSpPr>
        <p:spPr/>
        <p:txBody>
          <a:bodyPr>
            <a:normAutofit fontScale="70000" lnSpcReduction="20000"/>
          </a:bodyPr>
          <a:lstStyle/>
          <a:p>
            <a:r>
              <a:rPr lang="en-IN" dirty="0"/>
              <a:t>The object that form the backbone of our application and that are managed by the Spring IOC container are called Beans.</a:t>
            </a:r>
          </a:p>
          <a:p>
            <a:r>
              <a:rPr lang="en-IN" dirty="0"/>
              <a:t>Spring IOC container are called beans . A bean is an object that is instantiated ,assembled and managed by a Spring IOC container .</a:t>
            </a:r>
          </a:p>
          <a:p>
            <a:r>
              <a:rPr lang="en-IN" dirty="0"/>
              <a:t>These beans are created with the configuration metadata(which is represented by </a:t>
            </a:r>
            <a:r>
              <a:rPr lang="en-IN" dirty="0" err="1"/>
              <a:t>XML,Java</a:t>
            </a:r>
            <a:r>
              <a:rPr lang="en-IN" dirty="0"/>
              <a:t>, annotations, Java Code) that you can supply to the container.</a:t>
            </a:r>
          </a:p>
          <a:p>
            <a:r>
              <a:rPr lang="en-IN" dirty="0"/>
              <a:t>Bean definition contains the information called configuration metadata, which is needed for the container to know </a:t>
            </a:r>
            <a:r>
              <a:rPr lang="en-IN" dirty="0" err="1"/>
              <a:t>thw</a:t>
            </a:r>
            <a:r>
              <a:rPr lang="en-IN" dirty="0"/>
              <a:t> following-</a:t>
            </a:r>
          </a:p>
          <a:p>
            <a:pPr lvl="1"/>
            <a:r>
              <a:rPr lang="en-IN" dirty="0"/>
              <a:t>How to create a bean </a:t>
            </a:r>
          </a:p>
          <a:p>
            <a:pPr lvl="1"/>
            <a:r>
              <a:rPr lang="en-IN" dirty="0"/>
              <a:t>Bean’s Lifecycle details</a:t>
            </a:r>
          </a:p>
          <a:p>
            <a:pPr lvl="1"/>
            <a:r>
              <a:rPr lang="en-IN" dirty="0"/>
              <a:t>Bean’s dependency </a:t>
            </a:r>
          </a:p>
        </p:txBody>
      </p:sp>
    </p:spTree>
    <p:extLst>
      <p:ext uri="{BB962C8B-B14F-4D97-AF65-F5344CB8AC3E}">
        <p14:creationId xmlns:p14="http://schemas.microsoft.com/office/powerpoint/2010/main" val="253369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ABC8-8664-DA88-A248-F9CF1982F510}"/>
              </a:ext>
            </a:extLst>
          </p:cNvPr>
          <p:cNvSpPr>
            <a:spLocks noGrp="1"/>
          </p:cNvSpPr>
          <p:nvPr>
            <p:ph type="title"/>
          </p:nvPr>
        </p:nvSpPr>
        <p:spPr/>
        <p:txBody>
          <a:bodyPr/>
          <a:lstStyle/>
          <a:p>
            <a:r>
              <a:rPr lang="en-IN" dirty="0"/>
              <a:t>Ways to implement the life cycle of the Bean</a:t>
            </a:r>
          </a:p>
        </p:txBody>
      </p:sp>
      <p:sp>
        <p:nvSpPr>
          <p:cNvPr id="3" name="Content Placeholder 2">
            <a:extLst>
              <a:ext uri="{FF2B5EF4-FFF2-40B4-BE49-F238E27FC236}">
                <a16:creationId xmlns:a16="http://schemas.microsoft.com/office/drawing/2014/main" id="{C0545A55-D901-1676-068C-F2D1A1B43B1E}"/>
              </a:ext>
            </a:extLst>
          </p:cNvPr>
          <p:cNvSpPr>
            <a:spLocks noGrp="1"/>
          </p:cNvSpPr>
          <p:nvPr>
            <p:ph idx="1"/>
          </p:nvPr>
        </p:nvSpPr>
        <p:spPr/>
        <p:txBody>
          <a:bodyPr/>
          <a:lstStyle/>
          <a:p>
            <a:r>
              <a:rPr lang="en-IN" dirty="0"/>
              <a:t>There are 3 ways to implement the life cycle of the Bean.</a:t>
            </a:r>
          </a:p>
          <a:p>
            <a:pPr lvl="1"/>
            <a:r>
              <a:rPr lang="en-IN" dirty="0"/>
              <a:t>By XML</a:t>
            </a:r>
          </a:p>
          <a:p>
            <a:pPr lvl="1"/>
            <a:r>
              <a:rPr lang="en-IN" dirty="0"/>
              <a:t>By Interface </a:t>
            </a:r>
          </a:p>
          <a:p>
            <a:pPr lvl="1"/>
            <a:r>
              <a:rPr lang="en-IN" dirty="0"/>
              <a:t>By Annotation</a:t>
            </a:r>
          </a:p>
        </p:txBody>
      </p:sp>
    </p:spTree>
    <p:extLst>
      <p:ext uri="{BB962C8B-B14F-4D97-AF65-F5344CB8AC3E}">
        <p14:creationId xmlns:p14="http://schemas.microsoft.com/office/powerpoint/2010/main" val="3119846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1411</TotalTime>
  <Words>570</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inter-regular</vt:lpstr>
      <vt:lpstr>Tw Cen MT</vt:lpstr>
      <vt:lpstr>Wingdings</vt:lpstr>
      <vt:lpstr>Circuit</vt:lpstr>
      <vt:lpstr>Core Spring</vt:lpstr>
      <vt:lpstr>Spring Framework</vt:lpstr>
      <vt:lpstr>Spring Module</vt:lpstr>
      <vt:lpstr>  </vt:lpstr>
      <vt:lpstr>IOC(Inversion of Control) Container/Spring Container</vt:lpstr>
      <vt:lpstr>Dependency Injection</vt:lpstr>
      <vt:lpstr>Dependency Injection can be done in three ways</vt:lpstr>
      <vt:lpstr>Bean</vt:lpstr>
      <vt:lpstr>Ways to implement the life cycle of the Bean</vt:lpstr>
      <vt:lpstr>Autowiring</vt:lpstr>
      <vt:lpstr>Implementing Autowiring can be done in 2 ways</vt:lpstr>
      <vt:lpstr>Standalone collection</vt:lpstr>
      <vt:lpstr>Stereotype Annotations</vt:lpstr>
      <vt:lpstr>Spring Expression Language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Spring</dc:title>
  <dc:creator>Kumari, Anjali</dc:creator>
  <cp:lastModifiedBy>Kumari, Anjali</cp:lastModifiedBy>
  <cp:revision>1</cp:revision>
  <dcterms:created xsi:type="dcterms:W3CDTF">2023-06-12T11:01:58Z</dcterms:created>
  <dcterms:modified xsi:type="dcterms:W3CDTF">2024-05-27T08:55:21Z</dcterms:modified>
</cp:coreProperties>
</file>