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2" r:id="rId6"/>
    <p:sldId id="264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~ Anjali gadhiya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Data Analysis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 smtClean="0"/>
              <a:t>Convert raw data into actionable insights.</a:t>
            </a:r>
          </a:p>
          <a:p>
            <a:pPr algn="ctr"/>
            <a:r>
              <a:rPr lang="en-IN" sz="2400" dirty="0" smtClean="0"/>
              <a:t>A data analyst collects, cleans and interprets data set to answer a question or solve a problem.</a:t>
            </a:r>
          </a:p>
          <a:p>
            <a:pPr marL="0" indent="0" algn="ctr">
              <a:buNone/>
            </a:pPr>
            <a:r>
              <a:rPr lang="en-IN" sz="2400" dirty="0" smtClean="0"/>
              <a:t>Example:- If a company wants to see what a consumer rates their store, they would use a data analysis to gather that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93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Which Faculty use Data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Media industry</a:t>
            </a:r>
          </a:p>
          <a:p>
            <a:r>
              <a:rPr lang="en-US" dirty="0"/>
              <a:t>Finance industry</a:t>
            </a:r>
          </a:p>
          <a:p>
            <a:r>
              <a:rPr lang="en-US" dirty="0"/>
              <a:t>Banking businesses</a:t>
            </a:r>
          </a:p>
          <a:p>
            <a:r>
              <a:rPr lang="en-US" dirty="0"/>
              <a:t>E-Commerce industry</a:t>
            </a:r>
          </a:p>
          <a:p>
            <a:r>
              <a:rPr lang="en-IN" dirty="0"/>
              <a:t>Education industry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58" y="2464904"/>
            <a:ext cx="4386615" cy="3622953"/>
          </a:xfrm>
        </p:spPr>
      </p:pic>
    </p:spTree>
    <p:extLst>
      <p:ext uri="{BB962C8B-B14F-4D97-AF65-F5344CB8AC3E}">
        <p14:creationId xmlns:p14="http://schemas.microsoft.com/office/powerpoint/2010/main" val="162538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916211"/>
            <a:ext cx="8824913" cy="2790878"/>
          </a:xfrm>
        </p:spPr>
      </p:pic>
    </p:spTree>
    <p:extLst>
      <p:ext uri="{BB962C8B-B14F-4D97-AF65-F5344CB8AC3E}">
        <p14:creationId xmlns:p14="http://schemas.microsoft.com/office/powerpoint/2010/main" val="22167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 Tools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Microsoft Excel</a:t>
            </a:r>
          </a:p>
          <a:p>
            <a:r>
              <a:rPr lang="en-IN" dirty="0" smtClean="0"/>
              <a:t>SQL</a:t>
            </a:r>
          </a:p>
          <a:p>
            <a:r>
              <a:rPr lang="en-IN" dirty="0" smtClean="0"/>
              <a:t>Python</a:t>
            </a:r>
          </a:p>
          <a:p>
            <a:r>
              <a:rPr lang="en-IN" dirty="0" smtClean="0"/>
              <a:t>Tableau</a:t>
            </a:r>
          </a:p>
          <a:p>
            <a:r>
              <a:rPr lang="en-IN" dirty="0" smtClean="0"/>
              <a:t>Microsoft Power Bi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52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What is the different between Data Analysis and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Analysis is  examining past events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while analytics to make you something past and present data to predict future outcomes.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34" y="2517387"/>
            <a:ext cx="4824412" cy="2888811"/>
          </a:xfrm>
        </p:spPr>
      </p:pic>
    </p:spTree>
    <p:extLst>
      <p:ext uri="{BB962C8B-B14F-4D97-AF65-F5344CB8AC3E}">
        <p14:creationId xmlns:p14="http://schemas.microsoft.com/office/powerpoint/2010/main" val="425743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Data Analysis important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helps organizations harness the power of data, enabling them to make decisions, optimize processes, and gain a competitive </a:t>
            </a:r>
            <a:r>
              <a:rPr lang="en-US" sz="2400" dirty="0" smtClean="0"/>
              <a:t>edge</a:t>
            </a:r>
          </a:p>
          <a:p>
            <a:r>
              <a:rPr lang="en-US" sz="2400" dirty="0"/>
              <a:t>Data analysis is important because it helps uncover insights, trends, and patterns hidden within data, which can inform better decision-making and problem-solving.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73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Welcome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332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</TotalTime>
  <Words>175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Data Analysis</vt:lpstr>
      <vt:lpstr>What is Data Analysis </vt:lpstr>
      <vt:lpstr>Which Faculty use Data Analyst</vt:lpstr>
      <vt:lpstr>Process</vt:lpstr>
      <vt:lpstr>Data Visualization Tools </vt:lpstr>
      <vt:lpstr>What is the different between Data Analysis and Data Analytics</vt:lpstr>
      <vt:lpstr>Why Data Analysis important </vt:lpstr>
      <vt:lpstr>Welcome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DELL</dc:creator>
  <cp:lastModifiedBy>DELL</cp:lastModifiedBy>
  <cp:revision>15</cp:revision>
  <dcterms:created xsi:type="dcterms:W3CDTF">2024-05-23T16:07:43Z</dcterms:created>
  <dcterms:modified xsi:type="dcterms:W3CDTF">2024-05-27T05:59:26Z</dcterms:modified>
</cp:coreProperties>
</file>