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92505" y="730250"/>
            <a:ext cx="9413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Bahnschrift SemiBold" panose="020B0502040204020203" charset="0"/>
                <a:cs typeface="Bahnschrift SemiBold" panose="020B0502040204020203" charset="0"/>
              </a:rPr>
              <a:t>      ScienceQtech Employee Performance Mapping.</a:t>
            </a:r>
            <a:endParaRPr lang="en-US" sz="32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8825" y="1958975"/>
            <a:ext cx="881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/>
              <a:t>Create a database named employee, then import data_science_team.csv proj_table.csv and  emp_record_table.csv into the employee database from the given resources.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58825" y="3026410"/>
            <a:ext cx="574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/>
              <a:t>2.    Create an ER diagram for the given employee database.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58825" y="3962400"/>
            <a:ext cx="964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3.   Write a query to fetch EMP_ID, FIRST_NAME, LAST_NAME, GENDER, and DEPARTMENT from the</a:t>
            </a:r>
            <a:endParaRPr lang="en-US"/>
          </a:p>
          <a:p>
            <a:pPr algn="l"/>
            <a:r>
              <a:rPr lang="en-US"/>
              <a:t> employee record table, and make a list of employees and details of their department.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460" y="4912360"/>
            <a:ext cx="11772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4.   Write a query to fetch EMP_ID, FIRST_NAME, LAST_NAME, GENDER, DEPARTMENT, and EMP_RATING if the </a:t>
            </a:r>
            <a:endParaRPr lang="en-US"/>
          </a:p>
          <a:p>
            <a:pPr algn="l"/>
            <a:r>
              <a:rPr lang="en-US"/>
              <a:t>EMP_RATING is: </a:t>
            </a:r>
            <a:endParaRPr lang="en-US"/>
          </a:p>
          <a:p>
            <a:pPr algn="l"/>
            <a:r>
              <a:rPr lang="en-US"/>
              <a:t>less than two</a:t>
            </a:r>
            <a:endParaRPr lang="en-US"/>
          </a:p>
          <a:p>
            <a:pPr algn="l"/>
            <a:r>
              <a:rPr lang="en-US"/>
              <a:t>greater than four </a:t>
            </a:r>
            <a:endParaRPr lang="en-US"/>
          </a:p>
          <a:p>
            <a:pPr algn="l"/>
            <a:r>
              <a:rPr lang="en-US"/>
              <a:t>between two and four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43585" y="525780"/>
            <a:ext cx="105975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5.   Write a query to concatenate the FIRST_NAME and the LAST_NAME of employees in the Finance department</a:t>
            </a:r>
            <a:endParaRPr lang="en-US"/>
          </a:p>
          <a:p>
            <a:pPr algn="l"/>
            <a:r>
              <a:rPr lang="en-US"/>
              <a:t> from the employee table and then give the resultant column alias as NAME.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43585" y="1607820"/>
            <a:ext cx="1068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6.   Write a query to list only those employees who have someone reporting to them. Also, show the number of </a:t>
            </a:r>
            <a:endParaRPr lang="en-US"/>
          </a:p>
          <a:p>
            <a:pPr algn="l"/>
            <a:r>
              <a:rPr lang="en-US"/>
              <a:t>reporters (including the President).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42950" y="2967990"/>
            <a:ext cx="10390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7.   Write a query to list down all the employees from the healthcare and finance departments using union</a:t>
            </a:r>
            <a:endParaRPr lang="en-US" b="1"/>
          </a:p>
          <a:p>
            <a:pPr algn="l"/>
            <a:r>
              <a:rPr lang="en-US" b="1"/>
              <a:t>. Take data from the employee record table.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42950" y="4006215"/>
            <a:ext cx="11117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8.   Write a query to list down employee details such as EMP_ID, FIRST_NAME, LAST_NAME, ROLE, DEPARTMENT, and</a:t>
            </a:r>
            <a:endParaRPr lang="en-US"/>
          </a:p>
          <a:p>
            <a:pPr algn="l"/>
            <a:r>
              <a:rPr lang="en-US"/>
              <a:t> EMP_RATING grouped by dept. Also include the respective employee rating along with the max emp rating for the</a:t>
            </a:r>
            <a:endParaRPr lang="en-US"/>
          </a:p>
          <a:p>
            <a:pPr algn="l"/>
            <a:r>
              <a:rPr lang="en-US"/>
              <a:t> department.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44220" y="5497830"/>
            <a:ext cx="1093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9.  Write a query to calculate the minimum and the maximum salary of the employees in each role. Take data from </a:t>
            </a:r>
            <a:endParaRPr lang="en-US"/>
          </a:p>
          <a:p>
            <a:pPr algn="l"/>
            <a:r>
              <a:rPr lang="en-US"/>
              <a:t>the employee record table.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9560" y="502285"/>
            <a:ext cx="11408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10.  Write a query to assign ranks to each employee based on their experience. Take data from the employee record table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9560" y="1281430"/>
            <a:ext cx="11423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11.  Write a query to create a view that displays employees in various countries whose salary is more than six thousand. </a:t>
            </a:r>
            <a:endParaRPr lang="en-US"/>
          </a:p>
          <a:p>
            <a:pPr algn="l"/>
            <a:r>
              <a:rPr lang="en-US"/>
              <a:t>Take data from the employee record table.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0195" y="2274570"/>
            <a:ext cx="1155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12.  Write a nested query to find employees with experience of more than ten years. Take data from the employee record</a:t>
            </a:r>
            <a:endParaRPr lang="en-US"/>
          </a:p>
          <a:p>
            <a:pPr algn="l"/>
            <a:r>
              <a:rPr lang="en-US"/>
              <a:t> table.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195" y="2799080"/>
            <a:ext cx="11294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13.  Write a query to create a stored procedure to retrieve the details of the employees whose experience is more than</a:t>
            </a:r>
            <a:endParaRPr lang="en-US"/>
          </a:p>
          <a:p>
            <a:pPr algn="l"/>
            <a:r>
              <a:rPr lang="en-US"/>
              <a:t> three years. Take data from the employee record table.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0195" y="3507740"/>
            <a:ext cx="11141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14.  Write a query using stored functions in the project table to check whether the job profile assigned to each employee</a:t>
            </a:r>
            <a:endParaRPr lang="en-US"/>
          </a:p>
          <a:p>
            <a:pPr algn="l"/>
            <a:r>
              <a:rPr lang="en-US"/>
              <a:t> in the data science team matches the organization’s set standard.</a:t>
            </a:r>
            <a:endParaRPr lang="en-US"/>
          </a:p>
          <a:p>
            <a:pPr algn="l"/>
            <a:r>
              <a:rPr lang="en-US"/>
              <a:t>The standard being:</a:t>
            </a:r>
            <a:endParaRPr lang="en-US"/>
          </a:p>
          <a:p>
            <a:pPr algn="l"/>
            <a:r>
              <a:rPr lang="en-US"/>
              <a:t>For an employee with experience less than or equal to 2 years assign 'JUNIOR DATA SCIENTIST',</a:t>
            </a:r>
            <a:endParaRPr lang="en-US"/>
          </a:p>
          <a:p>
            <a:pPr algn="l"/>
            <a:r>
              <a:rPr lang="en-US"/>
              <a:t>For an employee with the experience of 2 to 5 years assign 'ASSOCIATE DATA SCIENTIST',</a:t>
            </a:r>
            <a:endParaRPr lang="en-US"/>
          </a:p>
          <a:p>
            <a:pPr algn="l"/>
            <a:r>
              <a:rPr lang="en-US"/>
              <a:t>For an employee with the experience of 5 to 10 years assign 'SENIOR DATA SCIENTIST',</a:t>
            </a:r>
            <a:endParaRPr lang="en-US"/>
          </a:p>
          <a:p>
            <a:pPr algn="l"/>
            <a:r>
              <a:rPr lang="en-US"/>
              <a:t>For an employee with the experience of 10 to 12 years assign 'LEAD DATA SCIENTIST',</a:t>
            </a:r>
            <a:endParaRPr lang="en-US"/>
          </a:p>
          <a:p>
            <a:pPr algn="l"/>
            <a:r>
              <a:rPr lang="en-US"/>
              <a:t>For an employee with the experience of 12 to 16 years assign 'MANAGER'.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4035" y="945515"/>
            <a:ext cx="10808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15.  Create an index to improve the cost and performance of the query to find the employee whose FIRST_NAME is</a:t>
            </a:r>
            <a:endParaRPr lang="en-US"/>
          </a:p>
          <a:p>
            <a:pPr algn="l"/>
            <a:r>
              <a:rPr lang="en-US"/>
              <a:t> ‘Eric’ in the employee table after checking the execution plan.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0715" y="2778760"/>
            <a:ext cx="9507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16.   Write a query to calculate the bonus for all the employees, based on their ratings and salaries </a:t>
            </a:r>
            <a:endParaRPr lang="en-US"/>
          </a:p>
          <a:p>
            <a:pPr algn="l"/>
            <a:r>
              <a:rPr lang="en-US"/>
              <a:t>(Use the formula: 5% of salary * employee rating)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48030" y="461200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/>
          </a:p>
          <a:p>
            <a:pPr algn="l"/>
            <a:r>
              <a:rPr lang="en-US"/>
              <a:t>17.   Write a query to calculate the average salary distribution based on the continent and country.</a:t>
            </a:r>
            <a:endParaRPr lang="en-US"/>
          </a:p>
          <a:p>
            <a:pPr algn="l"/>
            <a:r>
              <a:rPr lang="en-US"/>
              <a:t> Take data from the employee record table.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Presentation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 Light SemiCondensed</vt:lpstr>
      <vt:lpstr>Bahnschrift SemiBold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ajays</cp:lastModifiedBy>
  <cp:revision>1</cp:revision>
  <dcterms:created xsi:type="dcterms:W3CDTF">2022-11-25T23:27:57Z</dcterms:created>
  <dcterms:modified xsi:type="dcterms:W3CDTF">2022-11-25T23:27:57Z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6628BB1E5B294954A08ECC5B455CC5A4</vt:lpwstr>
  </property>
  <property fmtid="{D5CDD505-2E9C-101B-9397-08002B2CF9AE}" pid="3" name="KSOProductBuildVer">
    <vt:lpwstr>1033-11.2.0.11380</vt:lpwstr>
  </property>
</Properties>
</file>