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+mn-lt"/>
                <a:cs typeface="+mn-lt"/>
              </a:rPr>
              <a:t>Designing a Sales dashboard in Excel</a:t>
            </a:r>
            <a:endParaRPr lang="en-US" b="1">
              <a:latin typeface="+mn-lt"/>
              <a:cs typeface="+mn-lt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86485" y="1691005"/>
            <a:ext cx="905256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saved Sample E-Commerce database</a:t>
            </a:r>
            <a:endParaRPr lang="en-US" sz="2000" b="1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Prepare a table of Sales and Profit month-wise in a working sheet</a:t>
            </a:r>
            <a:endParaRPr lang="en-US" sz="2000" b="1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Prepare the sales table region-wise in the working sheet</a:t>
            </a:r>
            <a:endParaRPr lang="en-US" sz="20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User Control Combo box for Product Category</a:t>
            </a:r>
            <a:endParaRPr lang="en-US" sz="2000" b="1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Create a Column Chart of the month-wise table and region-wise table</a:t>
            </a:r>
            <a:endParaRPr lang="en-US" sz="20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Link the table with a combo box</a:t>
            </a:r>
            <a:endParaRPr lang="en-US" sz="2000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dashboard</a:t>
            </a:r>
            <a:endParaRPr lang="en-US" sz="2000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77265" y="4538980"/>
            <a:ext cx="109226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Design a sales dashboard that analyzes the sales based on various product categories. </a:t>
            </a: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The company wants to adduser control for product category so that users can select a</a:t>
            </a: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category and can see the trend month-wise andproduct-wise accordingly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WPS Presentation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Black</vt:lpstr>
      <vt:lpstr>Bahnschrift</vt:lpstr>
      <vt:lpstr>Bahnschrift Condensed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 Sales dashboard in Excel</dc:title>
  <dc:creator/>
  <cp:lastModifiedBy>ajays</cp:lastModifiedBy>
  <cp:revision>1</cp:revision>
  <dcterms:created xsi:type="dcterms:W3CDTF">2022-11-16T03:32:28Z</dcterms:created>
  <dcterms:modified xsi:type="dcterms:W3CDTF">2022-11-16T03:32:28Z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8136347F2310487AB6372B56FC1E0D5E</vt:lpwstr>
  </property>
  <property fmtid="{D5CDD505-2E9C-101B-9397-08002B2CF9AE}" pid="3" name="KSOProductBuildVer">
    <vt:lpwstr>1033-11.2.0.11380</vt:lpwstr>
  </property>
</Properties>
</file>