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projectfinal_16690449407300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10F38A-7A10-4B4C-BBAC-0D5157E3AE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project 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DE0C053-EC2C-4D6C-B8E1-07514ED25B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11/21/2022 3:36:28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012815C3-0398-4D58-A584-B91A77036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953"/>
            <a:ext cx="12192000" cy="51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2022-11-21T15:36:29Z</dcterms:created>
  <dcterms:modified xsi:type="dcterms:W3CDTF">2022-11-21T15:36:29Z</dcterms:modified>
</cp:coreProperties>
</file>