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Data Science &amp; Business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The Spark Foundation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By: Anjali Jha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A0AF-E7CE-48CE-9470-0A3CD61C1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 04: Exploratory Data Analysis - Terrorism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B20F6-228F-49C6-9377-0F59CDE96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Perform ‘Exploratory Data Analysis’ on dataset ‘Global Terrorism’</a:t>
            </a:r>
          </a:p>
          <a:p>
            <a:r>
              <a:rPr lang="en-US" sz="2000" dirty="0"/>
              <a:t>As a security/defense analyst, try to find out the hot zone of terrorism.</a:t>
            </a:r>
          </a:p>
          <a:p>
            <a:r>
              <a:rPr lang="en-US" sz="2000" dirty="0"/>
              <a:t>What all security issues and insights you can derive by EDA?</a:t>
            </a:r>
          </a:p>
          <a:p>
            <a:r>
              <a:rPr lang="fi-FI" sz="2000" dirty="0"/>
              <a:t>Dataset: https://bit.ly/2TK5Xn5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6600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DB1B5-0D15-4397-817F-70EA4421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…….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BA301-F5C6-41F3-9CC5-FBBC99B58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attacked the most : Unknown, Taliban</a:t>
            </a:r>
          </a:p>
          <a:p>
            <a:r>
              <a:rPr lang="en-US" dirty="0"/>
              <a:t>City attacked most: Baghdad(</a:t>
            </a:r>
            <a:r>
              <a:rPr lang="en-US" dirty="0" err="1"/>
              <a:t>nkill</a:t>
            </a:r>
            <a:r>
              <a:rPr lang="en-US" dirty="0"/>
              <a:t>=21,151 and </a:t>
            </a:r>
            <a:r>
              <a:rPr lang="en-US" dirty="0" err="1"/>
              <a:t>nwound</a:t>
            </a:r>
            <a:r>
              <a:rPr lang="en-US" dirty="0"/>
              <a:t>=57approx.)</a:t>
            </a:r>
          </a:p>
          <a:p>
            <a:r>
              <a:rPr lang="en-IN" dirty="0"/>
              <a:t>Country attacked most : Iraq</a:t>
            </a:r>
          </a:p>
          <a:p>
            <a:r>
              <a:rPr lang="en-IN" dirty="0"/>
              <a:t>Highest Attacked type :- Bombing/Explosion</a:t>
            </a:r>
          </a:p>
          <a:p>
            <a:r>
              <a:rPr lang="en-IN" dirty="0"/>
              <a:t>Region attacked most: Middle-East North Africa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11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20F9-5091-496F-AAA6-5DFC7D46C6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782B9-2B0E-49F2-8F26-0109B2D8F4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913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{CE79B474-411A-4FB6-8593-B840F12E1933}tf78438558_win32</Template>
  <TotalTime>31</TotalTime>
  <Words>115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Garamond</vt:lpstr>
      <vt:lpstr>SavonVTI</vt:lpstr>
      <vt:lpstr>Data Science &amp; Business Analytics</vt:lpstr>
      <vt:lpstr>Task 04: Exploratory Data Analysis - Terrorism</vt:lpstr>
      <vt:lpstr>Cont…….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&amp; Business Analytics</dc:title>
  <dc:creator>Anjali Jha</dc:creator>
  <cp:lastModifiedBy>Anjali Jha</cp:lastModifiedBy>
  <cp:revision>3</cp:revision>
  <dcterms:created xsi:type="dcterms:W3CDTF">2021-05-21T17:50:27Z</dcterms:created>
  <dcterms:modified xsi:type="dcterms:W3CDTF">2021-05-21T18:21:46Z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