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7" r:id="rId3"/>
    <p:sldId id="258" r:id="rId4"/>
    <p:sldId id="259" r:id="rId5"/>
    <p:sldId id="262" r:id="rId6"/>
    <p:sldId id="263" r:id="rId7"/>
    <p:sldId id="267" r:id="rId8"/>
    <p:sldId id="301" r:id="rId9"/>
    <p:sldId id="302" r:id="rId10"/>
    <p:sldId id="270" r:id="rId11"/>
    <p:sldId id="269" r:id="rId12"/>
    <p:sldId id="303" r:id="rId13"/>
  </p:sldIdLst>
  <p:sldSz cx="9144000" cy="5143500" type="screen16x9"/>
  <p:notesSz cx="6858000" cy="9144000"/>
  <p:embeddedFontLst>
    <p:embeddedFont>
      <p:font typeface="Lilita One" charset="0"/>
      <p:regular r:id="rId15"/>
    </p:embeddedFont>
    <p:embeddedFont>
      <p:font typeface="Josefin Sans"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3B08929-B010-46D6-886F-ED1CA0D334E4}">
  <a:tblStyle styleId="{93B08929-B010-46D6-886F-ED1CA0D334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10" d="100"/>
          <a:sy n="110" d="100"/>
        </p:scale>
        <p:origin x="6" y="56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0bd74dec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0bd74dec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860400"/>
            <a:ext cx="5611200" cy="3740400"/>
          </a:xfrm>
          <a:prstGeom prst="rect">
            <a:avLst/>
          </a:prstGeom>
        </p:spPr>
        <p:txBody>
          <a:bodyPr spcFirstLastPara="1" wrap="square" lIns="91425" tIns="91425" rIns="91425" bIns="91425" anchor="b" anchorCtr="0">
            <a:noAutofit/>
          </a:bodyPr>
          <a:lstStyle>
            <a:lvl1pPr marL="457200" lvl="0" indent="-298450" rtl="0">
              <a:lnSpc>
                <a:spcPct val="100000"/>
              </a:lnSpc>
              <a:spcBef>
                <a:spcPts val="0"/>
              </a:spcBef>
              <a:spcAft>
                <a:spcPts val="0"/>
              </a:spcAft>
              <a:buSzPts val="1100"/>
              <a:buAutoNum type="arabicPeriod"/>
              <a:defRPr/>
            </a:lvl1pPr>
            <a:lvl2pPr marL="914400" lvl="1" indent="-298450" rtl="0">
              <a:lnSpc>
                <a:spcPct val="100000"/>
              </a:lnSpc>
              <a:spcBef>
                <a:spcPts val="0"/>
              </a:spcBef>
              <a:spcAft>
                <a:spcPts val="0"/>
              </a:spcAft>
              <a:buSzPts val="1100"/>
              <a:buAutoNum type="alphaLcPeriod"/>
              <a:defRPr/>
            </a:lvl2pPr>
            <a:lvl3pPr marL="1371600" lvl="2" indent="-298450" rtl="0">
              <a:spcBef>
                <a:spcPts val="0"/>
              </a:spcBef>
              <a:spcAft>
                <a:spcPts val="0"/>
              </a:spcAft>
              <a:buSzPts val="1100"/>
              <a:buAutoNum type="romanLcPeriod"/>
              <a:defRPr/>
            </a:lvl3pPr>
            <a:lvl4pPr marL="1828800" lvl="3" indent="-298450" rtl="0">
              <a:spcBef>
                <a:spcPts val="1600"/>
              </a:spcBef>
              <a:spcAft>
                <a:spcPts val="0"/>
              </a:spcAft>
              <a:buSzPts val="1100"/>
              <a:buAutoNum type="arabicPeriod"/>
              <a:defRPr/>
            </a:lvl4pPr>
            <a:lvl5pPr marL="2286000" lvl="4" indent="-298450" rtl="0">
              <a:spcBef>
                <a:spcPts val="1600"/>
              </a:spcBef>
              <a:spcAft>
                <a:spcPts val="0"/>
              </a:spcAft>
              <a:buSzPts val="1100"/>
              <a:buAutoNum type="alphaLcPeriod"/>
              <a:defRPr/>
            </a:lvl5pPr>
            <a:lvl6pPr marL="2743200" lvl="5" indent="-298450" rtl="0">
              <a:spcBef>
                <a:spcPts val="1600"/>
              </a:spcBef>
              <a:spcAft>
                <a:spcPts val="0"/>
              </a:spcAft>
              <a:buSzPts val="1100"/>
              <a:buAutoNum type="romanLcPeriod"/>
              <a:defRPr/>
            </a:lvl6pPr>
            <a:lvl7pPr marL="3200400" lvl="6" indent="-298450" rtl="0">
              <a:spcBef>
                <a:spcPts val="1600"/>
              </a:spcBef>
              <a:spcAft>
                <a:spcPts val="0"/>
              </a:spcAft>
              <a:buSzPts val="1100"/>
              <a:buAutoNum type="arabicPeriod"/>
              <a:defRPr/>
            </a:lvl7pPr>
            <a:lvl8pPr marL="3657600" lvl="7" indent="-298450" rtl="0">
              <a:spcBef>
                <a:spcPts val="1600"/>
              </a:spcBef>
              <a:spcAft>
                <a:spcPts val="0"/>
              </a:spcAft>
              <a:buSzPts val="1100"/>
              <a:buAutoNum type="alphaLcPeriod"/>
              <a:defRPr/>
            </a:lvl8pPr>
            <a:lvl9pPr marL="4114800" lvl="8" indent="-298450" rtl="0">
              <a:spcBef>
                <a:spcPts val="1600"/>
              </a:spcBef>
              <a:spcAft>
                <a:spcPts val="1600"/>
              </a:spcAft>
              <a:buSzPts val="1100"/>
              <a:buAutoNum type="romanLcPeriod"/>
              <a:defRPr/>
            </a:lvl9pPr>
          </a:lstStyle>
          <a:p>
            <a:endParaRPr/>
          </a:p>
        </p:txBody>
      </p:sp>
      <p:sp>
        <p:nvSpPr>
          <p:cNvPr id="17" name="Google Shape;17;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8" name="Google Shape;18;p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 id="2147483658" r:id="rId8"/>
    <p:sldLayoutId id="2147483659" r:id="rId9"/>
    <p:sldLayoutId id="2147483660" r:id="rId10"/>
    <p:sldLayoutId id="2147483662" r:id="rId11"/>
    <p:sldLayoutId id="2147483667"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838200" y="895350"/>
            <a:ext cx="3345000" cy="12679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PROJECT</a:t>
            </a:r>
            <a:endParaRPr/>
          </a:p>
        </p:txBody>
      </p:sp>
      <p:sp>
        <p:nvSpPr>
          <p:cNvPr id="862" name="Google Shape;862;p34"/>
          <p:cNvSpPr txBox="1">
            <a:spLocks noGrp="1"/>
          </p:cNvSpPr>
          <p:nvPr>
            <p:ph type="subTitle" idx="1"/>
          </p:nvPr>
        </p:nvSpPr>
        <p:spPr>
          <a:xfrm>
            <a:off x="-1295400" y="3028950"/>
            <a:ext cx="6324600" cy="91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b="1" dirty="0" smtClean="0"/>
              <a:t>Complaint Ticket Generator</a:t>
            </a:r>
            <a:endParaRPr sz="2800" b="1"/>
          </a:p>
        </p:txBody>
      </p:sp>
      <p:sp>
        <p:nvSpPr>
          <p:cNvPr id="89090" name="AutoShape 2" descr="Number Generator Stock Illustrations – 136 Number Generator Stock  Illustrations, Vectors &amp; Clipart -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9092" name="AutoShape 4" descr="Number Generator Stock Illustrations – 136 Number Generator Stock  Illustrations, Vectors &amp; Clipart - Dreams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736" name="Google Shape;3756;p60"/>
          <p:cNvGrpSpPr/>
          <p:nvPr/>
        </p:nvGrpSpPr>
        <p:grpSpPr>
          <a:xfrm>
            <a:off x="5181600" y="1123950"/>
            <a:ext cx="3657600" cy="2895600"/>
            <a:chOff x="727564" y="1244980"/>
            <a:chExt cx="2723128" cy="1399944"/>
          </a:xfrm>
        </p:grpSpPr>
        <p:sp>
          <p:nvSpPr>
            <p:cNvPr id="737" name="Google Shape;3757;p60"/>
            <p:cNvSpPr/>
            <p:nvPr/>
          </p:nvSpPr>
          <p:spPr>
            <a:xfrm>
              <a:off x="727564" y="1638587"/>
              <a:ext cx="389888" cy="983230"/>
            </a:xfrm>
            <a:custGeom>
              <a:avLst/>
              <a:gdLst/>
              <a:ahLst/>
              <a:cxnLst/>
              <a:rect l="l" t="t" r="r" b="b"/>
              <a:pathLst>
                <a:path w="12165" h="30678" extrusionOk="0">
                  <a:moveTo>
                    <a:pt x="11897" y="1"/>
                  </a:moveTo>
                  <a:lnTo>
                    <a:pt x="1" y="418"/>
                  </a:lnTo>
                  <a:lnTo>
                    <a:pt x="1" y="30678"/>
                  </a:lnTo>
                  <a:lnTo>
                    <a:pt x="12165" y="30678"/>
                  </a:lnTo>
                  <a:lnTo>
                    <a:pt x="118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758;p60"/>
            <p:cNvSpPr/>
            <p:nvPr/>
          </p:nvSpPr>
          <p:spPr>
            <a:xfrm>
              <a:off x="727564" y="1646086"/>
              <a:ext cx="174608" cy="975730"/>
            </a:xfrm>
            <a:custGeom>
              <a:avLst/>
              <a:gdLst/>
              <a:ahLst/>
              <a:cxnLst/>
              <a:rect l="l" t="t" r="r" b="b"/>
              <a:pathLst>
                <a:path w="5448" h="30444" extrusionOk="0">
                  <a:moveTo>
                    <a:pt x="5348" y="1"/>
                  </a:moveTo>
                  <a:lnTo>
                    <a:pt x="1" y="184"/>
                  </a:lnTo>
                  <a:lnTo>
                    <a:pt x="1" y="30444"/>
                  </a:lnTo>
                  <a:lnTo>
                    <a:pt x="5448" y="30444"/>
                  </a:lnTo>
                  <a:lnTo>
                    <a:pt x="53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759;p60"/>
            <p:cNvSpPr/>
            <p:nvPr/>
          </p:nvSpPr>
          <p:spPr>
            <a:xfrm>
              <a:off x="911788" y="1650926"/>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760;p60"/>
            <p:cNvSpPr/>
            <p:nvPr/>
          </p:nvSpPr>
          <p:spPr>
            <a:xfrm>
              <a:off x="976048" y="1686790"/>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761;p60"/>
            <p:cNvSpPr/>
            <p:nvPr/>
          </p:nvSpPr>
          <p:spPr>
            <a:xfrm>
              <a:off x="974445" y="1726404"/>
              <a:ext cx="58395" cy="8077"/>
            </a:xfrm>
            <a:custGeom>
              <a:avLst/>
              <a:gdLst/>
              <a:ahLst/>
              <a:cxnLst/>
              <a:rect l="l" t="t" r="r" b="b"/>
              <a:pathLst>
                <a:path w="1822" h="252" extrusionOk="0">
                  <a:moveTo>
                    <a:pt x="1" y="1"/>
                  </a:moveTo>
                  <a:lnTo>
                    <a:pt x="1" y="252"/>
                  </a:lnTo>
                  <a:lnTo>
                    <a:pt x="1822" y="252"/>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762;p60"/>
            <p:cNvSpPr/>
            <p:nvPr/>
          </p:nvSpPr>
          <p:spPr>
            <a:xfrm>
              <a:off x="911788" y="2133951"/>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763;p60"/>
            <p:cNvSpPr/>
            <p:nvPr/>
          </p:nvSpPr>
          <p:spPr>
            <a:xfrm>
              <a:off x="976048" y="2169815"/>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3764;p60"/>
            <p:cNvSpPr/>
            <p:nvPr/>
          </p:nvSpPr>
          <p:spPr>
            <a:xfrm>
              <a:off x="974445" y="2209461"/>
              <a:ext cx="58395" cy="8045"/>
            </a:xfrm>
            <a:custGeom>
              <a:avLst/>
              <a:gdLst/>
              <a:ahLst/>
              <a:cxnLst/>
              <a:rect l="l" t="t" r="r" b="b"/>
              <a:pathLst>
                <a:path w="1822" h="251"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3765;p60"/>
            <p:cNvSpPr/>
            <p:nvPr/>
          </p:nvSpPr>
          <p:spPr>
            <a:xfrm>
              <a:off x="911788" y="1806208"/>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766;p60"/>
            <p:cNvSpPr/>
            <p:nvPr/>
          </p:nvSpPr>
          <p:spPr>
            <a:xfrm>
              <a:off x="976048" y="1842104"/>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767;p60"/>
            <p:cNvSpPr/>
            <p:nvPr/>
          </p:nvSpPr>
          <p:spPr>
            <a:xfrm>
              <a:off x="974445" y="1881718"/>
              <a:ext cx="58395" cy="8077"/>
            </a:xfrm>
            <a:custGeom>
              <a:avLst/>
              <a:gdLst/>
              <a:ahLst/>
              <a:cxnLst/>
              <a:rect l="l" t="t" r="r" b="b"/>
              <a:pathLst>
                <a:path w="1822" h="252"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768;p60"/>
            <p:cNvSpPr/>
            <p:nvPr/>
          </p:nvSpPr>
          <p:spPr>
            <a:xfrm>
              <a:off x="911788" y="2289234"/>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769;p60"/>
            <p:cNvSpPr/>
            <p:nvPr/>
          </p:nvSpPr>
          <p:spPr>
            <a:xfrm>
              <a:off x="976048" y="2325130"/>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770;p60"/>
            <p:cNvSpPr/>
            <p:nvPr/>
          </p:nvSpPr>
          <p:spPr>
            <a:xfrm>
              <a:off x="974445" y="2364743"/>
              <a:ext cx="58395" cy="8077"/>
            </a:xfrm>
            <a:custGeom>
              <a:avLst/>
              <a:gdLst/>
              <a:ahLst/>
              <a:cxnLst/>
              <a:rect l="l" t="t" r="r" b="b"/>
              <a:pathLst>
                <a:path w="1822" h="252" extrusionOk="0">
                  <a:moveTo>
                    <a:pt x="1" y="1"/>
                  </a:moveTo>
                  <a:lnTo>
                    <a:pt x="1" y="251"/>
                  </a:lnTo>
                  <a:lnTo>
                    <a:pt x="1822" y="251"/>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771;p60"/>
            <p:cNvSpPr/>
            <p:nvPr/>
          </p:nvSpPr>
          <p:spPr>
            <a:xfrm>
              <a:off x="913935" y="2444548"/>
              <a:ext cx="184255" cy="137655"/>
            </a:xfrm>
            <a:custGeom>
              <a:avLst/>
              <a:gdLst/>
              <a:ahLst/>
              <a:cxnLst/>
              <a:rect l="l" t="t" r="r" b="b"/>
              <a:pathLst>
                <a:path w="5749" h="4295" extrusionOk="0">
                  <a:moveTo>
                    <a:pt x="5748" y="0"/>
                  </a:moveTo>
                  <a:lnTo>
                    <a:pt x="1" y="201"/>
                  </a:lnTo>
                  <a:lnTo>
                    <a:pt x="1" y="4294"/>
                  </a:lnTo>
                  <a:lnTo>
                    <a:pt x="5748" y="4294"/>
                  </a:lnTo>
                  <a:lnTo>
                    <a:pt x="57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772;p60"/>
            <p:cNvSpPr/>
            <p:nvPr/>
          </p:nvSpPr>
          <p:spPr>
            <a:xfrm>
              <a:off x="978195" y="2480412"/>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773;p60"/>
            <p:cNvSpPr/>
            <p:nvPr/>
          </p:nvSpPr>
          <p:spPr>
            <a:xfrm>
              <a:off x="976593" y="2520058"/>
              <a:ext cx="58395" cy="8045"/>
            </a:xfrm>
            <a:custGeom>
              <a:avLst/>
              <a:gdLst/>
              <a:ahLst/>
              <a:cxnLst/>
              <a:rect l="l" t="t" r="r" b="b"/>
              <a:pathLst>
                <a:path w="1822" h="251" extrusionOk="0">
                  <a:moveTo>
                    <a:pt x="0" y="0"/>
                  </a:moveTo>
                  <a:lnTo>
                    <a:pt x="0"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774;p60"/>
            <p:cNvSpPr/>
            <p:nvPr/>
          </p:nvSpPr>
          <p:spPr>
            <a:xfrm>
              <a:off x="914480" y="1971137"/>
              <a:ext cx="184223" cy="138200"/>
            </a:xfrm>
            <a:custGeom>
              <a:avLst/>
              <a:gdLst/>
              <a:ahLst/>
              <a:cxnLst/>
              <a:rect l="l" t="t" r="r" b="b"/>
              <a:pathLst>
                <a:path w="5748" h="4312" extrusionOk="0">
                  <a:moveTo>
                    <a:pt x="0" y="1"/>
                  </a:moveTo>
                  <a:lnTo>
                    <a:pt x="0" y="4312"/>
                  </a:lnTo>
                  <a:lnTo>
                    <a:pt x="5748" y="4312"/>
                  </a:lnTo>
                  <a:lnTo>
                    <a:pt x="57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775;p60"/>
            <p:cNvSpPr/>
            <p:nvPr/>
          </p:nvSpPr>
          <p:spPr>
            <a:xfrm>
              <a:off x="980887" y="2031648"/>
              <a:ext cx="53043" cy="20929"/>
            </a:xfrm>
            <a:custGeom>
              <a:avLst/>
              <a:gdLst/>
              <a:ahLst/>
              <a:cxnLst/>
              <a:rect l="l" t="t" r="r" b="b"/>
              <a:pathLst>
                <a:path w="1655" h="653" extrusionOk="0">
                  <a:moveTo>
                    <a:pt x="0" y="1"/>
                  </a:moveTo>
                  <a:lnTo>
                    <a:pt x="0" y="652"/>
                  </a:lnTo>
                  <a:lnTo>
                    <a:pt x="1654" y="652"/>
                  </a:lnTo>
                  <a:lnTo>
                    <a:pt x="1654" y="5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776;p60"/>
            <p:cNvSpPr/>
            <p:nvPr/>
          </p:nvSpPr>
          <p:spPr>
            <a:xfrm>
              <a:off x="979253" y="2068601"/>
              <a:ext cx="54677" cy="8077"/>
            </a:xfrm>
            <a:custGeom>
              <a:avLst/>
              <a:gdLst/>
              <a:ahLst/>
              <a:cxnLst/>
              <a:rect l="l" t="t" r="r" b="b"/>
              <a:pathLst>
                <a:path w="1706" h="252" extrusionOk="0">
                  <a:moveTo>
                    <a:pt x="1" y="1"/>
                  </a:moveTo>
                  <a:lnTo>
                    <a:pt x="1" y="251"/>
                  </a:lnTo>
                  <a:lnTo>
                    <a:pt x="1705" y="251"/>
                  </a:lnTo>
                  <a:lnTo>
                    <a:pt x="17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777;p60"/>
            <p:cNvSpPr/>
            <p:nvPr/>
          </p:nvSpPr>
          <p:spPr>
            <a:xfrm>
              <a:off x="2245741"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778;p60"/>
            <p:cNvSpPr/>
            <p:nvPr/>
          </p:nvSpPr>
          <p:spPr>
            <a:xfrm>
              <a:off x="2230228" y="2468617"/>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779;p60"/>
            <p:cNvSpPr/>
            <p:nvPr/>
          </p:nvSpPr>
          <p:spPr>
            <a:xfrm>
              <a:off x="2421407" y="2468617"/>
              <a:ext cx="206722" cy="153744"/>
            </a:xfrm>
            <a:custGeom>
              <a:avLst/>
              <a:gdLst/>
              <a:ahLst/>
              <a:cxnLst/>
              <a:rect l="l" t="t" r="r" b="b"/>
              <a:pathLst>
                <a:path w="6450" h="4797" extrusionOk="0">
                  <a:moveTo>
                    <a:pt x="0" y="1"/>
                  </a:moveTo>
                  <a:lnTo>
                    <a:pt x="0" y="953"/>
                  </a:lnTo>
                  <a:lnTo>
                    <a:pt x="251" y="4796"/>
                  </a:lnTo>
                  <a:lnTo>
                    <a:pt x="6049" y="4796"/>
                  </a:lnTo>
                  <a:lnTo>
                    <a:pt x="6049"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780;p60"/>
            <p:cNvSpPr/>
            <p:nvPr/>
          </p:nvSpPr>
          <p:spPr>
            <a:xfrm>
              <a:off x="2297694" y="2521660"/>
              <a:ext cx="74452" cy="17692"/>
            </a:xfrm>
            <a:custGeom>
              <a:avLst/>
              <a:gdLst/>
              <a:ahLst/>
              <a:cxnLst/>
              <a:rect l="l" t="t" r="r" b="b"/>
              <a:pathLst>
                <a:path w="2323" h="552" extrusionOk="0">
                  <a:moveTo>
                    <a:pt x="0" y="0"/>
                  </a:moveTo>
                  <a:lnTo>
                    <a:pt x="0" y="552"/>
                  </a:lnTo>
                  <a:lnTo>
                    <a:pt x="2323" y="552"/>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781;p60"/>
            <p:cNvSpPr/>
            <p:nvPr/>
          </p:nvSpPr>
          <p:spPr>
            <a:xfrm>
              <a:off x="2288047" y="2562332"/>
              <a:ext cx="95894" cy="38075"/>
            </a:xfrm>
            <a:custGeom>
              <a:avLst/>
              <a:gdLst/>
              <a:ahLst/>
              <a:cxnLst/>
              <a:rect l="l" t="t" r="r" b="b"/>
              <a:pathLst>
                <a:path w="2992" h="1188" extrusionOk="0">
                  <a:moveTo>
                    <a:pt x="1" y="1"/>
                  </a:moveTo>
                  <a:lnTo>
                    <a:pt x="1" y="1187"/>
                  </a:lnTo>
                  <a:lnTo>
                    <a:pt x="2992" y="1187"/>
                  </a:lnTo>
                  <a:lnTo>
                    <a:pt x="2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782;p60"/>
            <p:cNvSpPr/>
            <p:nvPr/>
          </p:nvSpPr>
          <p:spPr>
            <a:xfrm>
              <a:off x="2722901" y="2348141"/>
              <a:ext cx="369504" cy="120508"/>
            </a:xfrm>
            <a:custGeom>
              <a:avLst/>
              <a:gdLst/>
              <a:ahLst/>
              <a:cxnLst/>
              <a:rect l="l" t="t" r="r" b="b"/>
              <a:pathLst>
                <a:path w="11529" h="3760" extrusionOk="0">
                  <a:moveTo>
                    <a:pt x="0" y="1"/>
                  </a:moveTo>
                  <a:lnTo>
                    <a:pt x="0" y="3760"/>
                  </a:lnTo>
                  <a:lnTo>
                    <a:pt x="11529" y="3760"/>
                  </a:lnTo>
                  <a:lnTo>
                    <a:pt x="1152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783;p60"/>
            <p:cNvSpPr/>
            <p:nvPr/>
          </p:nvSpPr>
          <p:spPr>
            <a:xfrm>
              <a:off x="2707902" y="2314938"/>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784;p60"/>
            <p:cNvSpPr/>
            <p:nvPr/>
          </p:nvSpPr>
          <p:spPr>
            <a:xfrm>
              <a:off x="2899080" y="2314938"/>
              <a:ext cx="206722" cy="153712"/>
            </a:xfrm>
            <a:custGeom>
              <a:avLst/>
              <a:gdLst/>
              <a:ahLst/>
              <a:cxnLst/>
              <a:rect l="l" t="t" r="r" b="b"/>
              <a:pathLst>
                <a:path w="6450" h="4796" extrusionOk="0">
                  <a:moveTo>
                    <a:pt x="0" y="1"/>
                  </a:moveTo>
                  <a:lnTo>
                    <a:pt x="0" y="953"/>
                  </a:lnTo>
                  <a:lnTo>
                    <a:pt x="234" y="4796"/>
                  </a:lnTo>
                  <a:lnTo>
                    <a:pt x="6032" y="4796"/>
                  </a:lnTo>
                  <a:lnTo>
                    <a:pt x="6032"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785;p60"/>
            <p:cNvSpPr/>
            <p:nvPr/>
          </p:nvSpPr>
          <p:spPr>
            <a:xfrm>
              <a:off x="2774822" y="2367436"/>
              <a:ext cx="75029" cy="18236"/>
            </a:xfrm>
            <a:custGeom>
              <a:avLst/>
              <a:gdLst/>
              <a:ahLst/>
              <a:cxnLst/>
              <a:rect l="l" t="t" r="r" b="b"/>
              <a:pathLst>
                <a:path w="2341" h="569" extrusionOk="0">
                  <a:moveTo>
                    <a:pt x="1" y="0"/>
                  </a:moveTo>
                  <a:lnTo>
                    <a:pt x="1" y="568"/>
                  </a:lnTo>
                  <a:lnTo>
                    <a:pt x="2340" y="568"/>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786;p60"/>
            <p:cNvSpPr/>
            <p:nvPr/>
          </p:nvSpPr>
          <p:spPr>
            <a:xfrm>
              <a:off x="2765207" y="2408107"/>
              <a:ext cx="96406" cy="38588"/>
            </a:xfrm>
            <a:custGeom>
              <a:avLst/>
              <a:gdLst/>
              <a:ahLst/>
              <a:cxnLst/>
              <a:rect l="l" t="t" r="r" b="b"/>
              <a:pathLst>
                <a:path w="3008" h="1204" extrusionOk="0">
                  <a:moveTo>
                    <a:pt x="0" y="1"/>
                  </a:moveTo>
                  <a:lnTo>
                    <a:pt x="0" y="1204"/>
                  </a:lnTo>
                  <a:lnTo>
                    <a:pt x="3008" y="1204"/>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787;p60"/>
            <p:cNvSpPr/>
            <p:nvPr/>
          </p:nvSpPr>
          <p:spPr>
            <a:xfrm>
              <a:off x="2705209"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788;p60"/>
            <p:cNvSpPr/>
            <p:nvPr/>
          </p:nvSpPr>
          <p:spPr>
            <a:xfrm>
              <a:off x="2689697" y="2468617"/>
              <a:ext cx="398446" cy="33236"/>
            </a:xfrm>
            <a:custGeom>
              <a:avLst/>
              <a:gdLst/>
              <a:ahLst/>
              <a:cxnLst/>
              <a:rect l="l" t="t" r="r" b="b"/>
              <a:pathLst>
                <a:path w="12432" h="1037" extrusionOk="0">
                  <a:moveTo>
                    <a:pt x="0" y="1"/>
                  </a:moveTo>
                  <a:lnTo>
                    <a:pt x="0" y="1037"/>
                  </a:lnTo>
                  <a:lnTo>
                    <a:pt x="12431" y="1037"/>
                  </a:lnTo>
                  <a:lnTo>
                    <a:pt x="124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789;p60"/>
            <p:cNvSpPr/>
            <p:nvPr/>
          </p:nvSpPr>
          <p:spPr>
            <a:xfrm>
              <a:off x="2881388" y="2468617"/>
              <a:ext cx="206210" cy="153744"/>
            </a:xfrm>
            <a:custGeom>
              <a:avLst/>
              <a:gdLst/>
              <a:ahLst/>
              <a:cxnLst/>
              <a:rect l="l" t="t" r="r" b="b"/>
              <a:pathLst>
                <a:path w="6434" h="4797" extrusionOk="0">
                  <a:moveTo>
                    <a:pt x="1" y="1"/>
                  </a:moveTo>
                  <a:lnTo>
                    <a:pt x="1" y="953"/>
                  </a:lnTo>
                  <a:lnTo>
                    <a:pt x="235" y="4796"/>
                  </a:lnTo>
                  <a:lnTo>
                    <a:pt x="6033" y="4796"/>
                  </a:lnTo>
                  <a:lnTo>
                    <a:pt x="6033" y="1037"/>
                  </a:lnTo>
                  <a:lnTo>
                    <a:pt x="6434" y="1037"/>
                  </a:lnTo>
                  <a:lnTo>
                    <a:pt x="6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790;p60"/>
            <p:cNvSpPr/>
            <p:nvPr/>
          </p:nvSpPr>
          <p:spPr>
            <a:xfrm>
              <a:off x="2757162" y="2521660"/>
              <a:ext cx="74997" cy="17692"/>
            </a:xfrm>
            <a:custGeom>
              <a:avLst/>
              <a:gdLst/>
              <a:ahLst/>
              <a:cxnLst/>
              <a:rect l="l" t="t" r="r" b="b"/>
              <a:pathLst>
                <a:path w="2340" h="552" extrusionOk="0">
                  <a:moveTo>
                    <a:pt x="0" y="0"/>
                  </a:moveTo>
                  <a:lnTo>
                    <a:pt x="0" y="552"/>
                  </a:lnTo>
                  <a:lnTo>
                    <a:pt x="2340" y="552"/>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791;p60"/>
            <p:cNvSpPr/>
            <p:nvPr/>
          </p:nvSpPr>
          <p:spPr>
            <a:xfrm>
              <a:off x="2747515" y="2562332"/>
              <a:ext cx="96438" cy="38075"/>
            </a:xfrm>
            <a:custGeom>
              <a:avLst/>
              <a:gdLst/>
              <a:ahLst/>
              <a:cxnLst/>
              <a:rect l="l" t="t" r="r" b="b"/>
              <a:pathLst>
                <a:path w="3009" h="1188" extrusionOk="0">
                  <a:moveTo>
                    <a:pt x="1" y="1"/>
                  </a:moveTo>
                  <a:lnTo>
                    <a:pt x="1" y="1187"/>
                  </a:lnTo>
                  <a:lnTo>
                    <a:pt x="3008" y="1187"/>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792;p60"/>
            <p:cNvSpPr/>
            <p:nvPr/>
          </p:nvSpPr>
          <p:spPr>
            <a:xfrm>
              <a:off x="3060804" y="1638074"/>
              <a:ext cx="389888" cy="983198"/>
            </a:xfrm>
            <a:custGeom>
              <a:avLst/>
              <a:gdLst/>
              <a:ahLst/>
              <a:cxnLst/>
              <a:rect l="l" t="t" r="r" b="b"/>
              <a:pathLst>
                <a:path w="12165" h="30677" extrusionOk="0">
                  <a:moveTo>
                    <a:pt x="284" y="0"/>
                  </a:moveTo>
                  <a:lnTo>
                    <a:pt x="0" y="30677"/>
                  </a:lnTo>
                  <a:lnTo>
                    <a:pt x="12164" y="30677"/>
                  </a:lnTo>
                  <a:lnTo>
                    <a:pt x="12164" y="418"/>
                  </a:lnTo>
                  <a:lnTo>
                    <a:pt x="2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793;p60"/>
            <p:cNvSpPr/>
            <p:nvPr/>
          </p:nvSpPr>
          <p:spPr>
            <a:xfrm>
              <a:off x="3276084" y="1645541"/>
              <a:ext cx="174608" cy="975730"/>
            </a:xfrm>
            <a:custGeom>
              <a:avLst/>
              <a:gdLst/>
              <a:ahLst/>
              <a:cxnLst/>
              <a:rect l="l" t="t" r="r" b="b"/>
              <a:pathLst>
                <a:path w="5448" h="30444" extrusionOk="0">
                  <a:moveTo>
                    <a:pt x="100" y="1"/>
                  </a:moveTo>
                  <a:lnTo>
                    <a:pt x="0" y="30444"/>
                  </a:lnTo>
                  <a:lnTo>
                    <a:pt x="5447" y="30444"/>
                  </a:lnTo>
                  <a:lnTo>
                    <a:pt x="5447" y="185"/>
                  </a:ln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794;p60"/>
            <p:cNvSpPr/>
            <p:nvPr/>
          </p:nvSpPr>
          <p:spPr>
            <a:xfrm>
              <a:off x="3082214" y="1650381"/>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795;p60"/>
            <p:cNvSpPr/>
            <p:nvPr/>
          </p:nvSpPr>
          <p:spPr>
            <a:xfrm>
              <a:off x="3145416" y="1686245"/>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796;p60"/>
            <p:cNvSpPr/>
            <p:nvPr/>
          </p:nvSpPr>
          <p:spPr>
            <a:xfrm>
              <a:off x="3145416" y="1725891"/>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797;p60"/>
            <p:cNvSpPr/>
            <p:nvPr/>
          </p:nvSpPr>
          <p:spPr>
            <a:xfrm>
              <a:off x="3082214" y="2133406"/>
              <a:ext cx="184255" cy="137655"/>
            </a:xfrm>
            <a:custGeom>
              <a:avLst/>
              <a:gdLst/>
              <a:ahLst/>
              <a:cxnLst/>
              <a:rect l="l" t="t" r="r" b="b"/>
              <a:pathLst>
                <a:path w="5749" h="4295" extrusionOk="0">
                  <a:moveTo>
                    <a:pt x="1" y="0"/>
                  </a:moveTo>
                  <a:lnTo>
                    <a:pt x="1" y="4295"/>
                  </a:lnTo>
                  <a:lnTo>
                    <a:pt x="5748" y="4295"/>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798;p60"/>
            <p:cNvSpPr/>
            <p:nvPr/>
          </p:nvSpPr>
          <p:spPr>
            <a:xfrm>
              <a:off x="3145416" y="2169270"/>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799;p60"/>
            <p:cNvSpPr/>
            <p:nvPr/>
          </p:nvSpPr>
          <p:spPr>
            <a:xfrm>
              <a:off x="3145416" y="2208916"/>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800;p60"/>
            <p:cNvSpPr/>
            <p:nvPr/>
          </p:nvSpPr>
          <p:spPr>
            <a:xfrm>
              <a:off x="3082214" y="1805663"/>
              <a:ext cx="184255" cy="137655"/>
            </a:xfrm>
            <a:custGeom>
              <a:avLst/>
              <a:gdLst/>
              <a:ahLst/>
              <a:cxnLst/>
              <a:rect l="l" t="t" r="r" b="b"/>
              <a:pathLst>
                <a:path w="5749" h="4295"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801;p60"/>
            <p:cNvSpPr/>
            <p:nvPr/>
          </p:nvSpPr>
          <p:spPr>
            <a:xfrm>
              <a:off x="3145416" y="1841559"/>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802;p60"/>
            <p:cNvSpPr/>
            <p:nvPr/>
          </p:nvSpPr>
          <p:spPr>
            <a:xfrm>
              <a:off x="3145416" y="1881173"/>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803;p60"/>
            <p:cNvSpPr/>
            <p:nvPr/>
          </p:nvSpPr>
          <p:spPr>
            <a:xfrm>
              <a:off x="3082214" y="2288689"/>
              <a:ext cx="184255" cy="137687"/>
            </a:xfrm>
            <a:custGeom>
              <a:avLst/>
              <a:gdLst/>
              <a:ahLst/>
              <a:cxnLst/>
              <a:rect l="l" t="t" r="r" b="b"/>
              <a:pathLst>
                <a:path w="5749" h="4296"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804;p60"/>
            <p:cNvSpPr/>
            <p:nvPr/>
          </p:nvSpPr>
          <p:spPr>
            <a:xfrm>
              <a:off x="3145416" y="2324585"/>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805;p60"/>
            <p:cNvSpPr/>
            <p:nvPr/>
          </p:nvSpPr>
          <p:spPr>
            <a:xfrm>
              <a:off x="3145416" y="2364199"/>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806;p60"/>
            <p:cNvSpPr/>
            <p:nvPr/>
          </p:nvSpPr>
          <p:spPr>
            <a:xfrm>
              <a:off x="3080066" y="2444003"/>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807;p60"/>
            <p:cNvSpPr/>
            <p:nvPr/>
          </p:nvSpPr>
          <p:spPr>
            <a:xfrm>
              <a:off x="3143814" y="2479867"/>
              <a:ext cx="56248" cy="22531"/>
            </a:xfrm>
            <a:custGeom>
              <a:avLst/>
              <a:gdLst/>
              <a:ahLst/>
              <a:cxnLst/>
              <a:rect l="l" t="t" r="r" b="b"/>
              <a:pathLst>
                <a:path w="1755" h="703" extrusionOk="0">
                  <a:moveTo>
                    <a:pt x="1754" y="1"/>
                  </a:moveTo>
                  <a:lnTo>
                    <a:pt x="0" y="68"/>
                  </a:lnTo>
                  <a:lnTo>
                    <a:pt x="0" y="703"/>
                  </a:lnTo>
                  <a:lnTo>
                    <a:pt x="1754" y="703"/>
                  </a:lnTo>
                  <a:lnTo>
                    <a:pt x="175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808;p60"/>
            <p:cNvSpPr/>
            <p:nvPr/>
          </p:nvSpPr>
          <p:spPr>
            <a:xfrm>
              <a:off x="3143814" y="2519513"/>
              <a:ext cx="57850" cy="8045"/>
            </a:xfrm>
            <a:custGeom>
              <a:avLst/>
              <a:gdLst/>
              <a:ahLst/>
              <a:cxnLst/>
              <a:rect l="l" t="t" r="r" b="b"/>
              <a:pathLst>
                <a:path w="1805" h="251" extrusionOk="0">
                  <a:moveTo>
                    <a:pt x="0" y="0"/>
                  </a:moveTo>
                  <a:lnTo>
                    <a:pt x="0" y="251"/>
                  </a:lnTo>
                  <a:lnTo>
                    <a:pt x="1805" y="251"/>
                  </a:lnTo>
                  <a:lnTo>
                    <a:pt x="18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809;p60"/>
            <p:cNvSpPr/>
            <p:nvPr/>
          </p:nvSpPr>
          <p:spPr>
            <a:xfrm>
              <a:off x="3079553" y="1970625"/>
              <a:ext cx="184768" cy="138168"/>
            </a:xfrm>
            <a:custGeom>
              <a:avLst/>
              <a:gdLst/>
              <a:ahLst/>
              <a:cxnLst/>
              <a:rect l="l" t="t" r="r" b="b"/>
              <a:pathLst>
                <a:path w="5765" h="4311" extrusionOk="0">
                  <a:moveTo>
                    <a:pt x="0" y="0"/>
                  </a:moveTo>
                  <a:lnTo>
                    <a:pt x="0" y="4311"/>
                  </a:lnTo>
                  <a:lnTo>
                    <a:pt x="5764" y="4311"/>
                  </a:lnTo>
                  <a:lnTo>
                    <a:pt x="576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810;p60"/>
            <p:cNvSpPr/>
            <p:nvPr/>
          </p:nvSpPr>
          <p:spPr>
            <a:xfrm>
              <a:off x="3144326" y="2031135"/>
              <a:ext cx="53043" cy="20897"/>
            </a:xfrm>
            <a:custGeom>
              <a:avLst/>
              <a:gdLst/>
              <a:ahLst/>
              <a:cxnLst/>
              <a:rect l="l" t="t" r="r" b="b"/>
              <a:pathLst>
                <a:path w="1655" h="652" extrusionOk="0">
                  <a:moveTo>
                    <a:pt x="1655" y="0"/>
                  </a:moveTo>
                  <a:lnTo>
                    <a:pt x="1" y="50"/>
                  </a:lnTo>
                  <a:lnTo>
                    <a:pt x="1" y="652"/>
                  </a:lnTo>
                  <a:lnTo>
                    <a:pt x="1655" y="652"/>
                  </a:lnTo>
                  <a:lnTo>
                    <a:pt x="1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811;p60"/>
            <p:cNvSpPr/>
            <p:nvPr/>
          </p:nvSpPr>
          <p:spPr>
            <a:xfrm>
              <a:off x="3144326" y="2068089"/>
              <a:ext cx="54677" cy="8045"/>
            </a:xfrm>
            <a:custGeom>
              <a:avLst/>
              <a:gdLst/>
              <a:ahLst/>
              <a:cxnLst/>
              <a:rect l="l" t="t" r="r" b="b"/>
              <a:pathLst>
                <a:path w="1706" h="251" extrusionOk="0">
                  <a:moveTo>
                    <a:pt x="1" y="0"/>
                  </a:moveTo>
                  <a:lnTo>
                    <a:pt x="1" y="251"/>
                  </a:lnTo>
                  <a:lnTo>
                    <a:pt x="1705" y="251"/>
                  </a:lnTo>
                  <a:lnTo>
                    <a:pt x="17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812;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813;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814;p60"/>
            <p:cNvSpPr/>
            <p:nvPr/>
          </p:nvSpPr>
          <p:spPr>
            <a:xfrm>
              <a:off x="1508879" y="1265877"/>
              <a:ext cx="613725" cy="632475"/>
            </a:xfrm>
            <a:custGeom>
              <a:avLst/>
              <a:gdLst/>
              <a:ahLst/>
              <a:cxnLst/>
              <a:rect l="l" t="t" r="r" b="b"/>
              <a:pathLst>
                <a:path w="19149" h="19734" extrusionOk="0">
                  <a:moveTo>
                    <a:pt x="9341" y="1"/>
                  </a:moveTo>
                  <a:lnTo>
                    <a:pt x="1" y="12265"/>
                  </a:lnTo>
                  <a:lnTo>
                    <a:pt x="9792" y="19733"/>
                  </a:lnTo>
                  <a:lnTo>
                    <a:pt x="19149" y="7469"/>
                  </a:lnTo>
                  <a:lnTo>
                    <a:pt x="9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815;p60"/>
            <p:cNvSpPr/>
            <p:nvPr/>
          </p:nvSpPr>
          <p:spPr>
            <a:xfrm>
              <a:off x="1507277" y="1265877"/>
              <a:ext cx="616418" cy="634077"/>
            </a:xfrm>
            <a:custGeom>
              <a:avLst/>
              <a:gdLst/>
              <a:ahLst/>
              <a:cxnLst/>
              <a:rect l="l" t="t" r="r" b="b"/>
              <a:pathLst>
                <a:path w="19233" h="19784" extrusionOk="0">
                  <a:moveTo>
                    <a:pt x="9391" y="1"/>
                  </a:moveTo>
                  <a:lnTo>
                    <a:pt x="9391" y="1"/>
                  </a:lnTo>
                  <a:cubicBezTo>
                    <a:pt x="9391" y="1"/>
                    <a:pt x="9422" y="32"/>
                    <a:pt x="9500" y="85"/>
                  </a:cubicBezTo>
                  <a:lnTo>
                    <a:pt x="9500" y="85"/>
                  </a:lnTo>
                  <a:cubicBezTo>
                    <a:pt x="9424" y="23"/>
                    <a:pt x="9391" y="1"/>
                    <a:pt x="9391" y="1"/>
                  </a:cubicBezTo>
                  <a:close/>
                  <a:moveTo>
                    <a:pt x="9500" y="85"/>
                  </a:moveTo>
                  <a:lnTo>
                    <a:pt x="9500" y="85"/>
                  </a:lnTo>
                  <a:cubicBezTo>
                    <a:pt x="9517" y="99"/>
                    <a:pt x="9536" y="116"/>
                    <a:pt x="9558" y="134"/>
                  </a:cubicBezTo>
                  <a:lnTo>
                    <a:pt x="9791" y="302"/>
                  </a:lnTo>
                  <a:lnTo>
                    <a:pt x="9791" y="302"/>
                  </a:lnTo>
                  <a:lnTo>
                    <a:pt x="9575" y="134"/>
                  </a:lnTo>
                  <a:cubicBezTo>
                    <a:pt x="9546" y="116"/>
                    <a:pt x="9521" y="100"/>
                    <a:pt x="9500" y="85"/>
                  </a:cubicBezTo>
                  <a:close/>
                  <a:moveTo>
                    <a:pt x="9341" y="51"/>
                  </a:moveTo>
                  <a:lnTo>
                    <a:pt x="9207" y="218"/>
                  </a:lnTo>
                  <a:lnTo>
                    <a:pt x="8706" y="886"/>
                  </a:lnTo>
                  <a:lnTo>
                    <a:pt x="6784" y="3376"/>
                  </a:lnTo>
                  <a:lnTo>
                    <a:pt x="17" y="12248"/>
                  </a:lnTo>
                  <a:lnTo>
                    <a:pt x="1" y="12265"/>
                  </a:lnTo>
                  <a:lnTo>
                    <a:pt x="17" y="12281"/>
                  </a:lnTo>
                  <a:lnTo>
                    <a:pt x="9825" y="19767"/>
                  </a:lnTo>
                  <a:lnTo>
                    <a:pt x="9859" y="19784"/>
                  </a:lnTo>
                  <a:lnTo>
                    <a:pt x="9875" y="19750"/>
                  </a:lnTo>
                  <a:lnTo>
                    <a:pt x="19215" y="7486"/>
                  </a:lnTo>
                  <a:lnTo>
                    <a:pt x="19232" y="7469"/>
                  </a:lnTo>
                  <a:lnTo>
                    <a:pt x="19215" y="7453"/>
                  </a:lnTo>
                  <a:lnTo>
                    <a:pt x="12081" y="2022"/>
                  </a:lnTo>
                  <a:lnTo>
                    <a:pt x="10093" y="519"/>
                  </a:lnTo>
                  <a:lnTo>
                    <a:pt x="9791" y="302"/>
                  </a:lnTo>
                  <a:lnTo>
                    <a:pt x="9791" y="302"/>
                  </a:lnTo>
                  <a:lnTo>
                    <a:pt x="10093" y="535"/>
                  </a:lnTo>
                  <a:lnTo>
                    <a:pt x="12064" y="2056"/>
                  </a:lnTo>
                  <a:lnTo>
                    <a:pt x="19155" y="7466"/>
                  </a:lnTo>
                  <a:lnTo>
                    <a:pt x="19155" y="7466"/>
                  </a:lnTo>
                  <a:lnTo>
                    <a:pt x="9852" y="19682"/>
                  </a:lnTo>
                  <a:lnTo>
                    <a:pt x="9852" y="19682"/>
                  </a:lnTo>
                  <a:lnTo>
                    <a:pt x="84" y="12260"/>
                  </a:lnTo>
                  <a:lnTo>
                    <a:pt x="84" y="12260"/>
                  </a:lnTo>
                  <a:lnTo>
                    <a:pt x="6801" y="3409"/>
                  </a:lnTo>
                  <a:lnTo>
                    <a:pt x="8706" y="903"/>
                  </a:lnTo>
                  <a:lnTo>
                    <a:pt x="9207" y="235"/>
                  </a:lnTo>
                  <a:lnTo>
                    <a:pt x="9341" y="5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816;p60"/>
            <p:cNvSpPr/>
            <p:nvPr/>
          </p:nvSpPr>
          <p:spPr>
            <a:xfrm>
              <a:off x="1538878" y="1294786"/>
              <a:ext cx="553215" cy="575169"/>
            </a:xfrm>
            <a:custGeom>
              <a:avLst/>
              <a:gdLst/>
              <a:ahLst/>
              <a:cxnLst/>
              <a:rect l="l" t="t" r="r" b="b"/>
              <a:pathLst>
                <a:path w="17261" h="17946" extrusionOk="0">
                  <a:moveTo>
                    <a:pt x="8689" y="1"/>
                  </a:moveTo>
                  <a:lnTo>
                    <a:pt x="0" y="11413"/>
                  </a:lnTo>
                  <a:lnTo>
                    <a:pt x="8572" y="17946"/>
                  </a:lnTo>
                  <a:lnTo>
                    <a:pt x="17260" y="6534"/>
                  </a:lnTo>
                  <a:lnTo>
                    <a:pt x="86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817;p60"/>
            <p:cNvSpPr/>
            <p:nvPr/>
          </p:nvSpPr>
          <p:spPr>
            <a:xfrm>
              <a:off x="1739703" y="1508464"/>
              <a:ext cx="352390" cy="365787"/>
            </a:xfrm>
            <a:custGeom>
              <a:avLst/>
              <a:gdLst/>
              <a:ahLst/>
              <a:cxnLst/>
              <a:rect l="l" t="t" r="r" b="b"/>
              <a:pathLst>
                <a:path w="10995" h="11413" extrusionOk="0">
                  <a:moveTo>
                    <a:pt x="10994" y="1"/>
                  </a:moveTo>
                  <a:lnTo>
                    <a:pt x="4712" y="402"/>
                  </a:lnTo>
                  <a:lnTo>
                    <a:pt x="5213" y="3443"/>
                  </a:lnTo>
                  <a:lnTo>
                    <a:pt x="5213" y="3443"/>
                  </a:lnTo>
                  <a:lnTo>
                    <a:pt x="0" y="3359"/>
                  </a:lnTo>
                  <a:lnTo>
                    <a:pt x="0" y="3359"/>
                  </a:lnTo>
                  <a:lnTo>
                    <a:pt x="2306" y="11413"/>
                  </a:lnTo>
                  <a:lnTo>
                    <a:pt x="1099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818;p60"/>
            <p:cNvSpPr/>
            <p:nvPr/>
          </p:nvSpPr>
          <p:spPr>
            <a:xfrm>
              <a:off x="1735921" y="1475805"/>
              <a:ext cx="94291" cy="72657"/>
            </a:xfrm>
            <a:custGeom>
              <a:avLst/>
              <a:gdLst/>
              <a:ahLst/>
              <a:cxnLst/>
              <a:rect l="l" t="t" r="r" b="b"/>
              <a:pathLst>
                <a:path w="2942" h="2267" extrusionOk="0">
                  <a:moveTo>
                    <a:pt x="1473" y="0"/>
                  </a:moveTo>
                  <a:cubicBezTo>
                    <a:pt x="1132" y="0"/>
                    <a:pt x="796" y="156"/>
                    <a:pt x="569" y="452"/>
                  </a:cubicBezTo>
                  <a:cubicBezTo>
                    <a:pt x="1" y="1210"/>
                    <a:pt x="552" y="2267"/>
                    <a:pt x="1461" y="2267"/>
                  </a:cubicBezTo>
                  <a:cubicBezTo>
                    <a:pt x="1514" y="2267"/>
                    <a:pt x="1567" y="2263"/>
                    <a:pt x="1622" y="2256"/>
                  </a:cubicBezTo>
                  <a:cubicBezTo>
                    <a:pt x="2608" y="2122"/>
                    <a:pt x="2942" y="853"/>
                    <a:pt x="2157" y="234"/>
                  </a:cubicBezTo>
                  <a:cubicBezTo>
                    <a:pt x="1951" y="76"/>
                    <a:pt x="1711" y="0"/>
                    <a:pt x="1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819;p60"/>
            <p:cNvSpPr/>
            <p:nvPr/>
          </p:nvSpPr>
          <p:spPr>
            <a:xfrm>
              <a:off x="1852135" y="1261582"/>
              <a:ext cx="709587" cy="577861"/>
            </a:xfrm>
            <a:custGeom>
              <a:avLst/>
              <a:gdLst/>
              <a:ahLst/>
              <a:cxnLst/>
              <a:rect l="l" t="t" r="r" b="b"/>
              <a:pathLst>
                <a:path w="22140" h="18030" extrusionOk="0">
                  <a:moveTo>
                    <a:pt x="703" y="1"/>
                  </a:moveTo>
                  <a:lnTo>
                    <a:pt x="1" y="17144"/>
                  </a:lnTo>
                  <a:lnTo>
                    <a:pt x="21438" y="18029"/>
                  </a:lnTo>
                  <a:lnTo>
                    <a:pt x="22140" y="887"/>
                  </a:lnTo>
                  <a:lnTo>
                    <a:pt x="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820;p60"/>
            <p:cNvSpPr/>
            <p:nvPr/>
          </p:nvSpPr>
          <p:spPr>
            <a:xfrm>
              <a:off x="1850532" y="1260525"/>
              <a:ext cx="711190" cy="579464"/>
            </a:xfrm>
            <a:custGeom>
              <a:avLst/>
              <a:gdLst/>
              <a:ahLst/>
              <a:cxnLst/>
              <a:rect l="l" t="t" r="r" b="b"/>
              <a:pathLst>
                <a:path w="22190" h="18080" extrusionOk="0">
                  <a:moveTo>
                    <a:pt x="22090" y="903"/>
                  </a:moveTo>
                  <a:cubicBezTo>
                    <a:pt x="22156" y="920"/>
                    <a:pt x="22190" y="920"/>
                    <a:pt x="22190" y="920"/>
                  </a:cubicBezTo>
                  <a:cubicBezTo>
                    <a:pt x="22190" y="920"/>
                    <a:pt x="22156" y="903"/>
                    <a:pt x="22090" y="903"/>
                  </a:cubicBezTo>
                  <a:close/>
                  <a:moveTo>
                    <a:pt x="719" y="1"/>
                  </a:moveTo>
                  <a:lnTo>
                    <a:pt x="719" y="34"/>
                  </a:lnTo>
                  <a:cubicBezTo>
                    <a:pt x="502" y="5130"/>
                    <a:pt x="268" y="10978"/>
                    <a:pt x="18" y="17177"/>
                  </a:cubicBezTo>
                  <a:lnTo>
                    <a:pt x="1" y="17210"/>
                  </a:lnTo>
                  <a:lnTo>
                    <a:pt x="34" y="17210"/>
                  </a:lnTo>
                  <a:lnTo>
                    <a:pt x="21488" y="18079"/>
                  </a:lnTo>
                  <a:lnTo>
                    <a:pt x="21521" y="18079"/>
                  </a:lnTo>
                  <a:lnTo>
                    <a:pt x="21521" y="18062"/>
                  </a:lnTo>
                  <a:cubicBezTo>
                    <a:pt x="21722" y="12883"/>
                    <a:pt x="21889" y="8589"/>
                    <a:pt x="22006" y="5598"/>
                  </a:cubicBezTo>
                  <a:cubicBezTo>
                    <a:pt x="22073" y="4094"/>
                    <a:pt x="22123" y="2925"/>
                    <a:pt x="22156" y="2123"/>
                  </a:cubicBezTo>
                  <a:cubicBezTo>
                    <a:pt x="22156" y="1738"/>
                    <a:pt x="22173" y="1421"/>
                    <a:pt x="22190" y="1220"/>
                  </a:cubicBezTo>
                  <a:cubicBezTo>
                    <a:pt x="22190" y="1020"/>
                    <a:pt x="22190" y="920"/>
                    <a:pt x="22190" y="920"/>
                  </a:cubicBezTo>
                  <a:cubicBezTo>
                    <a:pt x="22190" y="920"/>
                    <a:pt x="22190" y="1020"/>
                    <a:pt x="22173" y="1220"/>
                  </a:cubicBezTo>
                  <a:cubicBezTo>
                    <a:pt x="22173" y="1437"/>
                    <a:pt x="22156" y="1738"/>
                    <a:pt x="22140" y="2139"/>
                  </a:cubicBezTo>
                  <a:cubicBezTo>
                    <a:pt x="22106" y="2941"/>
                    <a:pt x="22056" y="4111"/>
                    <a:pt x="21989" y="5615"/>
                  </a:cubicBezTo>
                  <a:cubicBezTo>
                    <a:pt x="21856" y="8599"/>
                    <a:pt x="21673" y="12864"/>
                    <a:pt x="21456" y="18028"/>
                  </a:cubicBezTo>
                  <a:lnTo>
                    <a:pt x="21456" y="18028"/>
                  </a:lnTo>
                  <a:lnTo>
                    <a:pt x="86" y="17145"/>
                  </a:lnTo>
                  <a:lnTo>
                    <a:pt x="86" y="17145"/>
                  </a:lnTo>
                  <a:cubicBezTo>
                    <a:pt x="335" y="10972"/>
                    <a:pt x="568" y="5148"/>
                    <a:pt x="785" y="69"/>
                  </a:cubicBezTo>
                  <a:lnTo>
                    <a:pt x="785" y="69"/>
                  </a:lnTo>
                  <a:lnTo>
                    <a:pt x="16242" y="686"/>
                  </a:lnTo>
                  <a:lnTo>
                    <a:pt x="20619" y="853"/>
                  </a:lnTo>
                  <a:lnTo>
                    <a:pt x="21789" y="903"/>
                  </a:lnTo>
                  <a:lnTo>
                    <a:pt x="22090" y="903"/>
                  </a:lnTo>
                  <a:lnTo>
                    <a:pt x="21806" y="886"/>
                  </a:lnTo>
                  <a:lnTo>
                    <a:pt x="20636" y="836"/>
                  </a:lnTo>
                  <a:lnTo>
                    <a:pt x="16258" y="652"/>
                  </a:lnTo>
                  <a:lnTo>
                    <a:pt x="7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821;p60"/>
            <p:cNvSpPr/>
            <p:nvPr/>
          </p:nvSpPr>
          <p:spPr>
            <a:xfrm>
              <a:off x="1876781" y="1296934"/>
              <a:ext cx="659236" cy="506614"/>
            </a:xfrm>
            <a:custGeom>
              <a:avLst/>
              <a:gdLst/>
              <a:ahLst/>
              <a:cxnLst/>
              <a:rect l="l" t="t" r="r" b="b"/>
              <a:pathLst>
                <a:path w="20569" h="15807" extrusionOk="0">
                  <a:moveTo>
                    <a:pt x="619" y="1"/>
                  </a:moveTo>
                  <a:lnTo>
                    <a:pt x="1" y="14988"/>
                  </a:lnTo>
                  <a:lnTo>
                    <a:pt x="19951" y="15807"/>
                  </a:lnTo>
                  <a:lnTo>
                    <a:pt x="20569" y="819"/>
                  </a:lnTo>
                  <a:lnTo>
                    <a:pt x="6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822;p60"/>
            <p:cNvSpPr/>
            <p:nvPr/>
          </p:nvSpPr>
          <p:spPr>
            <a:xfrm>
              <a:off x="1876781" y="1488112"/>
              <a:ext cx="639430" cy="315436"/>
            </a:xfrm>
            <a:custGeom>
              <a:avLst/>
              <a:gdLst/>
              <a:ahLst/>
              <a:cxnLst/>
              <a:rect l="l" t="t" r="r" b="b"/>
              <a:pathLst>
                <a:path w="19951" h="9842" extrusionOk="0">
                  <a:moveTo>
                    <a:pt x="7352" y="1"/>
                  </a:moveTo>
                  <a:lnTo>
                    <a:pt x="1" y="9023"/>
                  </a:lnTo>
                  <a:lnTo>
                    <a:pt x="19951" y="9842"/>
                  </a:lnTo>
                  <a:lnTo>
                    <a:pt x="14487" y="3008"/>
                  </a:lnTo>
                  <a:lnTo>
                    <a:pt x="11429" y="5999"/>
                  </a:lnTo>
                  <a:lnTo>
                    <a:pt x="73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823;p60"/>
            <p:cNvSpPr/>
            <p:nvPr/>
          </p:nvSpPr>
          <p:spPr>
            <a:xfrm>
              <a:off x="2193852" y="1407186"/>
              <a:ext cx="118329" cy="100637"/>
            </a:xfrm>
            <a:custGeom>
              <a:avLst/>
              <a:gdLst/>
              <a:ahLst/>
              <a:cxnLst/>
              <a:rect l="l" t="t" r="r" b="b"/>
              <a:pathLst>
                <a:path w="3692" h="3140" extrusionOk="0">
                  <a:moveTo>
                    <a:pt x="2073" y="1"/>
                  </a:moveTo>
                  <a:cubicBezTo>
                    <a:pt x="722" y="1"/>
                    <a:pt x="1" y="1627"/>
                    <a:pt x="935" y="2626"/>
                  </a:cubicBezTo>
                  <a:cubicBezTo>
                    <a:pt x="1255" y="2980"/>
                    <a:pt x="1667" y="3139"/>
                    <a:pt x="2073" y="3139"/>
                  </a:cubicBezTo>
                  <a:cubicBezTo>
                    <a:pt x="2855" y="3139"/>
                    <a:pt x="3614" y="2552"/>
                    <a:pt x="3658" y="1640"/>
                  </a:cubicBezTo>
                  <a:cubicBezTo>
                    <a:pt x="3692" y="771"/>
                    <a:pt x="3023" y="36"/>
                    <a:pt x="2154" y="3"/>
                  </a:cubicBezTo>
                  <a:cubicBezTo>
                    <a:pt x="2127" y="1"/>
                    <a:pt x="2100" y="1"/>
                    <a:pt x="2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824;p60"/>
            <p:cNvSpPr/>
            <p:nvPr/>
          </p:nvSpPr>
          <p:spPr>
            <a:xfrm>
              <a:off x="1664193" y="1526123"/>
              <a:ext cx="1021786" cy="809743"/>
            </a:xfrm>
            <a:custGeom>
              <a:avLst/>
              <a:gdLst/>
              <a:ahLst/>
              <a:cxnLst/>
              <a:rect l="l" t="t" r="r" b="b"/>
              <a:pathLst>
                <a:path w="31881" h="25265" extrusionOk="0">
                  <a:moveTo>
                    <a:pt x="29040" y="1"/>
                  </a:moveTo>
                  <a:lnTo>
                    <a:pt x="0" y="3994"/>
                  </a:lnTo>
                  <a:lnTo>
                    <a:pt x="3075" y="25264"/>
                  </a:lnTo>
                  <a:lnTo>
                    <a:pt x="31880" y="21204"/>
                  </a:lnTo>
                  <a:lnTo>
                    <a:pt x="2904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825;p60"/>
            <p:cNvSpPr/>
            <p:nvPr/>
          </p:nvSpPr>
          <p:spPr>
            <a:xfrm>
              <a:off x="1678648" y="1440998"/>
              <a:ext cx="1056592" cy="864324"/>
            </a:xfrm>
            <a:custGeom>
              <a:avLst/>
              <a:gdLst/>
              <a:ahLst/>
              <a:cxnLst/>
              <a:rect l="l" t="t" r="r" b="b"/>
              <a:pathLst>
                <a:path w="32967" h="26968" extrusionOk="0">
                  <a:moveTo>
                    <a:pt x="28706" y="0"/>
                  </a:moveTo>
                  <a:lnTo>
                    <a:pt x="0" y="5949"/>
                  </a:lnTo>
                  <a:lnTo>
                    <a:pt x="4495" y="26968"/>
                  </a:lnTo>
                  <a:lnTo>
                    <a:pt x="32966" y="20970"/>
                  </a:lnTo>
                  <a:lnTo>
                    <a:pt x="287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826;p60"/>
            <p:cNvSpPr/>
            <p:nvPr/>
          </p:nvSpPr>
          <p:spPr>
            <a:xfrm>
              <a:off x="1630990" y="1365488"/>
              <a:ext cx="1111750" cy="960186"/>
            </a:xfrm>
            <a:custGeom>
              <a:avLst/>
              <a:gdLst/>
              <a:ahLst/>
              <a:cxnLst/>
              <a:rect l="l" t="t" r="r" b="b"/>
              <a:pathLst>
                <a:path w="34688" h="29959" extrusionOk="0">
                  <a:moveTo>
                    <a:pt x="27653" y="0"/>
                  </a:moveTo>
                  <a:lnTo>
                    <a:pt x="0" y="9725"/>
                  </a:lnTo>
                  <a:lnTo>
                    <a:pt x="7269" y="29959"/>
                  </a:lnTo>
                  <a:lnTo>
                    <a:pt x="34687" y="20218"/>
                  </a:lnTo>
                  <a:lnTo>
                    <a:pt x="276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827;p60"/>
            <p:cNvSpPr/>
            <p:nvPr/>
          </p:nvSpPr>
          <p:spPr>
            <a:xfrm>
              <a:off x="1629387" y="1365488"/>
              <a:ext cx="1114411" cy="961276"/>
            </a:xfrm>
            <a:custGeom>
              <a:avLst/>
              <a:gdLst/>
              <a:ahLst/>
              <a:cxnLst/>
              <a:rect l="l" t="t" r="r" b="b"/>
              <a:pathLst>
                <a:path w="34771" h="29993" extrusionOk="0">
                  <a:moveTo>
                    <a:pt x="27703" y="0"/>
                  </a:moveTo>
                  <a:lnTo>
                    <a:pt x="27703" y="0"/>
                  </a:lnTo>
                  <a:lnTo>
                    <a:pt x="27703" y="0"/>
                  </a:lnTo>
                  <a:close/>
                  <a:moveTo>
                    <a:pt x="27703" y="0"/>
                  </a:moveTo>
                  <a:lnTo>
                    <a:pt x="34" y="9691"/>
                  </a:lnTo>
                  <a:lnTo>
                    <a:pt x="0" y="9708"/>
                  </a:lnTo>
                  <a:lnTo>
                    <a:pt x="17" y="9742"/>
                  </a:lnTo>
                  <a:lnTo>
                    <a:pt x="7235" y="29825"/>
                  </a:lnTo>
                  <a:cubicBezTo>
                    <a:pt x="7252" y="29875"/>
                    <a:pt x="7268" y="29925"/>
                    <a:pt x="7285" y="29959"/>
                  </a:cubicBezTo>
                  <a:lnTo>
                    <a:pt x="7302" y="29992"/>
                  </a:lnTo>
                  <a:lnTo>
                    <a:pt x="7335" y="29992"/>
                  </a:lnTo>
                  <a:lnTo>
                    <a:pt x="34737" y="20234"/>
                  </a:lnTo>
                  <a:lnTo>
                    <a:pt x="34771" y="20234"/>
                  </a:lnTo>
                  <a:lnTo>
                    <a:pt x="34754" y="20201"/>
                  </a:lnTo>
                  <a:lnTo>
                    <a:pt x="27703" y="0"/>
                  </a:lnTo>
                  <a:lnTo>
                    <a:pt x="34695" y="20193"/>
                  </a:lnTo>
                  <a:lnTo>
                    <a:pt x="34695" y="20193"/>
                  </a:lnTo>
                  <a:lnTo>
                    <a:pt x="7342" y="29911"/>
                  </a:lnTo>
                  <a:lnTo>
                    <a:pt x="7342" y="29911"/>
                  </a:lnTo>
                  <a:cubicBezTo>
                    <a:pt x="7328" y="29871"/>
                    <a:pt x="7315" y="29832"/>
                    <a:pt x="7302" y="29792"/>
                  </a:cubicBezTo>
                  <a:lnTo>
                    <a:pt x="96" y="9742"/>
                  </a:lnTo>
                  <a:lnTo>
                    <a:pt x="96" y="9742"/>
                  </a:lnTo>
                  <a:lnTo>
                    <a:pt x="277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828;p60"/>
            <p:cNvSpPr/>
            <p:nvPr/>
          </p:nvSpPr>
          <p:spPr>
            <a:xfrm>
              <a:off x="2356602" y="1490804"/>
              <a:ext cx="187460" cy="496455"/>
            </a:xfrm>
            <a:custGeom>
              <a:avLst/>
              <a:gdLst/>
              <a:ahLst/>
              <a:cxnLst/>
              <a:rect l="l" t="t" r="r" b="b"/>
              <a:pathLst>
                <a:path w="5849" h="15490" extrusionOk="0">
                  <a:moveTo>
                    <a:pt x="51" y="0"/>
                  </a:moveTo>
                  <a:cubicBezTo>
                    <a:pt x="51" y="0"/>
                    <a:pt x="51" y="0"/>
                    <a:pt x="51" y="0"/>
                  </a:cubicBezTo>
                  <a:cubicBezTo>
                    <a:pt x="0" y="17"/>
                    <a:pt x="1237" y="3509"/>
                    <a:pt x="2824" y="7786"/>
                  </a:cubicBezTo>
                  <a:cubicBezTo>
                    <a:pt x="4408" y="12053"/>
                    <a:pt x="5742" y="15489"/>
                    <a:pt x="5798" y="15489"/>
                  </a:cubicBezTo>
                  <a:cubicBezTo>
                    <a:pt x="5798" y="15489"/>
                    <a:pt x="5798" y="15489"/>
                    <a:pt x="5798" y="15489"/>
                  </a:cubicBezTo>
                  <a:cubicBezTo>
                    <a:pt x="5848" y="15472"/>
                    <a:pt x="4612" y="11980"/>
                    <a:pt x="3025" y="7703"/>
                  </a:cubicBezTo>
                  <a:cubicBezTo>
                    <a:pt x="1441"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829;p60"/>
            <p:cNvSpPr/>
            <p:nvPr/>
          </p:nvSpPr>
          <p:spPr>
            <a:xfrm>
              <a:off x="2281092" y="1525610"/>
              <a:ext cx="187460" cy="495910"/>
            </a:xfrm>
            <a:custGeom>
              <a:avLst/>
              <a:gdLst/>
              <a:ahLst/>
              <a:cxnLst/>
              <a:rect l="l" t="t" r="r" b="b"/>
              <a:pathLst>
                <a:path w="5849" h="15473" extrusionOk="0">
                  <a:moveTo>
                    <a:pt x="51" y="0"/>
                  </a:moveTo>
                  <a:cubicBezTo>
                    <a:pt x="51" y="0"/>
                    <a:pt x="51" y="0"/>
                    <a:pt x="51" y="0"/>
                  </a:cubicBezTo>
                  <a:cubicBezTo>
                    <a:pt x="1" y="17"/>
                    <a:pt x="1237" y="3509"/>
                    <a:pt x="2824" y="7770"/>
                  </a:cubicBezTo>
                  <a:cubicBezTo>
                    <a:pt x="4404" y="12027"/>
                    <a:pt x="5719" y="15473"/>
                    <a:pt x="5781" y="15473"/>
                  </a:cubicBezTo>
                  <a:cubicBezTo>
                    <a:pt x="5781" y="15473"/>
                    <a:pt x="5781" y="15473"/>
                    <a:pt x="5782" y="15472"/>
                  </a:cubicBezTo>
                  <a:cubicBezTo>
                    <a:pt x="5849" y="15456"/>
                    <a:pt x="4595" y="11980"/>
                    <a:pt x="3008" y="7703"/>
                  </a:cubicBezTo>
                  <a:cubicBezTo>
                    <a:pt x="1425" y="3436"/>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830;p60"/>
            <p:cNvSpPr/>
            <p:nvPr/>
          </p:nvSpPr>
          <p:spPr>
            <a:xfrm>
              <a:off x="2046005" y="1624132"/>
              <a:ext cx="185858" cy="495910"/>
            </a:xfrm>
            <a:custGeom>
              <a:avLst/>
              <a:gdLst/>
              <a:ahLst/>
              <a:cxnLst/>
              <a:rect l="l" t="t" r="r" b="b"/>
              <a:pathLst>
                <a:path w="5799" h="15473" extrusionOk="0">
                  <a:moveTo>
                    <a:pt x="51" y="0"/>
                  </a:moveTo>
                  <a:cubicBezTo>
                    <a:pt x="51" y="0"/>
                    <a:pt x="51" y="0"/>
                    <a:pt x="51" y="1"/>
                  </a:cubicBezTo>
                  <a:cubicBezTo>
                    <a:pt x="0" y="17"/>
                    <a:pt x="1237" y="3493"/>
                    <a:pt x="2824" y="7770"/>
                  </a:cubicBezTo>
                  <a:cubicBezTo>
                    <a:pt x="4346" y="11871"/>
                    <a:pt x="5622" y="15204"/>
                    <a:pt x="5784" y="15457"/>
                  </a:cubicBezTo>
                  <a:lnTo>
                    <a:pt x="5784" y="15457"/>
                  </a:lnTo>
                  <a:cubicBezTo>
                    <a:pt x="5757" y="15202"/>
                    <a:pt x="4538" y="11825"/>
                    <a:pt x="3008" y="7703"/>
                  </a:cubicBezTo>
                  <a:cubicBezTo>
                    <a:pt x="1428" y="3446"/>
                    <a:pt x="113" y="0"/>
                    <a:pt x="51" y="0"/>
                  </a:cubicBezTo>
                  <a:close/>
                  <a:moveTo>
                    <a:pt x="5784" y="15457"/>
                  </a:moveTo>
                  <a:cubicBezTo>
                    <a:pt x="5785" y="15467"/>
                    <a:pt x="5784" y="15472"/>
                    <a:pt x="5782" y="15473"/>
                  </a:cubicBezTo>
                  <a:lnTo>
                    <a:pt x="5797" y="15473"/>
                  </a:lnTo>
                  <a:cubicBezTo>
                    <a:pt x="5794" y="15472"/>
                    <a:pt x="5790" y="15467"/>
                    <a:pt x="5784" y="15457"/>
                  </a:cubicBezTo>
                  <a:close/>
                  <a:moveTo>
                    <a:pt x="5797" y="15473"/>
                  </a:moveTo>
                  <a:cubicBezTo>
                    <a:pt x="5797" y="15473"/>
                    <a:pt x="5798" y="15473"/>
                    <a:pt x="5798" y="15473"/>
                  </a:cubicBezTo>
                  <a:cubicBezTo>
                    <a:pt x="5798" y="15473"/>
                    <a:pt x="5798" y="15473"/>
                    <a:pt x="5798" y="1547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831;p60"/>
            <p:cNvSpPr/>
            <p:nvPr/>
          </p:nvSpPr>
          <p:spPr>
            <a:xfrm>
              <a:off x="2120425" y="1594133"/>
              <a:ext cx="188005" cy="495942"/>
            </a:xfrm>
            <a:custGeom>
              <a:avLst/>
              <a:gdLst/>
              <a:ahLst/>
              <a:cxnLst/>
              <a:rect l="l" t="t" r="r" b="b"/>
              <a:pathLst>
                <a:path w="5866" h="15474" extrusionOk="0">
                  <a:moveTo>
                    <a:pt x="69" y="1"/>
                  </a:moveTo>
                  <a:cubicBezTo>
                    <a:pt x="68" y="1"/>
                    <a:pt x="68" y="1"/>
                    <a:pt x="68" y="1"/>
                  </a:cubicBezTo>
                  <a:cubicBezTo>
                    <a:pt x="1" y="18"/>
                    <a:pt x="1254" y="3493"/>
                    <a:pt x="2841" y="7770"/>
                  </a:cubicBezTo>
                  <a:cubicBezTo>
                    <a:pt x="4425" y="12037"/>
                    <a:pt x="5742" y="15473"/>
                    <a:pt x="5798" y="15473"/>
                  </a:cubicBezTo>
                  <a:cubicBezTo>
                    <a:pt x="5799" y="15473"/>
                    <a:pt x="5799" y="15473"/>
                    <a:pt x="5799" y="15473"/>
                  </a:cubicBezTo>
                  <a:cubicBezTo>
                    <a:pt x="5866" y="15456"/>
                    <a:pt x="4613" y="11981"/>
                    <a:pt x="3025" y="7704"/>
                  </a:cubicBezTo>
                  <a:cubicBezTo>
                    <a:pt x="1445" y="3447"/>
                    <a:pt x="131"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832;p60"/>
            <p:cNvSpPr/>
            <p:nvPr/>
          </p:nvSpPr>
          <p:spPr>
            <a:xfrm>
              <a:off x="2195422" y="1563622"/>
              <a:ext cx="187460" cy="496454"/>
            </a:xfrm>
            <a:custGeom>
              <a:avLst/>
              <a:gdLst/>
              <a:ahLst/>
              <a:cxnLst/>
              <a:rect l="l" t="t" r="r" b="b"/>
              <a:pathLst>
                <a:path w="5849" h="15490" extrusionOk="0">
                  <a:moveTo>
                    <a:pt x="67" y="1"/>
                  </a:moveTo>
                  <a:cubicBezTo>
                    <a:pt x="67" y="1"/>
                    <a:pt x="67" y="1"/>
                    <a:pt x="67" y="1"/>
                  </a:cubicBezTo>
                  <a:cubicBezTo>
                    <a:pt x="0" y="17"/>
                    <a:pt x="1253" y="3509"/>
                    <a:pt x="2841" y="7787"/>
                  </a:cubicBezTo>
                  <a:cubicBezTo>
                    <a:pt x="4424" y="12037"/>
                    <a:pt x="5742" y="15489"/>
                    <a:pt x="5798" y="15489"/>
                  </a:cubicBezTo>
                  <a:cubicBezTo>
                    <a:pt x="5798" y="15489"/>
                    <a:pt x="5798" y="15489"/>
                    <a:pt x="5798" y="15489"/>
                  </a:cubicBezTo>
                  <a:cubicBezTo>
                    <a:pt x="5848" y="15456"/>
                    <a:pt x="4612" y="11981"/>
                    <a:pt x="3024" y="7703"/>
                  </a:cubicBezTo>
                  <a:cubicBezTo>
                    <a:pt x="1441" y="3436"/>
                    <a:pt x="123"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833;p60"/>
            <p:cNvSpPr/>
            <p:nvPr/>
          </p:nvSpPr>
          <p:spPr>
            <a:xfrm>
              <a:off x="1959246" y="1648778"/>
              <a:ext cx="187460" cy="496454"/>
            </a:xfrm>
            <a:custGeom>
              <a:avLst/>
              <a:gdLst/>
              <a:ahLst/>
              <a:cxnLst/>
              <a:rect l="l" t="t" r="r" b="b"/>
              <a:pathLst>
                <a:path w="5849" h="15490" extrusionOk="0">
                  <a:moveTo>
                    <a:pt x="51" y="0"/>
                  </a:moveTo>
                  <a:cubicBezTo>
                    <a:pt x="51" y="0"/>
                    <a:pt x="51" y="0"/>
                    <a:pt x="51" y="0"/>
                  </a:cubicBezTo>
                  <a:cubicBezTo>
                    <a:pt x="1" y="34"/>
                    <a:pt x="1237" y="3509"/>
                    <a:pt x="2824" y="7786"/>
                  </a:cubicBezTo>
                  <a:cubicBezTo>
                    <a:pt x="4408" y="12053"/>
                    <a:pt x="5725" y="15489"/>
                    <a:pt x="5781" y="15489"/>
                  </a:cubicBezTo>
                  <a:cubicBezTo>
                    <a:pt x="5782" y="15489"/>
                    <a:pt x="5782" y="15489"/>
                    <a:pt x="5782" y="15489"/>
                  </a:cubicBezTo>
                  <a:cubicBezTo>
                    <a:pt x="5849" y="15472"/>
                    <a:pt x="4596" y="11980"/>
                    <a:pt x="3008" y="7720"/>
                  </a:cubicBezTo>
                  <a:cubicBezTo>
                    <a:pt x="1425"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834;p60"/>
            <p:cNvSpPr/>
            <p:nvPr/>
          </p:nvSpPr>
          <p:spPr>
            <a:xfrm>
              <a:off x="1876236" y="1679290"/>
              <a:ext cx="187460" cy="496455"/>
            </a:xfrm>
            <a:custGeom>
              <a:avLst/>
              <a:gdLst/>
              <a:ahLst/>
              <a:cxnLst/>
              <a:rect l="l" t="t" r="r" b="b"/>
              <a:pathLst>
                <a:path w="5849" h="15490" extrusionOk="0">
                  <a:moveTo>
                    <a:pt x="51" y="1"/>
                  </a:moveTo>
                  <a:cubicBezTo>
                    <a:pt x="51" y="1"/>
                    <a:pt x="51" y="1"/>
                    <a:pt x="51" y="1"/>
                  </a:cubicBezTo>
                  <a:cubicBezTo>
                    <a:pt x="1" y="17"/>
                    <a:pt x="1237" y="3509"/>
                    <a:pt x="2825" y="7787"/>
                  </a:cubicBezTo>
                  <a:cubicBezTo>
                    <a:pt x="4408" y="12037"/>
                    <a:pt x="5726" y="15489"/>
                    <a:pt x="5782" y="15489"/>
                  </a:cubicBezTo>
                  <a:cubicBezTo>
                    <a:pt x="5782" y="15489"/>
                    <a:pt x="5782" y="15489"/>
                    <a:pt x="5782" y="15489"/>
                  </a:cubicBezTo>
                  <a:cubicBezTo>
                    <a:pt x="5849" y="15473"/>
                    <a:pt x="4596" y="11981"/>
                    <a:pt x="3008" y="7703"/>
                  </a:cubicBezTo>
                  <a:cubicBezTo>
                    <a:pt x="1425" y="3436"/>
                    <a:pt x="107"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835;p60"/>
            <p:cNvSpPr/>
            <p:nvPr/>
          </p:nvSpPr>
          <p:spPr>
            <a:xfrm>
              <a:off x="1793259" y="1709802"/>
              <a:ext cx="185826" cy="496455"/>
            </a:xfrm>
            <a:custGeom>
              <a:avLst/>
              <a:gdLst/>
              <a:ahLst/>
              <a:cxnLst/>
              <a:rect l="l" t="t" r="r" b="b"/>
              <a:pathLst>
                <a:path w="5798" h="15490" extrusionOk="0">
                  <a:moveTo>
                    <a:pt x="51" y="1"/>
                  </a:moveTo>
                  <a:cubicBezTo>
                    <a:pt x="50" y="1"/>
                    <a:pt x="50" y="1"/>
                    <a:pt x="50" y="1"/>
                  </a:cubicBezTo>
                  <a:cubicBezTo>
                    <a:pt x="0" y="18"/>
                    <a:pt x="1236" y="3510"/>
                    <a:pt x="2824" y="7770"/>
                  </a:cubicBezTo>
                  <a:cubicBezTo>
                    <a:pt x="4346" y="11873"/>
                    <a:pt x="5623" y="15222"/>
                    <a:pt x="5783" y="15475"/>
                  </a:cubicBezTo>
                  <a:lnTo>
                    <a:pt x="5783" y="15475"/>
                  </a:lnTo>
                  <a:cubicBezTo>
                    <a:pt x="5762" y="15219"/>
                    <a:pt x="4541" y="11836"/>
                    <a:pt x="3008" y="7704"/>
                  </a:cubicBezTo>
                  <a:cubicBezTo>
                    <a:pt x="1424" y="3437"/>
                    <a:pt x="107" y="1"/>
                    <a:pt x="51" y="1"/>
                  </a:cubicBezTo>
                  <a:close/>
                  <a:moveTo>
                    <a:pt x="5783" y="15475"/>
                  </a:moveTo>
                  <a:cubicBezTo>
                    <a:pt x="5784" y="15484"/>
                    <a:pt x="5783" y="15489"/>
                    <a:pt x="5781" y="15490"/>
                  </a:cubicBezTo>
                  <a:lnTo>
                    <a:pt x="5797" y="15490"/>
                  </a:lnTo>
                  <a:cubicBezTo>
                    <a:pt x="5794" y="15489"/>
                    <a:pt x="5790" y="15484"/>
                    <a:pt x="5783" y="15475"/>
                  </a:cubicBezTo>
                  <a:close/>
                  <a:moveTo>
                    <a:pt x="5797" y="15490"/>
                  </a:moveTo>
                  <a:lnTo>
                    <a:pt x="5797" y="15490"/>
                  </a:lnTo>
                  <a:cubicBezTo>
                    <a:pt x="5797" y="15490"/>
                    <a:pt x="5797" y="15490"/>
                    <a:pt x="5797" y="15490"/>
                  </a:cubicBezTo>
                  <a:cubicBezTo>
                    <a:pt x="5798" y="15490"/>
                    <a:pt x="5798" y="15490"/>
                    <a:pt x="5798" y="154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836;p60"/>
            <p:cNvSpPr/>
            <p:nvPr/>
          </p:nvSpPr>
          <p:spPr>
            <a:xfrm>
              <a:off x="1478367" y="1744640"/>
              <a:ext cx="1140660" cy="667249"/>
            </a:xfrm>
            <a:custGeom>
              <a:avLst/>
              <a:gdLst/>
              <a:ahLst/>
              <a:cxnLst/>
              <a:rect l="l" t="t" r="r" b="b"/>
              <a:pathLst>
                <a:path w="35590" h="20819" extrusionOk="0">
                  <a:moveTo>
                    <a:pt x="719" y="0"/>
                  </a:moveTo>
                  <a:cubicBezTo>
                    <a:pt x="318" y="0"/>
                    <a:pt x="0" y="351"/>
                    <a:pt x="34" y="769"/>
                  </a:cubicBezTo>
                  <a:lnTo>
                    <a:pt x="2356" y="20117"/>
                  </a:lnTo>
                  <a:cubicBezTo>
                    <a:pt x="2390" y="20468"/>
                    <a:pt x="2690" y="20719"/>
                    <a:pt x="3025" y="20719"/>
                  </a:cubicBezTo>
                  <a:lnTo>
                    <a:pt x="33284" y="20819"/>
                  </a:lnTo>
                  <a:cubicBezTo>
                    <a:pt x="33651" y="20819"/>
                    <a:pt x="33952" y="20535"/>
                    <a:pt x="33969" y="20184"/>
                  </a:cubicBezTo>
                  <a:lnTo>
                    <a:pt x="35556" y="835"/>
                  </a:lnTo>
                  <a:cubicBezTo>
                    <a:pt x="35590" y="451"/>
                    <a:pt x="35272" y="100"/>
                    <a:pt x="34871" y="100"/>
                  </a:cubicBez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837;p60"/>
            <p:cNvSpPr/>
            <p:nvPr/>
          </p:nvSpPr>
          <p:spPr>
            <a:xfrm>
              <a:off x="2633449" y="1596281"/>
              <a:ext cx="62145" cy="116790"/>
            </a:xfrm>
            <a:custGeom>
              <a:avLst/>
              <a:gdLst/>
              <a:ahLst/>
              <a:cxnLst/>
              <a:rect l="l" t="t" r="r" b="b"/>
              <a:pathLst>
                <a:path w="1939" h="3644" extrusionOk="0">
                  <a:moveTo>
                    <a:pt x="1020" y="1"/>
                  </a:moveTo>
                  <a:lnTo>
                    <a:pt x="1" y="719"/>
                  </a:lnTo>
                  <a:lnTo>
                    <a:pt x="602" y="3643"/>
                  </a:lnTo>
                  <a:lnTo>
                    <a:pt x="1939" y="2457"/>
                  </a:lnTo>
                  <a:lnTo>
                    <a:pt x="1020" y="1"/>
                  </a:ln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838;p60"/>
            <p:cNvSpPr/>
            <p:nvPr/>
          </p:nvSpPr>
          <p:spPr>
            <a:xfrm>
              <a:off x="2673608" y="2235165"/>
              <a:ext cx="333673" cy="107111"/>
            </a:xfrm>
            <a:custGeom>
              <a:avLst/>
              <a:gdLst/>
              <a:ahLst/>
              <a:cxnLst/>
              <a:rect l="l" t="t" r="r" b="b"/>
              <a:pathLst>
                <a:path w="10411" h="3342" extrusionOk="0">
                  <a:moveTo>
                    <a:pt x="4245" y="0"/>
                  </a:moveTo>
                  <a:lnTo>
                    <a:pt x="1" y="2055"/>
                  </a:lnTo>
                  <a:cubicBezTo>
                    <a:pt x="222" y="2407"/>
                    <a:pt x="768" y="2535"/>
                    <a:pt x="1244" y="2535"/>
                  </a:cubicBezTo>
                  <a:cubicBezTo>
                    <a:pt x="1378" y="2535"/>
                    <a:pt x="1507" y="2525"/>
                    <a:pt x="1622" y="2506"/>
                  </a:cubicBezTo>
                  <a:cubicBezTo>
                    <a:pt x="2156" y="2440"/>
                    <a:pt x="2641" y="2206"/>
                    <a:pt x="3176" y="2139"/>
                  </a:cubicBezTo>
                  <a:cubicBezTo>
                    <a:pt x="3296" y="2124"/>
                    <a:pt x="3417" y="2116"/>
                    <a:pt x="3538" y="2116"/>
                  </a:cubicBezTo>
                  <a:cubicBezTo>
                    <a:pt x="4083" y="2116"/>
                    <a:pt x="4618" y="2269"/>
                    <a:pt x="5097" y="2556"/>
                  </a:cubicBezTo>
                  <a:cubicBezTo>
                    <a:pt x="5398" y="2740"/>
                    <a:pt x="5682" y="2957"/>
                    <a:pt x="5999" y="3125"/>
                  </a:cubicBezTo>
                  <a:cubicBezTo>
                    <a:pt x="6249" y="3269"/>
                    <a:pt x="6529" y="3341"/>
                    <a:pt x="6808" y="3341"/>
                  </a:cubicBezTo>
                  <a:cubicBezTo>
                    <a:pt x="6884" y="3341"/>
                    <a:pt x="6960" y="3336"/>
                    <a:pt x="7035" y="3325"/>
                  </a:cubicBezTo>
                  <a:cubicBezTo>
                    <a:pt x="7436" y="3225"/>
                    <a:pt x="7737" y="2924"/>
                    <a:pt x="8038" y="2657"/>
                  </a:cubicBezTo>
                  <a:cubicBezTo>
                    <a:pt x="8328" y="2397"/>
                    <a:pt x="8659" y="2166"/>
                    <a:pt x="9020" y="2166"/>
                  </a:cubicBezTo>
                  <a:cubicBezTo>
                    <a:pt x="9055" y="2166"/>
                    <a:pt x="9089" y="2168"/>
                    <a:pt x="9124" y="2172"/>
                  </a:cubicBezTo>
                  <a:cubicBezTo>
                    <a:pt x="9324" y="2206"/>
                    <a:pt x="9525" y="2272"/>
                    <a:pt x="9725" y="2339"/>
                  </a:cubicBezTo>
                  <a:cubicBezTo>
                    <a:pt x="9785" y="2364"/>
                    <a:pt x="9848" y="2376"/>
                    <a:pt x="9910" y="2376"/>
                  </a:cubicBezTo>
                  <a:cubicBezTo>
                    <a:pt x="10058" y="2376"/>
                    <a:pt x="10204" y="2311"/>
                    <a:pt x="10310" y="2206"/>
                  </a:cubicBezTo>
                  <a:cubicBezTo>
                    <a:pt x="10377" y="2072"/>
                    <a:pt x="10410" y="1922"/>
                    <a:pt x="10360" y="1771"/>
                  </a:cubicBezTo>
                  <a:cubicBezTo>
                    <a:pt x="10293" y="1320"/>
                    <a:pt x="10043" y="919"/>
                    <a:pt x="9692" y="652"/>
                  </a:cubicBezTo>
                  <a:lnTo>
                    <a:pt x="42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839;p60"/>
            <p:cNvSpPr/>
            <p:nvPr/>
          </p:nvSpPr>
          <p:spPr>
            <a:xfrm>
              <a:off x="2726651" y="1832970"/>
              <a:ext cx="270983" cy="769585"/>
            </a:xfrm>
            <a:custGeom>
              <a:avLst/>
              <a:gdLst/>
              <a:ahLst/>
              <a:cxnLst/>
              <a:rect l="l" t="t" r="r" b="b"/>
              <a:pathLst>
                <a:path w="8455" h="24012" extrusionOk="0">
                  <a:moveTo>
                    <a:pt x="5648" y="1"/>
                  </a:moveTo>
                  <a:lnTo>
                    <a:pt x="1821" y="34"/>
                  </a:lnTo>
                  <a:cubicBezTo>
                    <a:pt x="1821" y="34"/>
                    <a:pt x="1821" y="51"/>
                    <a:pt x="1805" y="68"/>
                  </a:cubicBezTo>
                  <a:lnTo>
                    <a:pt x="0" y="118"/>
                  </a:lnTo>
                  <a:lnTo>
                    <a:pt x="802" y="23677"/>
                  </a:lnTo>
                  <a:lnTo>
                    <a:pt x="3158" y="23861"/>
                  </a:lnTo>
                  <a:lnTo>
                    <a:pt x="3141" y="16075"/>
                  </a:lnTo>
                  <a:lnTo>
                    <a:pt x="3141" y="16075"/>
                  </a:lnTo>
                  <a:cubicBezTo>
                    <a:pt x="4628" y="19834"/>
                    <a:pt x="6349" y="24011"/>
                    <a:pt x="6349" y="24011"/>
                  </a:cubicBezTo>
                  <a:lnTo>
                    <a:pt x="8455" y="23025"/>
                  </a:lnTo>
                  <a:cubicBezTo>
                    <a:pt x="8455" y="23025"/>
                    <a:pt x="4979" y="11179"/>
                    <a:pt x="4912" y="10795"/>
                  </a:cubicBezTo>
                  <a:cubicBezTo>
                    <a:pt x="4862" y="10461"/>
                    <a:pt x="5397" y="2156"/>
                    <a:pt x="5648"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840;p60"/>
            <p:cNvSpPr/>
            <p:nvPr/>
          </p:nvSpPr>
          <p:spPr>
            <a:xfrm>
              <a:off x="2775367" y="2161803"/>
              <a:ext cx="57337" cy="201370"/>
            </a:xfrm>
            <a:custGeom>
              <a:avLst/>
              <a:gdLst/>
              <a:ahLst/>
              <a:cxnLst/>
              <a:rect l="l" t="t" r="r" b="b"/>
              <a:pathLst>
                <a:path w="1789" h="6283" extrusionOk="0">
                  <a:moveTo>
                    <a:pt x="67" y="0"/>
                  </a:moveTo>
                  <a:cubicBezTo>
                    <a:pt x="67" y="17"/>
                    <a:pt x="67" y="33"/>
                    <a:pt x="51" y="50"/>
                  </a:cubicBezTo>
                  <a:cubicBezTo>
                    <a:pt x="51" y="100"/>
                    <a:pt x="34" y="167"/>
                    <a:pt x="34" y="251"/>
                  </a:cubicBezTo>
                  <a:cubicBezTo>
                    <a:pt x="1" y="485"/>
                    <a:pt x="1" y="718"/>
                    <a:pt x="17" y="952"/>
                  </a:cubicBezTo>
                  <a:cubicBezTo>
                    <a:pt x="34" y="1303"/>
                    <a:pt x="84" y="1654"/>
                    <a:pt x="168" y="1988"/>
                  </a:cubicBezTo>
                  <a:cubicBezTo>
                    <a:pt x="218" y="2189"/>
                    <a:pt x="285" y="2389"/>
                    <a:pt x="351" y="2590"/>
                  </a:cubicBezTo>
                  <a:cubicBezTo>
                    <a:pt x="435" y="2790"/>
                    <a:pt x="502" y="3008"/>
                    <a:pt x="585" y="3208"/>
                  </a:cubicBezTo>
                  <a:cubicBezTo>
                    <a:pt x="903" y="4060"/>
                    <a:pt x="1204" y="4829"/>
                    <a:pt x="1421" y="5380"/>
                  </a:cubicBezTo>
                  <a:lnTo>
                    <a:pt x="1688" y="6048"/>
                  </a:lnTo>
                  <a:cubicBezTo>
                    <a:pt x="1705" y="6132"/>
                    <a:pt x="1738" y="6199"/>
                    <a:pt x="1788" y="6282"/>
                  </a:cubicBezTo>
                  <a:cubicBezTo>
                    <a:pt x="1772" y="6199"/>
                    <a:pt x="1738" y="6115"/>
                    <a:pt x="1705" y="6032"/>
                  </a:cubicBezTo>
                  <a:cubicBezTo>
                    <a:pt x="1655" y="5865"/>
                    <a:pt x="1571" y="5647"/>
                    <a:pt x="1471" y="5363"/>
                  </a:cubicBezTo>
                  <a:cubicBezTo>
                    <a:pt x="1270" y="4812"/>
                    <a:pt x="986" y="4043"/>
                    <a:pt x="652" y="3191"/>
                  </a:cubicBezTo>
                  <a:cubicBezTo>
                    <a:pt x="485" y="2790"/>
                    <a:pt x="351" y="2389"/>
                    <a:pt x="234" y="1972"/>
                  </a:cubicBezTo>
                  <a:cubicBezTo>
                    <a:pt x="151" y="1637"/>
                    <a:pt x="101" y="1303"/>
                    <a:pt x="67" y="952"/>
                  </a:cubicBezTo>
                  <a:cubicBezTo>
                    <a:pt x="51" y="718"/>
                    <a:pt x="51" y="485"/>
                    <a:pt x="51" y="251"/>
                  </a:cubicBezTo>
                  <a:cubicBezTo>
                    <a:pt x="67" y="84"/>
                    <a:pt x="84" y="0"/>
                    <a:pt x="67"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841;p60"/>
            <p:cNvSpPr/>
            <p:nvPr/>
          </p:nvSpPr>
          <p:spPr>
            <a:xfrm>
              <a:off x="2800526" y="2280612"/>
              <a:ext cx="28973" cy="158071"/>
            </a:xfrm>
            <a:custGeom>
              <a:avLst/>
              <a:gdLst/>
              <a:ahLst/>
              <a:cxnLst/>
              <a:rect l="l" t="t" r="r" b="b"/>
              <a:pathLst>
                <a:path w="904" h="4932" extrusionOk="0">
                  <a:moveTo>
                    <a:pt x="20" y="0"/>
                  </a:moveTo>
                  <a:cubicBezTo>
                    <a:pt x="19" y="0"/>
                    <a:pt x="18" y="1"/>
                    <a:pt x="18" y="2"/>
                  </a:cubicBezTo>
                  <a:cubicBezTo>
                    <a:pt x="1" y="69"/>
                    <a:pt x="853" y="4931"/>
                    <a:pt x="853" y="4931"/>
                  </a:cubicBezTo>
                  <a:cubicBezTo>
                    <a:pt x="853" y="4864"/>
                    <a:pt x="903" y="2308"/>
                    <a:pt x="903" y="2308"/>
                  </a:cubicBezTo>
                  <a:cubicBezTo>
                    <a:pt x="903" y="2308"/>
                    <a:pt x="80" y="0"/>
                    <a:pt x="20"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842;p60"/>
            <p:cNvSpPr/>
            <p:nvPr/>
          </p:nvSpPr>
          <p:spPr>
            <a:xfrm>
              <a:off x="2680595" y="2582683"/>
              <a:ext cx="147815" cy="31185"/>
            </a:xfrm>
            <a:custGeom>
              <a:avLst/>
              <a:gdLst/>
              <a:ahLst/>
              <a:cxnLst/>
              <a:rect l="l" t="t" r="r" b="b"/>
              <a:pathLst>
                <a:path w="4612" h="973" extrusionOk="0">
                  <a:moveTo>
                    <a:pt x="2122" y="1"/>
                  </a:moveTo>
                  <a:lnTo>
                    <a:pt x="2105" y="268"/>
                  </a:lnTo>
                  <a:cubicBezTo>
                    <a:pt x="2105" y="268"/>
                    <a:pt x="0" y="703"/>
                    <a:pt x="501" y="870"/>
                  </a:cubicBezTo>
                  <a:cubicBezTo>
                    <a:pt x="737" y="948"/>
                    <a:pt x="1619" y="972"/>
                    <a:pt x="2504" y="972"/>
                  </a:cubicBezTo>
                  <a:cubicBezTo>
                    <a:pt x="3310" y="972"/>
                    <a:pt x="4118" y="953"/>
                    <a:pt x="4445" y="937"/>
                  </a:cubicBezTo>
                  <a:lnTo>
                    <a:pt x="4595" y="937"/>
                  </a:lnTo>
                  <a:lnTo>
                    <a:pt x="4612" y="51"/>
                  </a:lnTo>
                  <a:lnTo>
                    <a:pt x="212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843;p60"/>
            <p:cNvSpPr/>
            <p:nvPr/>
          </p:nvSpPr>
          <p:spPr>
            <a:xfrm>
              <a:off x="2799468" y="2589029"/>
              <a:ext cx="28941" cy="22082"/>
            </a:xfrm>
            <a:custGeom>
              <a:avLst/>
              <a:gdLst/>
              <a:ahLst/>
              <a:cxnLst/>
              <a:rect l="l" t="t" r="r" b="b"/>
              <a:pathLst>
                <a:path w="903" h="689" extrusionOk="0">
                  <a:moveTo>
                    <a:pt x="828" y="0"/>
                  </a:moveTo>
                  <a:cubicBezTo>
                    <a:pt x="649" y="0"/>
                    <a:pt x="464" y="53"/>
                    <a:pt x="318" y="170"/>
                  </a:cubicBezTo>
                  <a:cubicBezTo>
                    <a:pt x="151" y="304"/>
                    <a:pt x="34" y="488"/>
                    <a:pt x="0" y="688"/>
                  </a:cubicBezTo>
                  <a:lnTo>
                    <a:pt x="886" y="688"/>
                  </a:lnTo>
                  <a:lnTo>
                    <a:pt x="903" y="3"/>
                  </a:lnTo>
                  <a:cubicBezTo>
                    <a:pt x="878" y="1"/>
                    <a:pt x="853" y="0"/>
                    <a:pt x="828"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844;p60"/>
            <p:cNvSpPr/>
            <p:nvPr/>
          </p:nvSpPr>
          <p:spPr>
            <a:xfrm>
              <a:off x="2691300" y="2599285"/>
              <a:ext cx="136565" cy="14775"/>
            </a:xfrm>
            <a:custGeom>
              <a:avLst/>
              <a:gdLst/>
              <a:ahLst/>
              <a:cxnLst/>
              <a:rect l="l" t="t" r="r" b="b"/>
              <a:pathLst>
                <a:path w="4261" h="461" extrusionOk="0">
                  <a:moveTo>
                    <a:pt x="735" y="1"/>
                  </a:moveTo>
                  <a:cubicBezTo>
                    <a:pt x="735" y="1"/>
                    <a:pt x="0" y="201"/>
                    <a:pt x="84" y="335"/>
                  </a:cubicBezTo>
                  <a:cubicBezTo>
                    <a:pt x="150" y="412"/>
                    <a:pt x="1396" y="460"/>
                    <a:pt x="2598" y="460"/>
                  </a:cubicBezTo>
                  <a:cubicBezTo>
                    <a:pt x="3221" y="460"/>
                    <a:pt x="3833" y="447"/>
                    <a:pt x="4261" y="419"/>
                  </a:cubicBezTo>
                  <a:lnTo>
                    <a:pt x="4261" y="352"/>
                  </a:lnTo>
                  <a:lnTo>
                    <a:pt x="953" y="318"/>
                  </a:lnTo>
                  <a:cubicBezTo>
                    <a:pt x="953" y="318"/>
                    <a:pt x="886" y="18"/>
                    <a:pt x="735"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845;p60"/>
            <p:cNvSpPr/>
            <p:nvPr/>
          </p:nvSpPr>
          <p:spPr>
            <a:xfrm>
              <a:off x="2695562" y="2608387"/>
              <a:ext cx="132302" cy="3109"/>
            </a:xfrm>
            <a:custGeom>
              <a:avLst/>
              <a:gdLst/>
              <a:ahLst/>
              <a:cxnLst/>
              <a:rect l="l" t="t" r="r" b="b"/>
              <a:pathLst>
                <a:path w="4128" h="97" extrusionOk="0">
                  <a:moveTo>
                    <a:pt x="1" y="1"/>
                  </a:moveTo>
                  <a:lnTo>
                    <a:pt x="118" y="18"/>
                  </a:lnTo>
                  <a:lnTo>
                    <a:pt x="569" y="34"/>
                  </a:lnTo>
                  <a:cubicBezTo>
                    <a:pt x="953" y="68"/>
                    <a:pt x="1488" y="84"/>
                    <a:pt x="2056" y="84"/>
                  </a:cubicBezTo>
                  <a:cubicBezTo>
                    <a:pt x="2349" y="93"/>
                    <a:pt x="2628" y="97"/>
                    <a:pt x="2883" y="97"/>
                  </a:cubicBezTo>
                  <a:cubicBezTo>
                    <a:pt x="3138" y="97"/>
                    <a:pt x="3368" y="93"/>
                    <a:pt x="3560" y="84"/>
                  </a:cubicBezTo>
                  <a:lnTo>
                    <a:pt x="4011" y="84"/>
                  </a:lnTo>
                  <a:lnTo>
                    <a:pt x="4128" y="68"/>
                  </a:lnTo>
                  <a:lnTo>
                    <a:pt x="2073" y="68"/>
                  </a:lnTo>
                  <a:cubicBezTo>
                    <a:pt x="1488" y="51"/>
                    <a:pt x="953" y="34"/>
                    <a:pt x="569" y="18"/>
                  </a:cubicBezTo>
                  <a:lnTo>
                    <a:pt x="118"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846;p60"/>
            <p:cNvSpPr/>
            <p:nvPr/>
          </p:nvSpPr>
          <p:spPr>
            <a:xfrm>
              <a:off x="2714312" y="2598228"/>
              <a:ext cx="8077" cy="12884"/>
            </a:xfrm>
            <a:custGeom>
              <a:avLst/>
              <a:gdLst/>
              <a:ahLst/>
              <a:cxnLst/>
              <a:rect l="l" t="t" r="r" b="b"/>
              <a:pathLst>
                <a:path w="252" h="402" extrusionOk="0">
                  <a:moveTo>
                    <a:pt x="1" y="0"/>
                  </a:moveTo>
                  <a:lnTo>
                    <a:pt x="1" y="0"/>
                  </a:lnTo>
                  <a:cubicBezTo>
                    <a:pt x="134" y="101"/>
                    <a:pt x="218" y="251"/>
                    <a:pt x="235" y="401"/>
                  </a:cubicBezTo>
                  <a:cubicBezTo>
                    <a:pt x="251" y="234"/>
                    <a:pt x="1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847;p60"/>
            <p:cNvSpPr/>
            <p:nvPr/>
          </p:nvSpPr>
          <p:spPr>
            <a:xfrm>
              <a:off x="2741105" y="2592875"/>
              <a:ext cx="4840" cy="6570"/>
            </a:xfrm>
            <a:custGeom>
              <a:avLst/>
              <a:gdLst/>
              <a:ahLst/>
              <a:cxnLst/>
              <a:rect l="l" t="t" r="r" b="b"/>
              <a:pathLst>
                <a:path w="151" h="205" extrusionOk="0">
                  <a:moveTo>
                    <a:pt x="17" y="0"/>
                  </a:moveTo>
                  <a:cubicBezTo>
                    <a:pt x="0" y="0"/>
                    <a:pt x="34" y="50"/>
                    <a:pt x="67" y="117"/>
                  </a:cubicBezTo>
                  <a:cubicBezTo>
                    <a:pt x="96" y="161"/>
                    <a:pt x="125" y="204"/>
                    <a:pt x="143" y="204"/>
                  </a:cubicBezTo>
                  <a:cubicBezTo>
                    <a:pt x="146" y="204"/>
                    <a:pt x="148" y="203"/>
                    <a:pt x="151" y="201"/>
                  </a:cubicBezTo>
                  <a:cubicBezTo>
                    <a:pt x="151" y="201"/>
                    <a:pt x="134" y="151"/>
                    <a:pt x="84" y="101"/>
                  </a:cubicBezTo>
                  <a:cubicBezTo>
                    <a:pt x="50"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848;p60"/>
            <p:cNvSpPr/>
            <p:nvPr/>
          </p:nvSpPr>
          <p:spPr>
            <a:xfrm>
              <a:off x="2746971" y="2591657"/>
              <a:ext cx="5416" cy="4615"/>
            </a:xfrm>
            <a:custGeom>
              <a:avLst/>
              <a:gdLst/>
              <a:ahLst/>
              <a:cxnLst/>
              <a:rect l="l" t="t" r="r" b="b"/>
              <a:pathLst>
                <a:path w="169" h="144" extrusionOk="0">
                  <a:moveTo>
                    <a:pt x="12" y="1"/>
                  </a:moveTo>
                  <a:cubicBezTo>
                    <a:pt x="8" y="1"/>
                    <a:pt x="4" y="2"/>
                    <a:pt x="1" y="5"/>
                  </a:cubicBezTo>
                  <a:cubicBezTo>
                    <a:pt x="1" y="5"/>
                    <a:pt x="34" y="38"/>
                    <a:pt x="68" y="88"/>
                  </a:cubicBezTo>
                  <a:cubicBezTo>
                    <a:pt x="109" y="116"/>
                    <a:pt x="139" y="143"/>
                    <a:pt x="157" y="143"/>
                  </a:cubicBezTo>
                  <a:cubicBezTo>
                    <a:pt x="161" y="143"/>
                    <a:pt x="165" y="142"/>
                    <a:pt x="168" y="139"/>
                  </a:cubicBezTo>
                  <a:cubicBezTo>
                    <a:pt x="168" y="139"/>
                    <a:pt x="135" y="105"/>
                    <a:pt x="101" y="55"/>
                  </a:cubicBezTo>
                  <a:cubicBezTo>
                    <a:pt x="60" y="28"/>
                    <a:pt x="31"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849;p60"/>
            <p:cNvSpPr/>
            <p:nvPr/>
          </p:nvSpPr>
          <p:spPr>
            <a:xfrm>
              <a:off x="2748605" y="2583228"/>
              <a:ext cx="9134" cy="1538"/>
            </a:xfrm>
            <a:custGeom>
              <a:avLst/>
              <a:gdLst/>
              <a:ahLst/>
              <a:cxnLst/>
              <a:rect l="l" t="t" r="r" b="b"/>
              <a:pathLst>
                <a:path w="285" h="48" extrusionOk="0">
                  <a:moveTo>
                    <a:pt x="284" y="1"/>
                  </a:moveTo>
                  <a:cubicBezTo>
                    <a:pt x="234" y="1"/>
                    <a:pt x="184" y="17"/>
                    <a:pt x="134" y="17"/>
                  </a:cubicBezTo>
                  <a:lnTo>
                    <a:pt x="0" y="17"/>
                  </a:lnTo>
                  <a:cubicBezTo>
                    <a:pt x="35" y="38"/>
                    <a:pt x="76" y="48"/>
                    <a:pt x="118" y="48"/>
                  </a:cubicBezTo>
                  <a:cubicBezTo>
                    <a:pt x="176" y="48"/>
                    <a:pt x="236" y="30"/>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850;p60"/>
            <p:cNvSpPr/>
            <p:nvPr/>
          </p:nvSpPr>
          <p:spPr>
            <a:xfrm>
              <a:off x="2728253" y="2585183"/>
              <a:ext cx="15031" cy="8782"/>
            </a:xfrm>
            <a:custGeom>
              <a:avLst/>
              <a:gdLst/>
              <a:ahLst/>
              <a:cxnLst/>
              <a:rect l="l" t="t" r="r" b="b"/>
              <a:pathLst>
                <a:path w="469" h="274" extrusionOk="0">
                  <a:moveTo>
                    <a:pt x="151" y="29"/>
                  </a:moveTo>
                  <a:cubicBezTo>
                    <a:pt x="179" y="29"/>
                    <a:pt x="206" y="33"/>
                    <a:pt x="234" y="40"/>
                  </a:cubicBezTo>
                  <a:cubicBezTo>
                    <a:pt x="284" y="57"/>
                    <a:pt x="334" y="90"/>
                    <a:pt x="368" y="140"/>
                  </a:cubicBezTo>
                  <a:cubicBezTo>
                    <a:pt x="389" y="162"/>
                    <a:pt x="404" y="190"/>
                    <a:pt x="416" y="221"/>
                  </a:cubicBezTo>
                  <a:lnTo>
                    <a:pt x="416" y="221"/>
                  </a:lnTo>
                  <a:cubicBezTo>
                    <a:pt x="387" y="219"/>
                    <a:pt x="348" y="215"/>
                    <a:pt x="301" y="207"/>
                  </a:cubicBezTo>
                  <a:cubicBezTo>
                    <a:pt x="251" y="190"/>
                    <a:pt x="201" y="174"/>
                    <a:pt x="134" y="157"/>
                  </a:cubicBezTo>
                  <a:cubicBezTo>
                    <a:pt x="117" y="140"/>
                    <a:pt x="84" y="140"/>
                    <a:pt x="50" y="123"/>
                  </a:cubicBezTo>
                  <a:cubicBezTo>
                    <a:pt x="17" y="107"/>
                    <a:pt x="17" y="73"/>
                    <a:pt x="34" y="57"/>
                  </a:cubicBezTo>
                  <a:cubicBezTo>
                    <a:pt x="73" y="37"/>
                    <a:pt x="112" y="29"/>
                    <a:pt x="151" y="29"/>
                  </a:cubicBezTo>
                  <a:close/>
                  <a:moveTo>
                    <a:pt x="139" y="1"/>
                  </a:moveTo>
                  <a:cubicBezTo>
                    <a:pt x="99" y="1"/>
                    <a:pt x="57" y="8"/>
                    <a:pt x="17" y="23"/>
                  </a:cubicBezTo>
                  <a:cubicBezTo>
                    <a:pt x="0" y="40"/>
                    <a:pt x="0" y="73"/>
                    <a:pt x="0" y="90"/>
                  </a:cubicBezTo>
                  <a:cubicBezTo>
                    <a:pt x="0" y="107"/>
                    <a:pt x="17" y="123"/>
                    <a:pt x="34" y="140"/>
                  </a:cubicBezTo>
                  <a:cubicBezTo>
                    <a:pt x="67" y="157"/>
                    <a:pt x="100" y="174"/>
                    <a:pt x="134" y="190"/>
                  </a:cubicBezTo>
                  <a:cubicBezTo>
                    <a:pt x="184" y="207"/>
                    <a:pt x="251" y="224"/>
                    <a:pt x="301" y="224"/>
                  </a:cubicBezTo>
                  <a:cubicBezTo>
                    <a:pt x="326" y="232"/>
                    <a:pt x="351" y="236"/>
                    <a:pt x="378" y="236"/>
                  </a:cubicBezTo>
                  <a:cubicBezTo>
                    <a:pt x="392" y="236"/>
                    <a:pt x="406" y="235"/>
                    <a:pt x="421" y="233"/>
                  </a:cubicBezTo>
                  <a:lnTo>
                    <a:pt x="421" y="233"/>
                  </a:lnTo>
                  <a:cubicBezTo>
                    <a:pt x="425" y="246"/>
                    <a:pt x="430" y="260"/>
                    <a:pt x="435" y="274"/>
                  </a:cubicBezTo>
                  <a:cubicBezTo>
                    <a:pt x="435" y="259"/>
                    <a:pt x="435" y="245"/>
                    <a:pt x="435" y="231"/>
                  </a:cubicBezTo>
                  <a:lnTo>
                    <a:pt x="435" y="231"/>
                  </a:lnTo>
                  <a:cubicBezTo>
                    <a:pt x="445" y="229"/>
                    <a:pt x="456" y="227"/>
                    <a:pt x="468" y="224"/>
                  </a:cubicBezTo>
                  <a:cubicBezTo>
                    <a:pt x="468" y="224"/>
                    <a:pt x="456" y="224"/>
                    <a:pt x="434" y="222"/>
                  </a:cubicBezTo>
                  <a:lnTo>
                    <a:pt x="434" y="222"/>
                  </a:lnTo>
                  <a:cubicBezTo>
                    <a:pt x="417" y="189"/>
                    <a:pt x="401" y="156"/>
                    <a:pt x="384" y="123"/>
                  </a:cubicBezTo>
                  <a:cubicBezTo>
                    <a:pt x="326" y="42"/>
                    <a:pt x="23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851;p60"/>
            <p:cNvSpPr/>
            <p:nvPr/>
          </p:nvSpPr>
          <p:spPr>
            <a:xfrm>
              <a:off x="2741105" y="2582683"/>
              <a:ext cx="7532" cy="10224"/>
            </a:xfrm>
            <a:custGeom>
              <a:avLst/>
              <a:gdLst/>
              <a:ahLst/>
              <a:cxnLst/>
              <a:rect l="l" t="t" r="r" b="b"/>
              <a:pathLst>
                <a:path w="235" h="319" extrusionOk="0">
                  <a:moveTo>
                    <a:pt x="184" y="1"/>
                  </a:moveTo>
                  <a:cubicBezTo>
                    <a:pt x="134" y="1"/>
                    <a:pt x="84" y="34"/>
                    <a:pt x="50" y="84"/>
                  </a:cubicBezTo>
                  <a:cubicBezTo>
                    <a:pt x="17" y="118"/>
                    <a:pt x="17" y="168"/>
                    <a:pt x="0" y="201"/>
                  </a:cubicBezTo>
                  <a:cubicBezTo>
                    <a:pt x="0" y="235"/>
                    <a:pt x="0" y="285"/>
                    <a:pt x="17" y="318"/>
                  </a:cubicBezTo>
                  <a:cubicBezTo>
                    <a:pt x="17" y="285"/>
                    <a:pt x="17" y="235"/>
                    <a:pt x="17" y="201"/>
                  </a:cubicBezTo>
                  <a:cubicBezTo>
                    <a:pt x="34" y="168"/>
                    <a:pt x="50" y="135"/>
                    <a:pt x="67" y="101"/>
                  </a:cubicBezTo>
                  <a:cubicBezTo>
                    <a:pt x="100" y="68"/>
                    <a:pt x="134" y="34"/>
                    <a:pt x="184" y="34"/>
                  </a:cubicBezTo>
                  <a:cubicBezTo>
                    <a:pt x="217" y="51"/>
                    <a:pt x="201" y="101"/>
                    <a:pt x="184" y="135"/>
                  </a:cubicBezTo>
                  <a:cubicBezTo>
                    <a:pt x="167" y="168"/>
                    <a:pt x="134" y="201"/>
                    <a:pt x="117" y="235"/>
                  </a:cubicBezTo>
                  <a:cubicBezTo>
                    <a:pt x="67" y="285"/>
                    <a:pt x="34" y="302"/>
                    <a:pt x="34" y="318"/>
                  </a:cubicBezTo>
                  <a:cubicBezTo>
                    <a:pt x="67" y="302"/>
                    <a:pt x="100" y="268"/>
                    <a:pt x="117" y="252"/>
                  </a:cubicBezTo>
                  <a:cubicBezTo>
                    <a:pt x="151" y="218"/>
                    <a:pt x="184" y="185"/>
                    <a:pt x="201" y="151"/>
                  </a:cubicBezTo>
                  <a:cubicBezTo>
                    <a:pt x="217" y="135"/>
                    <a:pt x="234" y="101"/>
                    <a:pt x="234" y="84"/>
                  </a:cubicBezTo>
                  <a:cubicBezTo>
                    <a:pt x="234" y="51"/>
                    <a:pt x="217"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3852;p60"/>
            <p:cNvSpPr/>
            <p:nvPr/>
          </p:nvSpPr>
          <p:spPr>
            <a:xfrm>
              <a:off x="2799468" y="2588036"/>
              <a:ext cx="28396" cy="23076"/>
            </a:xfrm>
            <a:custGeom>
              <a:avLst/>
              <a:gdLst/>
              <a:ahLst/>
              <a:cxnLst/>
              <a:rect l="l" t="t" r="r" b="b"/>
              <a:pathLst>
                <a:path w="886" h="720" extrusionOk="0">
                  <a:moveTo>
                    <a:pt x="702" y="1"/>
                  </a:moveTo>
                  <a:cubicBezTo>
                    <a:pt x="385" y="18"/>
                    <a:pt x="117" y="235"/>
                    <a:pt x="34" y="536"/>
                  </a:cubicBezTo>
                  <a:cubicBezTo>
                    <a:pt x="17" y="569"/>
                    <a:pt x="0" y="619"/>
                    <a:pt x="0" y="669"/>
                  </a:cubicBezTo>
                  <a:cubicBezTo>
                    <a:pt x="0" y="686"/>
                    <a:pt x="0" y="703"/>
                    <a:pt x="0" y="719"/>
                  </a:cubicBezTo>
                  <a:cubicBezTo>
                    <a:pt x="0" y="719"/>
                    <a:pt x="0" y="636"/>
                    <a:pt x="51" y="536"/>
                  </a:cubicBezTo>
                  <a:cubicBezTo>
                    <a:pt x="151" y="252"/>
                    <a:pt x="401" y="51"/>
                    <a:pt x="702" y="34"/>
                  </a:cubicBezTo>
                  <a:cubicBezTo>
                    <a:pt x="761" y="26"/>
                    <a:pt x="807" y="26"/>
                    <a:pt x="838" y="26"/>
                  </a:cubicBezTo>
                  <a:cubicBezTo>
                    <a:pt x="869" y="26"/>
                    <a:pt x="886" y="26"/>
                    <a:pt x="886" y="18"/>
                  </a:cubicBezTo>
                  <a:lnTo>
                    <a:pt x="836" y="18"/>
                  </a:lnTo>
                  <a:cubicBezTo>
                    <a:pt x="802" y="1"/>
                    <a:pt x="752" y="1"/>
                    <a:pt x="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853;p60"/>
            <p:cNvSpPr/>
            <p:nvPr/>
          </p:nvSpPr>
          <p:spPr>
            <a:xfrm>
              <a:off x="2766265" y="2603035"/>
              <a:ext cx="23044" cy="1314"/>
            </a:xfrm>
            <a:custGeom>
              <a:avLst/>
              <a:gdLst/>
              <a:ahLst/>
              <a:cxnLst/>
              <a:rect l="l" t="t" r="r" b="b"/>
              <a:pathLst>
                <a:path w="719" h="41" extrusionOk="0">
                  <a:moveTo>
                    <a:pt x="0" y="1"/>
                  </a:moveTo>
                  <a:cubicBezTo>
                    <a:pt x="129" y="28"/>
                    <a:pt x="263" y="41"/>
                    <a:pt x="396" y="41"/>
                  </a:cubicBezTo>
                  <a:cubicBezTo>
                    <a:pt x="505" y="41"/>
                    <a:pt x="614" y="33"/>
                    <a:pt x="719" y="18"/>
                  </a:cubicBezTo>
                  <a:cubicBezTo>
                    <a:pt x="719" y="12"/>
                    <a:pt x="700" y="10"/>
                    <a:pt x="668" y="10"/>
                  </a:cubicBezTo>
                  <a:cubicBezTo>
                    <a:pt x="604" y="10"/>
                    <a:pt x="485" y="18"/>
                    <a:pt x="351" y="18"/>
                  </a:cubicBezTo>
                  <a:cubicBezTo>
                    <a:pt x="151" y="18"/>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854;p60"/>
            <p:cNvSpPr/>
            <p:nvPr/>
          </p:nvSpPr>
          <p:spPr>
            <a:xfrm>
              <a:off x="2802129" y="2603580"/>
              <a:ext cx="3269" cy="4455"/>
            </a:xfrm>
            <a:custGeom>
              <a:avLst/>
              <a:gdLst/>
              <a:ahLst/>
              <a:cxnLst/>
              <a:rect l="l" t="t" r="r" b="b"/>
              <a:pathLst>
                <a:path w="102" h="139" extrusionOk="0">
                  <a:moveTo>
                    <a:pt x="85" y="1"/>
                  </a:moveTo>
                  <a:cubicBezTo>
                    <a:pt x="85" y="1"/>
                    <a:pt x="51" y="17"/>
                    <a:pt x="34" y="67"/>
                  </a:cubicBezTo>
                  <a:cubicBezTo>
                    <a:pt x="1" y="101"/>
                    <a:pt x="18" y="134"/>
                    <a:pt x="18" y="134"/>
                  </a:cubicBezTo>
                  <a:cubicBezTo>
                    <a:pt x="21" y="137"/>
                    <a:pt x="23" y="139"/>
                    <a:pt x="25" y="139"/>
                  </a:cubicBezTo>
                  <a:cubicBezTo>
                    <a:pt x="35" y="139"/>
                    <a:pt x="37" y="109"/>
                    <a:pt x="51" y="67"/>
                  </a:cubicBezTo>
                  <a:cubicBezTo>
                    <a:pt x="68" y="34"/>
                    <a:pt x="101"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855;p60"/>
            <p:cNvSpPr/>
            <p:nvPr/>
          </p:nvSpPr>
          <p:spPr>
            <a:xfrm>
              <a:off x="2807513" y="2596401"/>
              <a:ext cx="3750" cy="3141"/>
            </a:xfrm>
            <a:custGeom>
              <a:avLst/>
              <a:gdLst/>
              <a:ahLst/>
              <a:cxnLst/>
              <a:rect l="l" t="t" r="r" b="b"/>
              <a:pathLst>
                <a:path w="117" h="98" extrusionOk="0">
                  <a:moveTo>
                    <a:pt x="97" y="1"/>
                  </a:moveTo>
                  <a:cubicBezTo>
                    <a:pt x="90" y="1"/>
                    <a:pt x="75" y="16"/>
                    <a:pt x="50" y="41"/>
                  </a:cubicBezTo>
                  <a:cubicBezTo>
                    <a:pt x="17" y="57"/>
                    <a:pt x="0" y="91"/>
                    <a:pt x="17" y="91"/>
                  </a:cubicBezTo>
                  <a:cubicBezTo>
                    <a:pt x="17" y="95"/>
                    <a:pt x="19" y="97"/>
                    <a:pt x="23" y="97"/>
                  </a:cubicBezTo>
                  <a:cubicBezTo>
                    <a:pt x="33" y="97"/>
                    <a:pt x="55" y="82"/>
                    <a:pt x="67" y="57"/>
                  </a:cubicBezTo>
                  <a:cubicBezTo>
                    <a:pt x="100" y="24"/>
                    <a:pt x="117" y="7"/>
                    <a:pt x="100" y="7"/>
                  </a:cubicBezTo>
                  <a:cubicBezTo>
                    <a:pt x="100" y="3"/>
                    <a:pt x="99" y="1"/>
                    <a:pt x="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856;p60"/>
            <p:cNvSpPr/>
            <p:nvPr/>
          </p:nvSpPr>
          <p:spPr>
            <a:xfrm>
              <a:off x="2814468" y="2592651"/>
              <a:ext cx="4840" cy="2083"/>
            </a:xfrm>
            <a:custGeom>
              <a:avLst/>
              <a:gdLst/>
              <a:ahLst/>
              <a:cxnLst/>
              <a:rect l="l" t="t" r="r" b="b"/>
              <a:pathLst>
                <a:path w="151" h="65" extrusionOk="0">
                  <a:moveTo>
                    <a:pt x="106" y="0"/>
                  </a:moveTo>
                  <a:cubicBezTo>
                    <a:pt x="95" y="0"/>
                    <a:pt x="82" y="2"/>
                    <a:pt x="67" y="7"/>
                  </a:cubicBezTo>
                  <a:cubicBezTo>
                    <a:pt x="34" y="24"/>
                    <a:pt x="0" y="57"/>
                    <a:pt x="17" y="57"/>
                  </a:cubicBezTo>
                  <a:cubicBezTo>
                    <a:pt x="17" y="62"/>
                    <a:pt x="20" y="64"/>
                    <a:pt x="25" y="64"/>
                  </a:cubicBezTo>
                  <a:cubicBezTo>
                    <a:pt x="37" y="64"/>
                    <a:pt x="60" y="53"/>
                    <a:pt x="84" y="41"/>
                  </a:cubicBezTo>
                  <a:cubicBezTo>
                    <a:pt x="117" y="24"/>
                    <a:pt x="151" y="24"/>
                    <a:pt x="151" y="24"/>
                  </a:cubicBezTo>
                  <a:cubicBezTo>
                    <a:pt x="151" y="12"/>
                    <a:pt x="134" y="0"/>
                    <a:pt x="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857;p60"/>
            <p:cNvSpPr/>
            <p:nvPr/>
          </p:nvSpPr>
          <p:spPr>
            <a:xfrm>
              <a:off x="2823025" y="2591401"/>
              <a:ext cx="2724" cy="1506"/>
            </a:xfrm>
            <a:custGeom>
              <a:avLst/>
              <a:gdLst/>
              <a:ahLst/>
              <a:cxnLst/>
              <a:rect l="l" t="t" r="r" b="b"/>
              <a:pathLst>
                <a:path w="85" h="47" extrusionOk="0">
                  <a:moveTo>
                    <a:pt x="57" y="0"/>
                  </a:moveTo>
                  <a:cubicBezTo>
                    <a:pt x="51" y="0"/>
                    <a:pt x="42" y="5"/>
                    <a:pt x="34" y="13"/>
                  </a:cubicBezTo>
                  <a:cubicBezTo>
                    <a:pt x="17" y="13"/>
                    <a:pt x="1" y="30"/>
                    <a:pt x="1" y="46"/>
                  </a:cubicBezTo>
                  <a:lnTo>
                    <a:pt x="51" y="46"/>
                  </a:lnTo>
                  <a:cubicBezTo>
                    <a:pt x="67" y="30"/>
                    <a:pt x="84" y="13"/>
                    <a:pt x="67" y="13"/>
                  </a:cubicBezTo>
                  <a:cubicBezTo>
                    <a:pt x="67" y="5"/>
                    <a:pt x="63"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858;p60"/>
            <p:cNvSpPr/>
            <p:nvPr/>
          </p:nvSpPr>
          <p:spPr>
            <a:xfrm>
              <a:off x="2878151" y="2562332"/>
              <a:ext cx="132879" cy="82593"/>
            </a:xfrm>
            <a:custGeom>
              <a:avLst/>
              <a:gdLst/>
              <a:ahLst/>
              <a:cxnLst/>
              <a:rect l="l" t="t" r="r" b="b"/>
              <a:pathLst>
                <a:path w="4146" h="2577" extrusionOk="0">
                  <a:moveTo>
                    <a:pt x="3761" y="1"/>
                  </a:moveTo>
                  <a:lnTo>
                    <a:pt x="1505" y="1070"/>
                  </a:lnTo>
                  <a:lnTo>
                    <a:pt x="1622" y="1304"/>
                  </a:lnTo>
                  <a:cubicBezTo>
                    <a:pt x="1622" y="1304"/>
                    <a:pt x="0" y="2577"/>
                    <a:pt x="418" y="2577"/>
                  </a:cubicBezTo>
                  <a:cubicBezTo>
                    <a:pt x="428" y="2577"/>
                    <a:pt x="440" y="2576"/>
                    <a:pt x="453" y="2574"/>
                  </a:cubicBezTo>
                  <a:cubicBezTo>
                    <a:pt x="921" y="2491"/>
                    <a:pt x="3410" y="1187"/>
                    <a:pt x="4012" y="870"/>
                  </a:cubicBezTo>
                  <a:lnTo>
                    <a:pt x="4145" y="786"/>
                  </a:lnTo>
                  <a:lnTo>
                    <a:pt x="376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859;p60"/>
            <p:cNvSpPr/>
            <p:nvPr/>
          </p:nvSpPr>
          <p:spPr>
            <a:xfrm>
              <a:off x="2982602" y="2566626"/>
              <a:ext cx="27883" cy="32691"/>
            </a:xfrm>
            <a:custGeom>
              <a:avLst/>
              <a:gdLst/>
              <a:ahLst/>
              <a:cxnLst/>
              <a:rect l="l" t="t" r="r" b="b"/>
              <a:pathLst>
                <a:path w="870" h="1020" extrusionOk="0">
                  <a:moveTo>
                    <a:pt x="569" y="1"/>
                  </a:moveTo>
                  <a:cubicBezTo>
                    <a:pt x="368" y="67"/>
                    <a:pt x="218" y="218"/>
                    <a:pt x="118" y="418"/>
                  </a:cubicBezTo>
                  <a:cubicBezTo>
                    <a:pt x="34" y="602"/>
                    <a:pt x="1" y="819"/>
                    <a:pt x="68" y="1020"/>
                  </a:cubicBezTo>
                  <a:lnTo>
                    <a:pt x="870" y="619"/>
                  </a:lnTo>
                  <a:lnTo>
                    <a:pt x="569"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860;p60"/>
            <p:cNvSpPr/>
            <p:nvPr/>
          </p:nvSpPr>
          <p:spPr>
            <a:xfrm>
              <a:off x="2885683" y="2585920"/>
              <a:ext cx="125348" cy="59004"/>
            </a:xfrm>
            <a:custGeom>
              <a:avLst/>
              <a:gdLst/>
              <a:ahLst/>
              <a:cxnLst/>
              <a:rect l="l" t="t" r="r" b="b"/>
              <a:pathLst>
                <a:path w="3911" h="1841" extrusionOk="0">
                  <a:moveTo>
                    <a:pt x="3877" y="0"/>
                  </a:moveTo>
                  <a:lnTo>
                    <a:pt x="903" y="1454"/>
                  </a:lnTo>
                  <a:cubicBezTo>
                    <a:pt x="903" y="1454"/>
                    <a:pt x="737" y="1247"/>
                    <a:pt x="607" y="1247"/>
                  </a:cubicBezTo>
                  <a:cubicBezTo>
                    <a:pt x="593" y="1247"/>
                    <a:pt x="581" y="1249"/>
                    <a:pt x="569" y="1253"/>
                  </a:cubicBezTo>
                  <a:cubicBezTo>
                    <a:pt x="569" y="1253"/>
                    <a:pt x="0" y="1771"/>
                    <a:pt x="134" y="1838"/>
                  </a:cubicBezTo>
                  <a:cubicBezTo>
                    <a:pt x="138" y="1840"/>
                    <a:pt x="143" y="1841"/>
                    <a:pt x="150" y="1841"/>
                  </a:cubicBezTo>
                  <a:cubicBezTo>
                    <a:pt x="402" y="1841"/>
                    <a:pt x="2853" y="668"/>
                    <a:pt x="3910" y="50"/>
                  </a:cubicBezTo>
                  <a:lnTo>
                    <a:pt x="387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861;p60"/>
            <p:cNvSpPr/>
            <p:nvPr/>
          </p:nvSpPr>
          <p:spPr>
            <a:xfrm>
              <a:off x="2889433" y="2585376"/>
              <a:ext cx="121598" cy="58395"/>
            </a:xfrm>
            <a:custGeom>
              <a:avLst/>
              <a:gdLst/>
              <a:ahLst/>
              <a:cxnLst/>
              <a:rect l="l" t="t" r="r" b="b"/>
              <a:pathLst>
                <a:path w="3794" h="1822" extrusionOk="0">
                  <a:moveTo>
                    <a:pt x="3793" y="0"/>
                  </a:moveTo>
                  <a:cubicBezTo>
                    <a:pt x="3793" y="0"/>
                    <a:pt x="3777" y="17"/>
                    <a:pt x="3760" y="17"/>
                  </a:cubicBezTo>
                  <a:lnTo>
                    <a:pt x="3643" y="67"/>
                  </a:lnTo>
                  <a:lnTo>
                    <a:pt x="3242" y="284"/>
                  </a:lnTo>
                  <a:cubicBezTo>
                    <a:pt x="2908" y="452"/>
                    <a:pt x="2440" y="685"/>
                    <a:pt x="1905" y="936"/>
                  </a:cubicBezTo>
                  <a:cubicBezTo>
                    <a:pt x="1387" y="1187"/>
                    <a:pt x="903" y="1404"/>
                    <a:pt x="552" y="1571"/>
                  </a:cubicBezTo>
                  <a:lnTo>
                    <a:pt x="151" y="1755"/>
                  </a:lnTo>
                  <a:lnTo>
                    <a:pt x="569" y="1588"/>
                  </a:lnTo>
                  <a:cubicBezTo>
                    <a:pt x="919" y="1437"/>
                    <a:pt x="1404" y="1220"/>
                    <a:pt x="1922" y="970"/>
                  </a:cubicBezTo>
                  <a:cubicBezTo>
                    <a:pt x="2457" y="719"/>
                    <a:pt x="2924" y="468"/>
                    <a:pt x="3259" y="301"/>
                  </a:cubicBezTo>
                  <a:lnTo>
                    <a:pt x="3660" y="84"/>
                  </a:lnTo>
                  <a:lnTo>
                    <a:pt x="3760" y="34"/>
                  </a:lnTo>
                  <a:cubicBezTo>
                    <a:pt x="3777" y="17"/>
                    <a:pt x="3793" y="17"/>
                    <a:pt x="3793" y="0"/>
                  </a:cubicBezTo>
                  <a:close/>
                  <a:moveTo>
                    <a:pt x="34" y="1805"/>
                  </a:moveTo>
                  <a:cubicBezTo>
                    <a:pt x="17" y="1805"/>
                    <a:pt x="17" y="1822"/>
                    <a:pt x="0" y="1822"/>
                  </a:cubicBezTo>
                  <a:cubicBezTo>
                    <a:pt x="17" y="1822"/>
                    <a:pt x="17" y="1822"/>
                    <a:pt x="34" y="1805"/>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862;p60"/>
            <p:cNvSpPr/>
            <p:nvPr/>
          </p:nvSpPr>
          <p:spPr>
            <a:xfrm>
              <a:off x="2903343" y="2625534"/>
              <a:ext cx="11826" cy="8077"/>
            </a:xfrm>
            <a:custGeom>
              <a:avLst/>
              <a:gdLst/>
              <a:ahLst/>
              <a:cxnLst/>
              <a:rect l="l" t="t" r="r" b="b"/>
              <a:pathLst>
                <a:path w="369" h="252" extrusionOk="0">
                  <a:moveTo>
                    <a:pt x="1" y="1"/>
                  </a:moveTo>
                  <a:cubicBezTo>
                    <a:pt x="68" y="34"/>
                    <a:pt x="135" y="51"/>
                    <a:pt x="201" y="101"/>
                  </a:cubicBezTo>
                  <a:cubicBezTo>
                    <a:pt x="268" y="134"/>
                    <a:pt x="318" y="201"/>
                    <a:pt x="368" y="251"/>
                  </a:cubicBezTo>
                  <a:cubicBezTo>
                    <a:pt x="318" y="101"/>
                    <a:pt x="1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863;p60"/>
            <p:cNvSpPr/>
            <p:nvPr/>
          </p:nvSpPr>
          <p:spPr>
            <a:xfrm>
              <a:off x="2924784" y="2608387"/>
              <a:ext cx="6987" cy="4487"/>
            </a:xfrm>
            <a:custGeom>
              <a:avLst/>
              <a:gdLst/>
              <a:ahLst/>
              <a:cxnLst/>
              <a:rect l="l" t="t" r="r" b="b"/>
              <a:pathLst>
                <a:path w="218" h="140" extrusionOk="0">
                  <a:moveTo>
                    <a:pt x="0" y="1"/>
                  </a:moveTo>
                  <a:cubicBezTo>
                    <a:pt x="0" y="18"/>
                    <a:pt x="34" y="51"/>
                    <a:pt x="100" y="84"/>
                  </a:cubicBezTo>
                  <a:cubicBezTo>
                    <a:pt x="141" y="112"/>
                    <a:pt x="182" y="139"/>
                    <a:pt x="196" y="139"/>
                  </a:cubicBezTo>
                  <a:cubicBezTo>
                    <a:pt x="199" y="139"/>
                    <a:pt x="201" y="138"/>
                    <a:pt x="201" y="135"/>
                  </a:cubicBezTo>
                  <a:cubicBezTo>
                    <a:pt x="217" y="135"/>
                    <a:pt x="167" y="101"/>
                    <a:pt x="117" y="68"/>
                  </a:cubicBezTo>
                  <a:cubicBezTo>
                    <a:pt x="50" y="18"/>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864;p60"/>
            <p:cNvSpPr/>
            <p:nvPr/>
          </p:nvSpPr>
          <p:spPr>
            <a:xfrm>
              <a:off x="2929047" y="2604958"/>
              <a:ext cx="7019" cy="2083"/>
            </a:xfrm>
            <a:custGeom>
              <a:avLst/>
              <a:gdLst/>
              <a:ahLst/>
              <a:cxnLst/>
              <a:rect l="l" t="t" r="r" b="b"/>
              <a:pathLst>
                <a:path w="219" h="65" extrusionOk="0">
                  <a:moveTo>
                    <a:pt x="26" y="1"/>
                  </a:moveTo>
                  <a:cubicBezTo>
                    <a:pt x="20" y="1"/>
                    <a:pt x="18" y="3"/>
                    <a:pt x="18" y="8"/>
                  </a:cubicBezTo>
                  <a:cubicBezTo>
                    <a:pt x="1" y="8"/>
                    <a:pt x="51" y="24"/>
                    <a:pt x="101" y="41"/>
                  </a:cubicBezTo>
                  <a:cubicBezTo>
                    <a:pt x="148" y="53"/>
                    <a:pt x="179" y="65"/>
                    <a:pt x="199" y="65"/>
                  </a:cubicBezTo>
                  <a:cubicBezTo>
                    <a:pt x="207" y="65"/>
                    <a:pt x="213" y="63"/>
                    <a:pt x="218" y="58"/>
                  </a:cubicBezTo>
                  <a:cubicBezTo>
                    <a:pt x="218" y="58"/>
                    <a:pt x="168" y="41"/>
                    <a:pt x="118" y="24"/>
                  </a:cubicBezTo>
                  <a:cubicBezTo>
                    <a:pt x="71" y="13"/>
                    <a:pt x="4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865;p60"/>
            <p:cNvSpPr/>
            <p:nvPr/>
          </p:nvSpPr>
          <p:spPr>
            <a:xfrm>
              <a:off x="2928534" y="2598228"/>
              <a:ext cx="8045" cy="3782"/>
            </a:xfrm>
            <a:custGeom>
              <a:avLst/>
              <a:gdLst/>
              <a:ahLst/>
              <a:cxnLst/>
              <a:rect l="l" t="t" r="r" b="b"/>
              <a:pathLst>
                <a:path w="251" h="118" extrusionOk="0">
                  <a:moveTo>
                    <a:pt x="234" y="0"/>
                  </a:moveTo>
                  <a:lnTo>
                    <a:pt x="234" y="0"/>
                  </a:lnTo>
                  <a:cubicBezTo>
                    <a:pt x="201" y="17"/>
                    <a:pt x="151" y="17"/>
                    <a:pt x="117" y="51"/>
                  </a:cubicBezTo>
                  <a:cubicBezTo>
                    <a:pt x="50" y="84"/>
                    <a:pt x="0" y="117"/>
                    <a:pt x="0" y="117"/>
                  </a:cubicBezTo>
                  <a:cubicBezTo>
                    <a:pt x="50" y="117"/>
                    <a:pt x="100" y="101"/>
                    <a:pt x="134" y="84"/>
                  </a:cubicBezTo>
                  <a:cubicBezTo>
                    <a:pt x="201" y="51"/>
                    <a:pt x="251" y="1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866;p60"/>
            <p:cNvSpPr/>
            <p:nvPr/>
          </p:nvSpPr>
          <p:spPr>
            <a:xfrm>
              <a:off x="2926931" y="2592875"/>
              <a:ext cx="8589" cy="4840"/>
            </a:xfrm>
            <a:custGeom>
              <a:avLst/>
              <a:gdLst/>
              <a:ahLst/>
              <a:cxnLst/>
              <a:rect l="l" t="t" r="r" b="b"/>
              <a:pathLst>
                <a:path w="268" h="151" extrusionOk="0">
                  <a:moveTo>
                    <a:pt x="251" y="0"/>
                  </a:moveTo>
                  <a:cubicBezTo>
                    <a:pt x="167" y="50"/>
                    <a:pt x="84" y="101"/>
                    <a:pt x="0" y="151"/>
                  </a:cubicBezTo>
                  <a:cubicBezTo>
                    <a:pt x="50" y="151"/>
                    <a:pt x="100" y="134"/>
                    <a:pt x="150" y="101"/>
                  </a:cubicBezTo>
                  <a:cubicBezTo>
                    <a:pt x="217" y="67"/>
                    <a:pt x="267"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867;p60"/>
            <p:cNvSpPr/>
            <p:nvPr/>
          </p:nvSpPr>
          <p:spPr>
            <a:xfrm>
              <a:off x="2910329" y="2604638"/>
              <a:ext cx="15544" cy="6698"/>
            </a:xfrm>
            <a:custGeom>
              <a:avLst/>
              <a:gdLst/>
              <a:ahLst/>
              <a:cxnLst/>
              <a:rect l="l" t="t" r="r" b="b"/>
              <a:pathLst>
                <a:path w="485" h="209" extrusionOk="0">
                  <a:moveTo>
                    <a:pt x="248" y="27"/>
                  </a:moveTo>
                  <a:cubicBezTo>
                    <a:pt x="288" y="27"/>
                    <a:pt x="332" y="39"/>
                    <a:pt x="368" y="51"/>
                  </a:cubicBezTo>
                  <a:cubicBezTo>
                    <a:pt x="390" y="62"/>
                    <a:pt x="420" y="81"/>
                    <a:pt x="447" y="107"/>
                  </a:cubicBezTo>
                  <a:lnTo>
                    <a:pt x="447" y="107"/>
                  </a:lnTo>
                  <a:cubicBezTo>
                    <a:pt x="422" y="118"/>
                    <a:pt x="385" y="135"/>
                    <a:pt x="334" y="151"/>
                  </a:cubicBezTo>
                  <a:cubicBezTo>
                    <a:pt x="284" y="151"/>
                    <a:pt x="234" y="168"/>
                    <a:pt x="167" y="168"/>
                  </a:cubicBezTo>
                  <a:cubicBezTo>
                    <a:pt x="134" y="185"/>
                    <a:pt x="100" y="185"/>
                    <a:pt x="67" y="185"/>
                  </a:cubicBezTo>
                  <a:cubicBezTo>
                    <a:pt x="34" y="168"/>
                    <a:pt x="17" y="151"/>
                    <a:pt x="34" y="118"/>
                  </a:cubicBezTo>
                  <a:cubicBezTo>
                    <a:pt x="67" y="68"/>
                    <a:pt x="134" y="34"/>
                    <a:pt x="201" y="34"/>
                  </a:cubicBezTo>
                  <a:cubicBezTo>
                    <a:pt x="215" y="29"/>
                    <a:pt x="231" y="27"/>
                    <a:pt x="248" y="27"/>
                  </a:cubicBezTo>
                  <a:close/>
                  <a:moveTo>
                    <a:pt x="239" y="0"/>
                  </a:moveTo>
                  <a:cubicBezTo>
                    <a:pt x="153" y="0"/>
                    <a:pt x="66" y="41"/>
                    <a:pt x="0" y="118"/>
                  </a:cubicBezTo>
                  <a:cubicBezTo>
                    <a:pt x="0" y="135"/>
                    <a:pt x="0" y="168"/>
                    <a:pt x="17" y="185"/>
                  </a:cubicBezTo>
                  <a:cubicBezTo>
                    <a:pt x="34" y="201"/>
                    <a:pt x="50" y="201"/>
                    <a:pt x="67" y="201"/>
                  </a:cubicBezTo>
                  <a:cubicBezTo>
                    <a:pt x="78" y="207"/>
                    <a:pt x="89" y="209"/>
                    <a:pt x="100" y="209"/>
                  </a:cubicBezTo>
                  <a:cubicBezTo>
                    <a:pt x="123" y="209"/>
                    <a:pt x="145" y="201"/>
                    <a:pt x="167" y="201"/>
                  </a:cubicBezTo>
                  <a:cubicBezTo>
                    <a:pt x="234" y="201"/>
                    <a:pt x="284" y="185"/>
                    <a:pt x="351" y="168"/>
                  </a:cubicBezTo>
                  <a:cubicBezTo>
                    <a:pt x="389" y="156"/>
                    <a:pt x="426" y="134"/>
                    <a:pt x="457" y="116"/>
                  </a:cubicBezTo>
                  <a:lnTo>
                    <a:pt x="457" y="116"/>
                  </a:lnTo>
                  <a:cubicBezTo>
                    <a:pt x="467" y="127"/>
                    <a:pt x="476" y="139"/>
                    <a:pt x="485" y="151"/>
                  </a:cubicBezTo>
                  <a:cubicBezTo>
                    <a:pt x="485" y="151"/>
                    <a:pt x="485" y="137"/>
                    <a:pt x="471" y="108"/>
                  </a:cubicBezTo>
                  <a:lnTo>
                    <a:pt x="471" y="108"/>
                  </a:lnTo>
                  <a:cubicBezTo>
                    <a:pt x="476" y="106"/>
                    <a:pt x="480" y="103"/>
                    <a:pt x="485" y="101"/>
                  </a:cubicBezTo>
                  <a:cubicBezTo>
                    <a:pt x="485" y="98"/>
                    <a:pt x="483" y="97"/>
                    <a:pt x="480" y="97"/>
                  </a:cubicBezTo>
                  <a:cubicBezTo>
                    <a:pt x="476" y="97"/>
                    <a:pt x="472" y="98"/>
                    <a:pt x="466" y="100"/>
                  </a:cubicBezTo>
                  <a:lnTo>
                    <a:pt x="466" y="100"/>
                  </a:lnTo>
                  <a:cubicBezTo>
                    <a:pt x="433" y="83"/>
                    <a:pt x="400" y="51"/>
                    <a:pt x="368" y="34"/>
                  </a:cubicBezTo>
                  <a:cubicBezTo>
                    <a:pt x="328" y="11"/>
                    <a:pt x="283" y="0"/>
                    <a:pt x="2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868;p60"/>
            <p:cNvSpPr/>
            <p:nvPr/>
          </p:nvSpPr>
          <p:spPr>
            <a:xfrm>
              <a:off x="2922092" y="2597170"/>
              <a:ext cx="5929" cy="11250"/>
            </a:xfrm>
            <a:custGeom>
              <a:avLst/>
              <a:gdLst/>
              <a:ahLst/>
              <a:cxnLst/>
              <a:rect l="l" t="t" r="r" b="b"/>
              <a:pathLst>
                <a:path w="185" h="351" extrusionOk="0">
                  <a:moveTo>
                    <a:pt x="101" y="0"/>
                  </a:moveTo>
                  <a:cubicBezTo>
                    <a:pt x="51" y="33"/>
                    <a:pt x="17" y="84"/>
                    <a:pt x="17" y="134"/>
                  </a:cubicBezTo>
                  <a:cubicBezTo>
                    <a:pt x="1" y="184"/>
                    <a:pt x="17" y="217"/>
                    <a:pt x="17" y="267"/>
                  </a:cubicBezTo>
                  <a:cubicBezTo>
                    <a:pt x="34" y="301"/>
                    <a:pt x="51" y="334"/>
                    <a:pt x="84" y="351"/>
                  </a:cubicBezTo>
                  <a:cubicBezTo>
                    <a:pt x="68" y="317"/>
                    <a:pt x="51" y="284"/>
                    <a:pt x="51" y="251"/>
                  </a:cubicBezTo>
                  <a:cubicBezTo>
                    <a:pt x="34" y="217"/>
                    <a:pt x="34" y="184"/>
                    <a:pt x="34" y="134"/>
                  </a:cubicBezTo>
                  <a:cubicBezTo>
                    <a:pt x="51" y="100"/>
                    <a:pt x="68" y="50"/>
                    <a:pt x="101" y="33"/>
                  </a:cubicBezTo>
                  <a:cubicBezTo>
                    <a:pt x="106" y="32"/>
                    <a:pt x="111" y="31"/>
                    <a:pt x="116" y="31"/>
                  </a:cubicBezTo>
                  <a:cubicBezTo>
                    <a:pt x="151" y="31"/>
                    <a:pt x="151" y="87"/>
                    <a:pt x="151" y="117"/>
                  </a:cubicBezTo>
                  <a:cubicBezTo>
                    <a:pt x="151" y="167"/>
                    <a:pt x="151" y="201"/>
                    <a:pt x="134" y="234"/>
                  </a:cubicBezTo>
                  <a:cubicBezTo>
                    <a:pt x="118" y="301"/>
                    <a:pt x="101" y="351"/>
                    <a:pt x="101" y="351"/>
                  </a:cubicBezTo>
                  <a:cubicBezTo>
                    <a:pt x="118" y="317"/>
                    <a:pt x="151" y="284"/>
                    <a:pt x="151" y="251"/>
                  </a:cubicBezTo>
                  <a:cubicBezTo>
                    <a:pt x="168" y="201"/>
                    <a:pt x="184" y="167"/>
                    <a:pt x="184" y="134"/>
                  </a:cubicBezTo>
                  <a:cubicBezTo>
                    <a:pt x="184" y="100"/>
                    <a:pt x="184" y="84"/>
                    <a:pt x="168" y="50"/>
                  </a:cubicBezTo>
                  <a:cubicBezTo>
                    <a:pt x="168" y="17"/>
                    <a:pt x="134"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869;p60"/>
            <p:cNvSpPr/>
            <p:nvPr/>
          </p:nvSpPr>
          <p:spPr>
            <a:xfrm>
              <a:off x="2981545" y="2566626"/>
              <a:ext cx="18781" cy="32178"/>
            </a:xfrm>
            <a:custGeom>
              <a:avLst/>
              <a:gdLst/>
              <a:ahLst/>
              <a:cxnLst/>
              <a:rect l="l" t="t" r="r" b="b"/>
              <a:pathLst>
                <a:path w="586" h="1004" extrusionOk="0">
                  <a:moveTo>
                    <a:pt x="535" y="1"/>
                  </a:moveTo>
                  <a:cubicBezTo>
                    <a:pt x="502" y="17"/>
                    <a:pt x="451" y="34"/>
                    <a:pt x="418" y="67"/>
                  </a:cubicBezTo>
                  <a:cubicBezTo>
                    <a:pt x="151" y="218"/>
                    <a:pt x="0" y="519"/>
                    <a:pt x="34" y="836"/>
                  </a:cubicBezTo>
                  <a:cubicBezTo>
                    <a:pt x="50" y="869"/>
                    <a:pt x="67" y="920"/>
                    <a:pt x="67" y="970"/>
                  </a:cubicBezTo>
                  <a:cubicBezTo>
                    <a:pt x="84" y="986"/>
                    <a:pt x="84" y="1003"/>
                    <a:pt x="101" y="1003"/>
                  </a:cubicBezTo>
                  <a:cubicBezTo>
                    <a:pt x="101" y="1003"/>
                    <a:pt x="67" y="936"/>
                    <a:pt x="67" y="836"/>
                  </a:cubicBezTo>
                  <a:cubicBezTo>
                    <a:pt x="34" y="535"/>
                    <a:pt x="167" y="235"/>
                    <a:pt x="418" y="84"/>
                  </a:cubicBezTo>
                  <a:cubicBezTo>
                    <a:pt x="518" y="17"/>
                    <a:pt x="585" y="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870;p60"/>
            <p:cNvSpPr/>
            <p:nvPr/>
          </p:nvSpPr>
          <p:spPr>
            <a:xfrm>
              <a:off x="2951001" y="2596625"/>
              <a:ext cx="21474" cy="10192"/>
            </a:xfrm>
            <a:custGeom>
              <a:avLst/>
              <a:gdLst/>
              <a:ahLst/>
              <a:cxnLst/>
              <a:rect l="l" t="t" r="r" b="b"/>
              <a:pathLst>
                <a:path w="670" h="318" extrusionOk="0">
                  <a:moveTo>
                    <a:pt x="669" y="0"/>
                  </a:moveTo>
                  <a:cubicBezTo>
                    <a:pt x="653" y="0"/>
                    <a:pt x="519" y="84"/>
                    <a:pt x="335" y="167"/>
                  </a:cubicBezTo>
                  <a:cubicBezTo>
                    <a:pt x="168" y="251"/>
                    <a:pt x="1" y="318"/>
                    <a:pt x="18" y="318"/>
                  </a:cubicBezTo>
                  <a:cubicBezTo>
                    <a:pt x="252" y="251"/>
                    <a:pt x="469" y="15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871;p60"/>
            <p:cNvSpPr/>
            <p:nvPr/>
          </p:nvSpPr>
          <p:spPr>
            <a:xfrm>
              <a:off x="2985294" y="2590183"/>
              <a:ext cx="1635" cy="4872"/>
            </a:xfrm>
            <a:custGeom>
              <a:avLst/>
              <a:gdLst/>
              <a:ahLst/>
              <a:cxnLst/>
              <a:rect l="l" t="t" r="r" b="b"/>
              <a:pathLst>
                <a:path w="51" h="152" extrusionOk="0">
                  <a:moveTo>
                    <a:pt x="34" y="1"/>
                  </a:moveTo>
                  <a:cubicBezTo>
                    <a:pt x="34" y="1"/>
                    <a:pt x="0" y="34"/>
                    <a:pt x="17" y="68"/>
                  </a:cubicBezTo>
                  <a:cubicBezTo>
                    <a:pt x="17" y="118"/>
                    <a:pt x="34" y="151"/>
                    <a:pt x="34" y="151"/>
                  </a:cubicBezTo>
                  <a:cubicBezTo>
                    <a:pt x="50" y="151"/>
                    <a:pt x="34" y="118"/>
                    <a:pt x="34" y="68"/>
                  </a:cubicBezTo>
                  <a:cubicBezTo>
                    <a:pt x="34" y="34"/>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872;p60"/>
            <p:cNvSpPr/>
            <p:nvPr/>
          </p:nvSpPr>
          <p:spPr>
            <a:xfrm>
              <a:off x="2986897" y="2580953"/>
              <a:ext cx="2179" cy="3910"/>
            </a:xfrm>
            <a:custGeom>
              <a:avLst/>
              <a:gdLst/>
              <a:ahLst/>
              <a:cxnLst/>
              <a:rect l="l" t="t" r="r" b="b"/>
              <a:pathLst>
                <a:path w="68" h="122" extrusionOk="0">
                  <a:moveTo>
                    <a:pt x="49" y="0"/>
                  </a:moveTo>
                  <a:cubicBezTo>
                    <a:pt x="44" y="0"/>
                    <a:pt x="31" y="28"/>
                    <a:pt x="17" y="55"/>
                  </a:cubicBezTo>
                  <a:cubicBezTo>
                    <a:pt x="0" y="88"/>
                    <a:pt x="0" y="122"/>
                    <a:pt x="0" y="122"/>
                  </a:cubicBezTo>
                  <a:cubicBezTo>
                    <a:pt x="17" y="122"/>
                    <a:pt x="34" y="105"/>
                    <a:pt x="51" y="72"/>
                  </a:cubicBezTo>
                  <a:cubicBezTo>
                    <a:pt x="51" y="38"/>
                    <a:pt x="67" y="5"/>
                    <a:pt x="51" y="5"/>
                  </a:cubicBezTo>
                  <a:cubicBezTo>
                    <a:pt x="51" y="2"/>
                    <a:pt x="50"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873;p60"/>
            <p:cNvSpPr/>
            <p:nvPr/>
          </p:nvSpPr>
          <p:spPr>
            <a:xfrm>
              <a:off x="2991192" y="2574126"/>
              <a:ext cx="3782" cy="3397"/>
            </a:xfrm>
            <a:custGeom>
              <a:avLst/>
              <a:gdLst/>
              <a:ahLst/>
              <a:cxnLst/>
              <a:rect l="l" t="t" r="r" b="b"/>
              <a:pathLst>
                <a:path w="118" h="106" extrusionOk="0">
                  <a:moveTo>
                    <a:pt x="117" y="1"/>
                  </a:moveTo>
                  <a:cubicBezTo>
                    <a:pt x="100" y="1"/>
                    <a:pt x="67" y="1"/>
                    <a:pt x="34" y="34"/>
                  </a:cubicBezTo>
                  <a:cubicBezTo>
                    <a:pt x="0" y="67"/>
                    <a:pt x="0" y="101"/>
                    <a:pt x="0" y="101"/>
                  </a:cubicBezTo>
                  <a:cubicBezTo>
                    <a:pt x="3" y="104"/>
                    <a:pt x="6" y="105"/>
                    <a:pt x="9" y="105"/>
                  </a:cubicBezTo>
                  <a:cubicBezTo>
                    <a:pt x="23" y="105"/>
                    <a:pt x="37" y="78"/>
                    <a:pt x="50" y="51"/>
                  </a:cubicBezTo>
                  <a:cubicBezTo>
                    <a:pt x="84" y="34"/>
                    <a:pt x="117" y="17"/>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874;p60"/>
            <p:cNvSpPr/>
            <p:nvPr/>
          </p:nvSpPr>
          <p:spPr>
            <a:xfrm>
              <a:off x="2997602" y="2570152"/>
              <a:ext cx="2179" cy="2083"/>
            </a:xfrm>
            <a:custGeom>
              <a:avLst/>
              <a:gdLst/>
              <a:ahLst/>
              <a:cxnLst/>
              <a:rect l="l" t="t" r="r" b="b"/>
              <a:pathLst>
                <a:path w="68" h="65" extrusionOk="0">
                  <a:moveTo>
                    <a:pt x="47" y="1"/>
                  </a:moveTo>
                  <a:cubicBezTo>
                    <a:pt x="41" y="1"/>
                    <a:pt x="29" y="12"/>
                    <a:pt x="17" y="24"/>
                  </a:cubicBezTo>
                  <a:cubicBezTo>
                    <a:pt x="1" y="41"/>
                    <a:pt x="1" y="58"/>
                    <a:pt x="1" y="58"/>
                  </a:cubicBezTo>
                  <a:cubicBezTo>
                    <a:pt x="1" y="63"/>
                    <a:pt x="2" y="65"/>
                    <a:pt x="4" y="65"/>
                  </a:cubicBezTo>
                  <a:cubicBezTo>
                    <a:pt x="10" y="65"/>
                    <a:pt x="22" y="53"/>
                    <a:pt x="34" y="41"/>
                  </a:cubicBezTo>
                  <a:cubicBezTo>
                    <a:pt x="51" y="24"/>
                    <a:pt x="67" y="8"/>
                    <a:pt x="51" y="8"/>
                  </a:cubicBezTo>
                  <a:cubicBezTo>
                    <a:pt x="51" y="3"/>
                    <a:pt x="49"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875;p60"/>
            <p:cNvSpPr/>
            <p:nvPr/>
          </p:nvSpPr>
          <p:spPr>
            <a:xfrm>
              <a:off x="2648449" y="1526476"/>
              <a:ext cx="352390" cy="780033"/>
            </a:xfrm>
            <a:custGeom>
              <a:avLst/>
              <a:gdLst/>
              <a:ahLst/>
              <a:cxnLst/>
              <a:rect l="l" t="t" r="r" b="b"/>
              <a:pathLst>
                <a:path w="10995" h="24338" extrusionOk="0">
                  <a:moveTo>
                    <a:pt x="5977" y="0"/>
                  </a:moveTo>
                  <a:cubicBezTo>
                    <a:pt x="5917" y="0"/>
                    <a:pt x="5858" y="2"/>
                    <a:pt x="5798" y="7"/>
                  </a:cubicBezTo>
                  <a:lnTo>
                    <a:pt x="3676" y="140"/>
                  </a:lnTo>
                  <a:cubicBezTo>
                    <a:pt x="3676" y="140"/>
                    <a:pt x="3624" y="129"/>
                    <a:pt x="3524" y="129"/>
                  </a:cubicBezTo>
                  <a:cubicBezTo>
                    <a:pt x="3179" y="129"/>
                    <a:pt x="2276" y="260"/>
                    <a:pt x="1070" y="1427"/>
                  </a:cubicBezTo>
                  <a:lnTo>
                    <a:pt x="1" y="2413"/>
                  </a:lnTo>
                  <a:lnTo>
                    <a:pt x="1354" y="4986"/>
                  </a:lnTo>
                  <a:lnTo>
                    <a:pt x="1421" y="6139"/>
                  </a:lnTo>
                  <a:lnTo>
                    <a:pt x="2390" y="9313"/>
                  </a:lnTo>
                  <a:lnTo>
                    <a:pt x="2123" y="10717"/>
                  </a:lnTo>
                  <a:cubicBezTo>
                    <a:pt x="2022" y="11786"/>
                    <a:pt x="585" y="24017"/>
                    <a:pt x="786" y="24201"/>
                  </a:cubicBezTo>
                  <a:cubicBezTo>
                    <a:pt x="800" y="24215"/>
                    <a:pt x="826" y="24222"/>
                    <a:pt x="864" y="24222"/>
                  </a:cubicBezTo>
                  <a:cubicBezTo>
                    <a:pt x="1288" y="24222"/>
                    <a:pt x="3120" y="23382"/>
                    <a:pt x="4146" y="23382"/>
                  </a:cubicBezTo>
                  <a:cubicBezTo>
                    <a:pt x="4380" y="23382"/>
                    <a:pt x="4572" y="23426"/>
                    <a:pt x="4696" y="23532"/>
                  </a:cubicBezTo>
                  <a:cubicBezTo>
                    <a:pt x="5255" y="24001"/>
                    <a:pt x="6260" y="24337"/>
                    <a:pt x="7072" y="24337"/>
                  </a:cubicBezTo>
                  <a:cubicBezTo>
                    <a:pt x="7303" y="24337"/>
                    <a:pt x="7518" y="24310"/>
                    <a:pt x="7703" y="24251"/>
                  </a:cubicBezTo>
                  <a:cubicBezTo>
                    <a:pt x="8320" y="24049"/>
                    <a:pt x="9173" y="23071"/>
                    <a:pt x="10085" y="23071"/>
                  </a:cubicBezTo>
                  <a:cubicBezTo>
                    <a:pt x="10384" y="23071"/>
                    <a:pt x="10689" y="23176"/>
                    <a:pt x="10995" y="23449"/>
                  </a:cubicBezTo>
                  <a:cubicBezTo>
                    <a:pt x="10995" y="23449"/>
                    <a:pt x="10594" y="12605"/>
                    <a:pt x="7987" y="8896"/>
                  </a:cubicBezTo>
                  <a:cubicBezTo>
                    <a:pt x="6935" y="7091"/>
                    <a:pt x="6667" y="7292"/>
                    <a:pt x="7018" y="6239"/>
                  </a:cubicBezTo>
                  <a:lnTo>
                    <a:pt x="8054" y="2814"/>
                  </a:lnTo>
                  <a:lnTo>
                    <a:pt x="7620" y="658"/>
                  </a:lnTo>
                  <a:cubicBezTo>
                    <a:pt x="7178" y="232"/>
                    <a:pt x="6584" y="0"/>
                    <a:pt x="5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876;p60"/>
            <p:cNvSpPr/>
            <p:nvPr/>
          </p:nvSpPr>
          <p:spPr>
            <a:xfrm>
              <a:off x="2806968" y="1530963"/>
              <a:ext cx="130700" cy="147302"/>
            </a:xfrm>
            <a:custGeom>
              <a:avLst/>
              <a:gdLst/>
              <a:ahLst/>
              <a:cxnLst/>
              <a:rect l="l" t="t" r="r" b="b"/>
              <a:pathLst>
                <a:path w="4078" h="4596" extrusionOk="0">
                  <a:moveTo>
                    <a:pt x="1855" y="0"/>
                  </a:moveTo>
                  <a:lnTo>
                    <a:pt x="0" y="3409"/>
                  </a:lnTo>
                  <a:lnTo>
                    <a:pt x="2523" y="4595"/>
                  </a:lnTo>
                  <a:cubicBezTo>
                    <a:pt x="2523" y="4595"/>
                    <a:pt x="3593" y="2974"/>
                    <a:pt x="3760" y="2189"/>
                  </a:cubicBezTo>
                  <a:cubicBezTo>
                    <a:pt x="4077" y="602"/>
                    <a:pt x="1855"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877;p60"/>
            <p:cNvSpPr/>
            <p:nvPr/>
          </p:nvSpPr>
          <p:spPr>
            <a:xfrm>
              <a:off x="2703607" y="1827970"/>
              <a:ext cx="119450" cy="199095"/>
            </a:xfrm>
            <a:custGeom>
              <a:avLst/>
              <a:gdLst/>
              <a:ahLst/>
              <a:cxnLst/>
              <a:rect l="l" t="t" r="r" b="b"/>
              <a:pathLst>
                <a:path w="3727" h="6212" extrusionOk="0">
                  <a:moveTo>
                    <a:pt x="579" y="535"/>
                  </a:moveTo>
                  <a:lnTo>
                    <a:pt x="569" y="541"/>
                  </a:lnTo>
                  <a:cubicBezTo>
                    <a:pt x="569" y="542"/>
                    <a:pt x="569" y="543"/>
                    <a:pt x="569" y="544"/>
                  </a:cubicBezTo>
                  <a:lnTo>
                    <a:pt x="569" y="544"/>
                  </a:lnTo>
                  <a:cubicBezTo>
                    <a:pt x="572" y="541"/>
                    <a:pt x="576" y="538"/>
                    <a:pt x="579" y="535"/>
                  </a:cubicBezTo>
                  <a:close/>
                  <a:moveTo>
                    <a:pt x="569" y="544"/>
                  </a:moveTo>
                  <a:lnTo>
                    <a:pt x="569" y="544"/>
                  </a:lnTo>
                  <a:cubicBezTo>
                    <a:pt x="563" y="549"/>
                    <a:pt x="557" y="553"/>
                    <a:pt x="552" y="558"/>
                  </a:cubicBezTo>
                  <a:cubicBezTo>
                    <a:pt x="552" y="558"/>
                    <a:pt x="567" y="558"/>
                    <a:pt x="569" y="544"/>
                  </a:cubicBezTo>
                  <a:close/>
                  <a:moveTo>
                    <a:pt x="1" y="4969"/>
                  </a:moveTo>
                  <a:cubicBezTo>
                    <a:pt x="1" y="4977"/>
                    <a:pt x="4" y="4981"/>
                    <a:pt x="8" y="4983"/>
                  </a:cubicBezTo>
                  <a:lnTo>
                    <a:pt x="8" y="4983"/>
                  </a:lnTo>
                  <a:cubicBezTo>
                    <a:pt x="3" y="4978"/>
                    <a:pt x="1" y="4974"/>
                    <a:pt x="1" y="4969"/>
                  </a:cubicBezTo>
                  <a:close/>
                  <a:moveTo>
                    <a:pt x="1976" y="0"/>
                  </a:moveTo>
                  <a:cubicBezTo>
                    <a:pt x="1600" y="0"/>
                    <a:pt x="1241" y="101"/>
                    <a:pt x="920" y="291"/>
                  </a:cubicBezTo>
                  <a:cubicBezTo>
                    <a:pt x="796" y="368"/>
                    <a:pt x="687" y="445"/>
                    <a:pt x="579" y="535"/>
                  </a:cubicBezTo>
                  <a:lnTo>
                    <a:pt x="579" y="535"/>
                  </a:lnTo>
                  <a:lnTo>
                    <a:pt x="652" y="491"/>
                  </a:lnTo>
                  <a:cubicBezTo>
                    <a:pt x="736" y="441"/>
                    <a:pt x="836" y="374"/>
                    <a:pt x="936" y="324"/>
                  </a:cubicBezTo>
                  <a:cubicBezTo>
                    <a:pt x="1277" y="138"/>
                    <a:pt x="1662" y="38"/>
                    <a:pt x="2049" y="38"/>
                  </a:cubicBezTo>
                  <a:cubicBezTo>
                    <a:pt x="2079" y="38"/>
                    <a:pt x="2109" y="39"/>
                    <a:pt x="2139" y="40"/>
                  </a:cubicBezTo>
                  <a:cubicBezTo>
                    <a:pt x="2423" y="57"/>
                    <a:pt x="2691" y="140"/>
                    <a:pt x="2941" y="291"/>
                  </a:cubicBezTo>
                  <a:cubicBezTo>
                    <a:pt x="3225" y="458"/>
                    <a:pt x="3443" y="725"/>
                    <a:pt x="3560" y="1026"/>
                  </a:cubicBezTo>
                  <a:cubicBezTo>
                    <a:pt x="3626" y="1193"/>
                    <a:pt x="3660" y="1360"/>
                    <a:pt x="3643" y="1527"/>
                  </a:cubicBezTo>
                  <a:cubicBezTo>
                    <a:pt x="3626" y="1711"/>
                    <a:pt x="3576" y="1895"/>
                    <a:pt x="3493" y="2062"/>
                  </a:cubicBezTo>
                  <a:cubicBezTo>
                    <a:pt x="3309" y="2379"/>
                    <a:pt x="3025" y="2680"/>
                    <a:pt x="2841" y="3031"/>
                  </a:cubicBezTo>
                  <a:cubicBezTo>
                    <a:pt x="2741" y="3215"/>
                    <a:pt x="2674" y="3415"/>
                    <a:pt x="2657" y="3616"/>
                  </a:cubicBezTo>
                  <a:cubicBezTo>
                    <a:pt x="2641" y="3816"/>
                    <a:pt x="2641" y="4000"/>
                    <a:pt x="2657" y="4200"/>
                  </a:cubicBezTo>
                  <a:cubicBezTo>
                    <a:pt x="2707" y="4568"/>
                    <a:pt x="2707" y="4919"/>
                    <a:pt x="2657" y="5286"/>
                  </a:cubicBezTo>
                  <a:cubicBezTo>
                    <a:pt x="2624" y="5454"/>
                    <a:pt x="2557" y="5604"/>
                    <a:pt x="2473" y="5754"/>
                  </a:cubicBezTo>
                  <a:cubicBezTo>
                    <a:pt x="2390" y="5888"/>
                    <a:pt x="2290" y="6005"/>
                    <a:pt x="2139" y="6072"/>
                  </a:cubicBezTo>
                  <a:cubicBezTo>
                    <a:pt x="2042" y="6127"/>
                    <a:pt x="1923" y="6160"/>
                    <a:pt x="1799" y="6160"/>
                  </a:cubicBezTo>
                  <a:cubicBezTo>
                    <a:pt x="1773" y="6160"/>
                    <a:pt x="1747" y="6158"/>
                    <a:pt x="1722" y="6155"/>
                  </a:cubicBezTo>
                  <a:cubicBezTo>
                    <a:pt x="1588" y="6122"/>
                    <a:pt x="1471" y="6088"/>
                    <a:pt x="1354" y="6005"/>
                  </a:cubicBezTo>
                  <a:cubicBezTo>
                    <a:pt x="1153" y="5871"/>
                    <a:pt x="970" y="5721"/>
                    <a:pt x="803" y="5554"/>
                  </a:cubicBezTo>
                  <a:cubicBezTo>
                    <a:pt x="669" y="5437"/>
                    <a:pt x="535" y="5320"/>
                    <a:pt x="402" y="5203"/>
                  </a:cubicBezTo>
                  <a:cubicBezTo>
                    <a:pt x="301" y="5136"/>
                    <a:pt x="201" y="5069"/>
                    <a:pt x="101" y="5019"/>
                  </a:cubicBezTo>
                  <a:cubicBezTo>
                    <a:pt x="84" y="5002"/>
                    <a:pt x="51" y="5002"/>
                    <a:pt x="17" y="4986"/>
                  </a:cubicBezTo>
                  <a:cubicBezTo>
                    <a:pt x="17" y="4986"/>
                    <a:pt x="13" y="4986"/>
                    <a:pt x="8" y="4983"/>
                  </a:cubicBezTo>
                  <a:lnTo>
                    <a:pt x="8" y="4983"/>
                  </a:lnTo>
                  <a:cubicBezTo>
                    <a:pt x="22" y="4996"/>
                    <a:pt x="53" y="5012"/>
                    <a:pt x="101" y="5036"/>
                  </a:cubicBezTo>
                  <a:cubicBezTo>
                    <a:pt x="201" y="5086"/>
                    <a:pt x="285" y="5153"/>
                    <a:pt x="385" y="5220"/>
                  </a:cubicBezTo>
                  <a:cubicBezTo>
                    <a:pt x="519" y="5337"/>
                    <a:pt x="652" y="5454"/>
                    <a:pt x="786" y="5587"/>
                  </a:cubicBezTo>
                  <a:cubicBezTo>
                    <a:pt x="936" y="5754"/>
                    <a:pt x="1120" y="5921"/>
                    <a:pt x="1321" y="6055"/>
                  </a:cubicBezTo>
                  <a:cubicBezTo>
                    <a:pt x="1438" y="6122"/>
                    <a:pt x="1571" y="6172"/>
                    <a:pt x="1722" y="6205"/>
                  </a:cubicBezTo>
                  <a:cubicBezTo>
                    <a:pt x="1755" y="6209"/>
                    <a:pt x="1790" y="6211"/>
                    <a:pt x="1825" y="6211"/>
                  </a:cubicBezTo>
                  <a:cubicBezTo>
                    <a:pt x="1945" y="6211"/>
                    <a:pt x="2069" y="6187"/>
                    <a:pt x="2173" y="6122"/>
                  </a:cubicBezTo>
                  <a:cubicBezTo>
                    <a:pt x="2323" y="6038"/>
                    <a:pt x="2440" y="5921"/>
                    <a:pt x="2524" y="5788"/>
                  </a:cubicBezTo>
                  <a:cubicBezTo>
                    <a:pt x="2624" y="5637"/>
                    <a:pt x="2674" y="5470"/>
                    <a:pt x="2724" y="5303"/>
                  </a:cubicBezTo>
                  <a:cubicBezTo>
                    <a:pt x="2774" y="4936"/>
                    <a:pt x="2774" y="4568"/>
                    <a:pt x="2724" y="4200"/>
                  </a:cubicBezTo>
                  <a:cubicBezTo>
                    <a:pt x="2657" y="3816"/>
                    <a:pt x="2724" y="3415"/>
                    <a:pt x="2891" y="3064"/>
                  </a:cubicBezTo>
                  <a:cubicBezTo>
                    <a:pt x="3092" y="2713"/>
                    <a:pt x="3359" y="2429"/>
                    <a:pt x="3543" y="2078"/>
                  </a:cubicBezTo>
                  <a:cubicBezTo>
                    <a:pt x="3643" y="1911"/>
                    <a:pt x="3693" y="1728"/>
                    <a:pt x="3710" y="1544"/>
                  </a:cubicBezTo>
                  <a:cubicBezTo>
                    <a:pt x="3727" y="1360"/>
                    <a:pt x="3693" y="1176"/>
                    <a:pt x="3626" y="1009"/>
                  </a:cubicBezTo>
                  <a:cubicBezTo>
                    <a:pt x="3493" y="692"/>
                    <a:pt x="3259" y="424"/>
                    <a:pt x="2975" y="241"/>
                  </a:cubicBezTo>
                  <a:cubicBezTo>
                    <a:pt x="2724" y="90"/>
                    <a:pt x="2423" y="7"/>
                    <a:pt x="2139" y="7"/>
                  </a:cubicBezTo>
                  <a:cubicBezTo>
                    <a:pt x="2085" y="2"/>
                    <a:pt x="2030"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878;p60"/>
            <p:cNvSpPr/>
            <p:nvPr/>
          </p:nvSpPr>
          <p:spPr>
            <a:xfrm>
              <a:off x="2827833" y="1916524"/>
              <a:ext cx="160154" cy="261368"/>
            </a:xfrm>
            <a:custGeom>
              <a:avLst/>
              <a:gdLst/>
              <a:ahLst/>
              <a:cxnLst/>
              <a:rect l="l" t="t" r="r" b="b"/>
              <a:pathLst>
                <a:path w="4997" h="8155" extrusionOk="0">
                  <a:moveTo>
                    <a:pt x="3526" y="1"/>
                  </a:moveTo>
                  <a:cubicBezTo>
                    <a:pt x="3393" y="17"/>
                    <a:pt x="3259" y="51"/>
                    <a:pt x="3142" y="84"/>
                  </a:cubicBezTo>
                  <a:cubicBezTo>
                    <a:pt x="2942" y="151"/>
                    <a:pt x="2741" y="251"/>
                    <a:pt x="2574" y="368"/>
                  </a:cubicBezTo>
                  <a:cubicBezTo>
                    <a:pt x="2056" y="752"/>
                    <a:pt x="1755" y="1337"/>
                    <a:pt x="1772" y="1972"/>
                  </a:cubicBezTo>
                  <a:cubicBezTo>
                    <a:pt x="1772" y="2356"/>
                    <a:pt x="1755" y="2741"/>
                    <a:pt x="1705" y="3125"/>
                  </a:cubicBezTo>
                  <a:cubicBezTo>
                    <a:pt x="1655" y="3325"/>
                    <a:pt x="1572" y="3526"/>
                    <a:pt x="1455" y="3676"/>
                  </a:cubicBezTo>
                  <a:cubicBezTo>
                    <a:pt x="1304" y="3843"/>
                    <a:pt x="1154" y="3994"/>
                    <a:pt x="970" y="4128"/>
                  </a:cubicBezTo>
                  <a:cubicBezTo>
                    <a:pt x="803" y="4261"/>
                    <a:pt x="619" y="4412"/>
                    <a:pt x="469" y="4579"/>
                  </a:cubicBezTo>
                  <a:cubicBezTo>
                    <a:pt x="302" y="4762"/>
                    <a:pt x="201" y="4963"/>
                    <a:pt x="135" y="5197"/>
                  </a:cubicBezTo>
                  <a:cubicBezTo>
                    <a:pt x="1" y="5648"/>
                    <a:pt x="51" y="6133"/>
                    <a:pt x="235" y="6567"/>
                  </a:cubicBezTo>
                  <a:cubicBezTo>
                    <a:pt x="419" y="6968"/>
                    <a:pt x="703" y="7302"/>
                    <a:pt x="1070" y="7536"/>
                  </a:cubicBezTo>
                  <a:cubicBezTo>
                    <a:pt x="1404" y="7753"/>
                    <a:pt x="1755" y="7920"/>
                    <a:pt x="2140" y="8021"/>
                  </a:cubicBezTo>
                  <a:cubicBezTo>
                    <a:pt x="2474" y="8104"/>
                    <a:pt x="2808" y="8138"/>
                    <a:pt x="3142" y="8154"/>
                  </a:cubicBezTo>
                  <a:cubicBezTo>
                    <a:pt x="3627" y="8154"/>
                    <a:pt x="4128" y="8121"/>
                    <a:pt x="4613" y="8054"/>
                  </a:cubicBezTo>
                  <a:cubicBezTo>
                    <a:pt x="4780" y="8037"/>
                    <a:pt x="4913" y="8004"/>
                    <a:pt x="4997" y="7987"/>
                  </a:cubicBezTo>
                  <a:lnTo>
                    <a:pt x="4997" y="7987"/>
                  </a:lnTo>
                  <a:lnTo>
                    <a:pt x="4596" y="8021"/>
                  </a:lnTo>
                  <a:cubicBezTo>
                    <a:pt x="4194" y="8076"/>
                    <a:pt x="3793" y="8108"/>
                    <a:pt x="3392" y="8108"/>
                  </a:cubicBezTo>
                  <a:cubicBezTo>
                    <a:pt x="3308" y="8108"/>
                    <a:pt x="3225" y="8107"/>
                    <a:pt x="3142" y="8104"/>
                  </a:cubicBezTo>
                  <a:cubicBezTo>
                    <a:pt x="2808" y="8087"/>
                    <a:pt x="2474" y="8037"/>
                    <a:pt x="2156" y="7954"/>
                  </a:cubicBezTo>
                  <a:cubicBezTo>
                    <a:pt x="1772" y="7870"/>
                    <a:pt x="1421" y="7703"/>
                    <a:pt x="1104" y="7486"/>
                  </a:cubicBezTo>
                  <a:cubicBezTo>
                    <a:pt x="753" y="7252"/>
                    <a:pt x="469" y="6918"/>
                    <a:pt x="302" y="6534"/>
                  </a:cubicBezTo>
                  <a:cubicBezTo>
                    <a:pt x="118" y="6116"/>
                    <a:pt x="85" y="5665"/>
                    <a:pt x="185" y="5214"/>
                  </a:cubicBezTo>
                  <a:cubicBezTo>
                    <a:pt x="252" y="4996"/>
                    <a:pt x="369" y="4796"/>
                    <a:pt x="519" y="4629"/>
                  </a:cubicBezTo>
                  <a:cubicBezTo>
                    <a:pt x="669" y="4462"/>
                    <a:pt x="836" y="4311"/>
                    <a:pt x="1020" y="4178"/>
                  </a:cubicBezTo>
                  <a:cubicBezTo>
                    <a:pt x="1204" y="4044"/>
                    <a:pt x="1354" y="3894"/>
                    <a:pt x="1505" y="3727"/>
                  </a:cubicBezTo>
                  <a:cubicBezTo>
                    <a:pt x="1638" y="3543"/>
                    <a:pt x="1722" y="3359"/>
                    <a:pt x="1772" y="3142"/>
                  </a:cubicBezTo>
                  <a:cubicBezTo>
                    <a:pt x="1822" y="2757"/>
                    <a:pt x="1839" y="2373"/>
                    <a:pt x="1822" y="1972"/>
                  </a:cubicBezTo>
                  <a:cubicBezTo>
                    <a:pt x="1805" y="1354"/>
                    <a:pt x="2106" y="769"/>
                    <a:pt x="2608" y="402"/>
                  </a:cubicBezTo>
                  <a:cubicBezTo>
                    <a:pt x="2758" y="285"/>
                    <a:pt x="2958" y="184"/>
                    <a:pt x="3142" y="117"/>
                  </a:cubicBezTo>
                  <a:cubicBezTo>
                    <a:pt x="3326" y="51"/>
                    <a:pt x="3493" y="17"/>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879;p60"/>
            <p:cNvSpPr/>
            <p:nvPr/>
          </p:nvSpPr>
          <p:spPr>
            <a:xfrm>
              <a:off x="2680595" y="2183533"/>
              <a:ext cx="118906" cy="93426"/>
            </a:xfrm>
            <a:custGeom>
              <a:avLst/>
              <a:gdLst/>
              <a:ahLst/>
              <a:cxnLst/>
              <a:rect l="l" t="t" r="r" b="b"/>
              <a:pathLst>
                <a:path w="3710" h="2915" extrusionOk="0">
                  <a:moveTo>
                    <a:pt x="962" y="0"/>
                  </a:moveTo>
                  <a:cubicBezTo>
                    <a:pt x="869" y="0"/>
                    <a:pt x="776" y="8"/>
                    <a:pt x="685" y="24"/>
                  </a:cubicBezTo>
                  <a:cubicBezTo>
                    <a:pt x="485" y="74"/>
                    <a:pt x="301" y="157"/>
                    <a:pt x="150" y="274"/>
                  </a:cubicBezTo>
                  <a:cubicBezTo>
                    <a:pt x="117" y="308"/>
                    <a:pt x="67" y="358"/>
                    <a:pt x="34" y="391"/>
                  </a:cubicBezTo>
                  <a:cubicBezTo>
                    <a:pt x="17" y="425"/>
                    <a:pt x="0" y="441"/>
                    <a:pt x="0" y="441"/>
                  </a:cubicBezTo>
                  <a:cubicBezTo>
                    <a:pt x="17" y="441"/>
                    <a:pt x="67" y="391"/>
                    <a:pt x="167" y="308"/>
                  </a:cubicBezTo>
                  <a:cubicBezTo>
                    <a:pt x="318" y="191"/>
                    <a:pt x="501" y="107"/>
                    <a:pt x="702" y="74"/>
                  </a:cubicBezTo>
                  <a:cubicBezTo>
                    <a:pt x="783" y="64"/>
                    <a:pt x="867" y="58"/>
                    <a:pt x="952" y="58"/>
                  </a:cubicBezTo>
                  <a:cubicBezTo>
                    <a:pt x="1148" y="58"/>
                    <a:pt x="1351" y="88"/>
                    <a:pt x="1537" y="157"/>
                  </a:cubicBezTo>
                  <a:cubicBezTo>
                    <a:pt x="1871" y="274"/>
                    <a:pt x="2172" y="458"/>
                    <a:pt x="2423" y="709"/>
                  </a:cubicBezTo>
                  <a:cubicBezTo>
                    <a:pt x="2673" y="943"/>
                    <a:pt x="2891" y="1227"/>
                    <a:pt x="3074" y="1528"/>
                  </a:cubicBezTo>
                  <a:cubicBezTo>
                    <a:pt x="3242" y="1795"/>
                    <a:pt x="3392" y="2062"/>
                    <a:pt x="3509" y="2279"/>
                  </a:cubicBezTo>
                  <a:cubicBezTo>
                    <a:pt x="3559" y="2363"/>
                    <a:pt x="3609" y="2463"/>
                    <a:pt x="3643" y="2563"/>
                  </a:cubicBezTo>
                  <a:cubicBezTo>
                    <a:pt x="3676" y="2664"/>
                    <a:pt x="3693" y="2747"/>
                    <a:pt x="3643" y="2797"/>
                  </a:cubicBezTo>
                  <a:cubicBezTo>
                    <a:pt x="3609" y="2831"/>
                    <a:pt x="3576" y="2864"/>
                    <a:pt x="3526" y="2881"/>
                  </a:cubicBezTo>
                  <a:cubicBezTo>
                    <a:pt x="3492" y="2898"/>
                    <a:pt x="3475" y="2914"/>
                    <a:pt x="3475" y="2914"/>
                  </a:cubicBezTo>
                  <a:cubicBezTo>
                    <a:pt x="3492" y="2914"/>
                    <a:pt x="3509" y="2898"/>
                    <a:pt x="3526" y="2898"/>
                  </a:cubicBezTo>
                  <a:cubicBezTo>
                    <a:pt x="3576" y="2881"/>
                    <a:pt x="3626" y="2848"/>
                    <a:pt x="3676" y="2814"/>
                  </a:cubicBezTo>
                  <a:cubicBezTo>
                    <a:pt x="3693" y="2781"/>
                    <a:pt x="3709" y="2731"/>
                    <a:pt x="3709" y="2697"/>
                  </a:cubicBezTo>
                  <a:cubicBezTo>
                    <a:pt x="3709" y="2647"/>
                    <a:pt x="3693" y="2597"/>
                    <a:pt x="3693" y="2563"/>
                  </a:cubicBezTo>
                  <a:cubicBezTo>
                    <a:pt x="3643" y="2446"/>
                    <a:pt x="3609" y="2346"/>
                    <a:pt x="3542" y="2246"/>
                  </a:cubicBezTo>
                  <a:cubicBezTo>
                    <a:pt x="3425" y="2029"/>
                    <a:pt x="3292" y="1778"/>
                    <a:pt x="3125" y="1494"/>
                  </a:cubicBezTo>
                  <a:cubicBezTo>
                    <a:pt x="2941" y="1193"/>
                    <a:pt x="2724" y="909"/>
                    <a:pt x="2456" y="659"/>
                  </a:cubicBezTo>
                  <a:cubicBezTo>
                    <a:pt x="2206" y="408"/>
                    <a:pt x="1888" y="208"/>
                    <a:pt x="1554" y="91"/>
                  </a:cubicBezTo>
                  <a:cubicBezTo>
                    <a:pt x="1361" y="34"/>
                    <a:pt x="1160"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880;p60"/>
            <p:cNvSpPr/>
            <p:nvPr/>
          </p:nvSpPr>
          <p:spPr>
            <a:xfrm>
              <a:off x="2843922" y="1741948"/>
              <a:ext cx="40191" cy="46825"/>
            </a:xfrm>
            <a:custGeom>
              <a:avLst/>
              <a:gdLst/>
              <a:ahLst/>
              <a:cxnLst/>
              <a:rect l="l" t="t" r="r" b="b"/>
              <a:pathLst>
                <a:path w="1254" h="1461" extrusionOk="0">
                  <a:moveTo>
                    <a:pt x="100" y="1"/>
                  </a:moveTo>
                  <a:cubicBezTo>
                    <a:pt x="67" y="101"/>
                    <a:pt x="34" y="218"/>
                    <a:pt x="34" y="335"/>
                  </a:cubicBezTo>
                  <a:cubicBezTo>
                    <a:pt x="0" y="619"/>
                    <a:pt x="67" y="903"/>
                    <a:pt x="217" y="1137"/>
                  </a:cubicBezTo>
                  <a:cubicBezTo>
                    <a:pt x="318" y="1254"/>
                    <a:pt x="435" y="1354"/>
                    <a:pt x="585" y="1421"/>
                  </a:cubicBezTo>
                  <a:cubicBezTo>
                    <a:pt x="671" y="1445"/>
                    <a:pt x="765" y="1461"/>
                    <a:pt x="856" y="1461"/>
                  </a:cubicBezTo>
                  <a:cubicBezTo>
                    <a:pt x="889" y="1461"/>
                    <a:pt x="921" y="1459"/>
                    <a:pt x="953" y="1454"/>
                  </a:cubicBezTo>
                  <a:cubicBezTo>
                    <a:pt x="1036" y="1437"/>
                    <a:pt x="1120" y="1404"/>
                    <a:pt x="1187" y="1337"/>
                  </a:cubicBezTo>
                  <a:cubicBezTo>
                    <a:pt x="1237" y="1304"/>
                    <a:pt x="1253" y="1287"/>
                    <a:pt x="1253" y="1270"/>
                  </a:cubicBezTo>
                  <a:lnTo>
                    <a:pt x="1253" y="1270"/>
                  </a:lnTo>
                  <a:cubicBezTo>
                    <a:pt x="1153" y="1337"/>
                    <a:pt x="1053" y="1371"/>
                    <a:pt x="953" y="1404"/>
                  </a:cubicBezTo>
                  <a:cubicBezTo>
                    <a:pt x="923" y="1408"/>
                    <a:pt x="894" y="1410"/>
                    <a:pt x="865" y="1410"/>
                  </a:cubicBezTo>
                  <a:cubicBezTo>
                    <a:pt x="777" y="1410"/>
                    <a:pt x="689" y="1392"/>
                    <a:pt x="602" y="1354"/>
                  </a:cubicBezTo>
                  <a:cubicBezTo>
                    <a:pt x="468" y="1304"/>
                    <a:pt x="351" y="1204"/>
                    <a:pt x="284" y="1087"/>
                  </a:cubicBezTo>
                  <a:cubicBezTo>
                    <a:pt x="134" y="869"/>
                    <a:pt x="67" y="602"/>
                    <a:pt x="84" y="335"/>
                  </a:cubicBezTo>
                  <a:cubicBezTo>
                    <a:pt x="84" y="134"/>
                    <a:pt x="117"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3881;p60"/>
            <p:cNvSpPr/>
            <p:nvPr/>
          </p:nvSpPr>
          <p:spPr>
            <a:xfrm>
              <a:off x="2855171" y="1544648"/>
              <a:ext cx="36954" cy="118072"/>
            </a:xfrm>
            <a:custGeom>
              <a:avLst/>
              <a:gdLst/>
              <a:ahLst/>
              <a:cxnLst/>
              <a:rect l="l" t="t" r="r" b="b"/>
              <a:pathLst>
                <a:path w="1153" h="3684" extrusionOk="0">
                  <a:moveTo>
                    <a:pt x="1003" y="0"/>
                  </a:moveTo>
                  <a:cubicBezTo>
                    <a:pt x="986" y="0"/>
                    <a:pt x="969" y="2"/>
                    <a:pt x="952" y="8"/>
                  </a:cubicBezTo>
                  <a:cubicBezTo>
                    <a:pt x="769" y="8"/>
                    <a:pt x="585" y="108"/>
                    <a:pt x="468" y="242"/>
                  </a:cubicBezTo>
                  <a:cubicBezTo>
                    <a:pt x="384" y="342"/>
                    <a:pt x="334" y="476"/>
                    <a:pt x="318" y="609"/>
                  </a:cubicBezTo>
                  <a:cubicBezTo>
                    <a:pt x="301" y="760"/>
                    <a:pt x="334" y="910"/>
                    <a:pt x="418" y="1044"/>
                  </a:cubicBezTo>
                  <a:cubicBezTo>
                    <a:pt x="501" y="1161"/>
                    <a:pt x="568" y="1311"/>
                    <a:pt x="602" y="1461"/>
                  </a:cubicBezTo>
                  <a:cubicBezTo>
                    <a:pt x="618" y="1528"/>
                    <a:pt x="602" y="1612"/>
                    <a:pt x="568" y="1679"/>
                  </a:cubicBezTo>
                  <a:cubicBezTo>
                    <a:pt x="518" y="1762"/>
                    <a:pt x="485" y="1829"/>
                    <a:pt x="418" y="1879"/>
                  </a:cubicBezTo>
                  <a:cubicBezTo>
                    <a:pt x="301" y="2013"/>
                    <a:pt x="184" y="2146"/>
                    <a:pt x="100" y="2297"/>
                  </a:cubicBezTo>
                  <a:cubicBezTo>
                    <a:pt x="34" y="2447"/>
                    <a:pt x="0" y="2614"/>
                    <a:pt x="0" y="2765"/>
                  </a:cubicBezTo>
                  <a:cubicBezTo>
                    <a:pt x="17" y="2915"/>
                    <a:pt x="50" y="3065"/>
                    <a:pt x="117" y="3199"/>
                  </a:cubicBezTo>
                  <a:cubicBezTo>
                    <a:pt x="184" y="3316"/>
                    <a:pt x="267" y="3400"/>
                    <a:pt x="384" y="3483"/>
                  </a:cubicBezTo>
                  <a:cubicBezTo>
                    <a:pt x="518" y="3600"/>
                    <a:pt x="702" y="3667"/>
                    <a:pt x="886" y="3684"/>
                  </a:cubicBezTo>
                  <a:cubicBezTo>
                    <a:pt x="936" y="3684"/>
                    <a:pt x="986" y="3684"/>
                    <a:pt x="1036" y="3667"/>
                  </a:cubicBezTo>
                  <a:lnTo>
                    <a:pt x="1086" y="3667"/>
                  </a:lnTo>
                  <a:cubicBezTo>
                    <a:pt x="1086" y="3659"/>
                    <a:pt x="1069" y="3659"/>
                    <a:pt x="1036" y="3659"/>
                  </a:cubicBezTo>
                  <a:cubicBezTo>
                    <a:pt x="1003" y="3659"/>
                    <a:pt x="952" y="3659"/>
                    <a:pt x="886" y="3650"/>
                  </a:cubicBezTo>
                  <a:cubicBezTo>
                    <a:pt x="719" y="3634"/>
                    <a:pt x="551" y="3550"/>
                    <a:pt x="401" y="3450"/>
                  </a:cubicBezTo>
                  <a:cubicBezTo>
                    <a:pt x="201" y="3283"/>
                    <a:pt x="67" y="3032"/>
                    <a:pt x="67" y="2765"/>
                  </a:cubicBezTo>
                  <a:cubicBezTo>
                    <a:pt x="67" y="2614"/>
                    <a:pt x="100" y="2464"/>
                    <a:pt x="167" y="2330"/>
                  </a:cubicBezTo>
                  <a:cubicBezTo>
                    <a:pt x="251" y="2180"/>
                    <a:pt x="351" y="2046"/>
                    <a:pt x="468" y="1929"/>
                  </a:cubicBezTo>
                  <a:cubicBezTo>
                    <a:pt x="535" y="1862"/>
                    <a:pt x="585" y="1796"/>
                    <a:pt x="618" y="1712"/>
                  </a:cubicBezTo>
                  <a:cubicBezTo>
                    <a:pt x="668" y="1629"/>
                    <a:pt x="685" y="1545"/>
                    <a:pt x="668" y="1445"/>
                  </a:cubicBezTo>
                  <a:cubicBezTo>
                    <a:pt x="618" y="1294"/>
                    <a:pt x="551" y="1144"/>
                    <a:pt x="468" y="1010"/>
                  </a:cubicBezTo>
                  <a:cubicBezTo>
                    <a:pt x="334" y="776"/>
                    <a:pt x="351" y="492"/>
                    <a:pt x="501" y="275"/>
                  </a:cubicBezTo>
                  <a:cubicBezTo>
                    <a:pt x="618" y="141"/>
                    <a:pt x="785" y="41"/>
                    <a:pt x="952" y="24"/>
                  </a:cubicBezTo>
                  <a:lnTo>
                    <a:pt x="1153" y="24"/>
                  </a:lnTo>
                  <a:cubicBezTo>
                    <a:pt x="1136" y="24"/>
                    <a:pt x="1120" y="8"/>
                    <a:pt x="1103" y="8"/>
                  </a:cubicBezTo>
                  <a:cubicBezTo>
                    <a:pt x="1069" y="8"/>
                    <a:pt x="1036"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3882;p60"/>
            <p:cNvSpPr/>
            <p:nvPr/>
          </p:nvSpPr>
          <p:spPr>
            <a:xfrm>
              <a:off x="2681108" y="1575929"/>
              <a:ext cx="50927" cy="127495"/>
            </a:xfrm>
            <a:custGeom>
              <a:avLst/>
              <a:gdLst/>
              <a:ahLst/>
              <a:cxnLst/>
              <a:rect l="l" t="t" r="r" b="b"/>
              <a:pathLst>
                <a:path w="1589" h="3978" extrusionOk="0">
                  <a:moveTo>
                    <a:pt x="51" y="1"/>
                  </a:moveTo>
                  <a:cubicBezTo>
                    <a:pt x="34" y="18"/>
                    <a:pt x="18" y="18"/>
                    <a:pt x="1" y="18"/>
                  </a:cubicBezTo>
                  <a:cubicBezTo>
                    <a:pt x="68" y="18"/>
                    <a:pt x="134" y="18"/>
                    <a:pt x="201" y="34"/>
                  </a:cubicBezTo>
                  <a:cubicBezTo>
                    <a:pt x="402" y="68"/>
                    <a:pt x="569" y="151"/>
                    <a:pt x="686" y="302"/>
                  </a:cubicBezTo>
                  <a:cubicBezTo>
                    <a:pt x="769" y="419"/>
                    <a:pt x="820" y="536"/>
                    <a:pt x="836" y="669"/>
                  </a:cubicBezTo>
                  <a:cubicBezTo>
                    <a:pt x="836" y="820"/>
                    <a:pt x="836" y="970"/>
                    <a:pt x="803" y="1120"/>
                  </a:cubicBezTo>
                  <a:cubicBezTo>
                    <a:pt x="769" y="1271"/>
                    <a:pt x="736" y="1438"/>
                    <a:pt x="719" y="1622"/>
                  </a:cubicBezTo>
                  <a:cubicBezTo>
                    <a:pt x="686" y="1805"/>
                    <a:pt x="719" y="2006"/>
                    <a:pt x="803" y="2173"/>
                  </a:cubicBezTo>
                  <a:cubicBezTo>
                    <a:pt x="903" y="2323"/>
                    <a:pt x="1037" y="2457"/>
                    <a:pt x="1187" y="2574"/>
                  </a:cubicBezTo>
                  <a:cubicBezTo>
                    <a:pt x="1321" y="2674"/>
                    <a:pt x="1404" y="2825"/>
                    <a:pt x="1438" y="2975"/>
                  </a:cubicBezTo>
                  <a:cubicBezTo>
                    <a:pt x="1521" y="3259"/>
                    <a:pt x="1438" y="3543"/>
                    <a:pt x="1237" y="3744"/>
                  </a:cubicBezTo>
                  <a:cubicBezTo>
                    <a:pt x="1087" y="3877"/>
                    <a:pt x="903" y="3944"/>
                    <a:pt x="719" y="3961"/>
                  </a:cubicBezTo>
                  <a:cubicBezTo>
                    <a:pt x="636" y="3961"/>
                    <a:pt x="569" y="3961"/>
                    <a:pt x="502" y="3944"/>
                  </a:cubicBezTo>
                  <a:lnTo>
                    <a:pt x="502" y="3944"/>
                  </a:lnTo>
                  <a:cubicBezTo>
                    <a:pt x="519" y="3961"/>
                    <a:pt x="535" y="3961"/>
                    <a:pt x="552" y="3961"/>
                  </a:cubicBezTo>
                  <a:cubicBezTo>
                    <a:pt x="602" y="3978"/>
                    <a:pt x="669" y="3978"/>
                    <a:pt x="719" y="3978"/>
                  </a:cubicBezTo>
                  <a:cubicBezTo>
                    <a:pt x="920" y="3978"/>
                    <a:pt x="1104" y="3911"/>
                    <a:pt x="1254" y="3777"/>
                  </a:cubicBezTo>
                  <a:cubicBezTo>
                    <a:pt x="1488" y="3577"/>
                    <a:pt x="1588" y="3259"/>
                    <a:pt x="1505" y="2958"/>
                  </a:cubicBezTo>
                  <a:cubicBezTo>
                    <a:pt x="1471" y="2791"/>
                    <a:pt x="1371" y="2641"/>
                    <a:pt x="1237" y="2524"/>
                  </a:cubicBezTo>
                  <a:cubicBezTo>
                    <a:pt x="1087" y="2407"/>
                    <a:pt x="970" y="2290"/>
                    <a:pt x="853" y="2140"/>
                  </a:cubicBezTo>
                  <a:cubicBezTo>
                    <a:pt x="786" y="1972"/>
                    <a:pt x="753" y="1805"/>
                    <a:pt x="786" y="1622"/>
                  </a:cubicBezTo>
                  <a:cubicBezTo>
                    <a:pt x="803" y="1455"/>
                    <a:pt x="836" y="1287"/>
                    <a:pt x="870" y="1120"/>
                  </a:cubicBezTo>
                  <a:cubicBezTo>
                    <a:pt x="903" y="970"/>
                    <a:pt x="903" y="820"/>
                    <a:pt x="886" y="653"/>
                  </a:cubicBezTo>
                  <a:cubicBezTo>
                    <a:pt x="870" y="519"/>
                    <a:pt x="820" y="385"/>
                    <a:pt x="719" y="285"/>
                  </a:cubicBezTo>
                  <a:cubicBezTo>
                    <a:pt x="602" y="118"/>
                    <a:pt x="419" y="18"/>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3883;p60"/>
            <p:cNvSpPr/>
            <p:nvPr/>
          </p:nvSpPr>
          <p:spPr>
            <a:xfrm>
              <a:off x="2659154" y="1319401"/>
              <a:ext cx="237266" cy="196114"/>
            </a:xfrm>
            <a:custGeom>
              <a:avLst/>
              <a:gdLst/>
              <a:ahLst/>
              <a:cxnLst/>
              <a:rect l="l" t="t" r="r" b="b"/>
              <a:pathLst>
                <a:path w="7403" h="6119" extrusionOk="0">
                  <a:moveTo>
                    <a:pt x="4751" y="1"/>
                  </a:moveTo>
                  <a:cubicBezTo>
                    <a:pt x="4645" y="1"/>
                    <a:pt x="4537" y="12"/>
                    <a:pt x="4429" y="35"/>
                  </a:cubicBezTo>
                  <a:lnTo>
                    <a:pt x="2006" y="453"/>
                  </a:lnTo>
                  <a:cubicBezTo>
                    <a:pt x="1722" y="586"/>
                    <a:pt x="1354" y="1104"/>
                    <a:pt x="1237" y="1388"/>
                  </a:cubicBezTo>
                  <a:cubicBezTo>
                    <a:pt x="1170" y="1606"/>
                    <a:pt x="1070" y="2057"/>
                    <a:pt x="970" y="2257"/>
                  </a:cubicBezTo>
                  <a:cubicBezTo>
                    <a:pt x="853" y="2491"/>
                    <a:pt x="619" y="2658"/>
                    <a:pt x="452" y="2859"/>
                  </a:cubicBezTo>
                  <a:cubicBezTo>
                    <a:pt x="1" y="3443"/>
                    <a:pt x="218" y="4312"/>
                    <a:pt x="886" y="4613"/>
                  </a:cubicBezTo>
                  <a:cubicBezTo>
                    <a:pt x="652" y="4964"/>
                    <a:pt x="686" y="5448"/>
                    <a:pt x="1003" y="5766"/>
                  </a:cubicBezTo>
                  <a:cubicBezTo>
                    <a:pt x="1233" y="5996"/>
                    <a:pt x="1551" y="6119"/>
                    <a:pt x="1875" y="6119"/>
                  </a:cubicBezTo>
                  <a:cubicBezTo>
                    <a:pt x="1975" y="6119"/>
                    <a:pt x="2075" y="6107"/>
                    <a:pt x="2173" y="6083"/>
                  </a:cubicBezTo>
                  <a:cubicBezTo>
                    <a:pt x="2591" y="5983"/>
                    <a:pt x="2958" y="5766"/>
                    <a:pt x="3259" y="5465"/>
                  </a:cubicBezTo>
                  <a:cubicBezTo>
                    <a:pt x="3459" y="5281"/>
                    <a:pt x="3660" y="5064"/>
                    <a:pt x="3927" y="5031"/>
                  </a:cubicBezTo>
                  <a:cubicBezTo>
                    <a:pt x="4004" y="5019"/>
                    <a:pt x="4104" y="5007"/>
                    <a:pt x="4201" y="5007"/>
                  </a:cubicBezTo>
                  <a:cubicBezTo>
                    <a:pt x="4380" y="5007"/>
                    <a:pt x="4551" y="5047"/>
                    <a:pt x="4562" y="5198"/>
                  </a:cubicBezTo>
                  <a:cubicBezTo>
                    <a:pt x="4618" y="5767"/>
                    <a:pt x="5100" y="6013"/>
                    <a:pt x="5635" y="6013"/>
                  </a:cubicBezTo>
                  <a:cubicBezTo>
                    <a:pt x="5744" y="6013"/>
                    <a:pt x="5855" y="6003"/>
                    <a:pt x="5966" y="5983"/>
                  </a:cubicBezTo>
                  <a:cubicBezTo>
                    <a:pt x="6450" y="5900"/>
                    <a:pt x="7319" y="5749"/>
                    <a:pt x="6968" y="4496"/>
                  </a:cubicBezTo>
                  <a:cubicBezTo>
                    <a:pt x="6918" y="4245"/>
                    <a:pt x="6952" y="3995"/>
                    <a:pt x="7052" y="3761"/>
                  </a:cubicBezTo>
                  <a:cubicBezTo>
                    <a:pt x="7102" y="3611"/>
                    <a:pt x="7219" y="3477"/>
                    <a:pt x="7286" y="3310"/>
                  </a:cubicBezTo>
                  <a:cubicBezTo>
                    <a:pt x="7403" y="2992"/>
                    <a:pt x="7269" y="2625"/>
                    <a:pt x="6968" y="2458"/>
                  </a:cubicBezTo>
                  <a:cubicBezTo>
                    <a:pt x="6801" y="2391"/>
                    <a:pt x="6634" y="2324"/>
                    <a:pt x="6484" y="2224"/>
                  </a:cubicBezTo>
                  <a:cubicBezTo>
                    <a:pt x="6317" y="2040"/>
                    <a:pt x="6350" y="1739"/>
                    <a:pt x="6333" y="1489"/>
                  </a:cubicBezTo>
                  <a:cubicBezTo>
                    <a:pt x="6274" y="647"/>
                    <a:pt x="5562" y="1"/>
                    <a:pt x="4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3884;p60"/>
            <p:cNvSpPr/>
            <p:nvPr/>
          </p:nvSpPr>
          <p:spPr>
            <a:xfrm>
              <a:off x="2714312" y="1338534"/>
              <a:ext cx="124290" cy="201018"/>
            </a:xfrm>
            <a:custGeom>
              <a:avLst/>
              <a:gdLst/>
              <a:ahLst/>
              <a:cxnLst/>
              <a:rect l="l" t="t" r="r" b="b"/>
              <a:pathLst>
                <a:path w="3878" h="6272" extrusionOk="0">
                  <a:moveTo>
                    <a:pt x="1714" y="1"/>
                  </a:moveTo>
                  <a:cubicBezTo>
                    <a:pt x="1123" y="1"/>
                    <a:pt x="532" y="147"/>
                    <a:pt x="1" y="440"/>
                  </a:cubicBezTo>
                  <a:cubicBezTo>
                    <a:pt x="1" y="440"/>
                    <a:pt x="51" y="2780"/>
                    <a:pt x="151" y="3799"/>
                  </a:cubicBezTo>
                  <a:cubicBezTo>
                    <a:pt x="251" y="4818"/>
                    <a:pt x="1287" y="4885"/>
                    <a:pt x="1287" y="4885"/>
                  </a:cubicBezTo>
                  <a:cubicBezTo>
                    <a:pt x="1287" y="4885"/>
                    <a:pt x="1371" y="5988"/>
                    <a:pt x="1421" y="6272"/>
                  </a:cubicBezTo>
                  <a:lnTo>
                    <a:pt x="3877" y="6238"/>
                  </a:lnTo>
                  <a:lnTo>
                    <a:pt x="3760" y="641"/>
                  </a:lnTo>
                  <a:lnTo>
                    <a:pt x="3593" y="541"/>
                  </a:lnTo>
                  <a:cubicBezTo>
                    <a:pt x="3022" y="181"/>
                    <a:pt x="2368" y="1"/>
                    <a:pt x="1714"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3885;p60"/>
            <p:cNvSpPr/>
            <p:nvPr/>
          </p:nvSpPr>
          <p:spPr>
            <a:xfrm>
              <a:off x="2741105" y="1399750"/>
              <a:ext cx="11794" cy="40415"/>
            </a:xfrm>
            <a:custGeom>
              <a:avLst/>
              <a:gdLst/>
              <a:ahLst/>
              <a:cxnLst/>
              <a:rect l="l" t="t" r="r" b="b"/>
              <a:pathLst>
                <a:path w="368" h="1261" extrusionOk="0">
                  <a:moveTo>
                    <a:pt x="334" y="1"/>
                  </a:moveTo>
                  <a:lnTo>
                    <a:pt x="334" y="1"/>
                  </a:lnTo>
                  <a:cubicBezTo>
                    <a:pt x="234" y="251"/>
                    <a:pt x="151" y="502"/>
                    <a:pt x="100" y="753"/>
                  </a:cubicBezTo>
                  <a:cubicBezTo>
                    <a:pt x="67" y="853"/>
                    <a:pt x="34" y="953"/>
                    <a:pt x="17" y="1053"/>
                  </a:cubicBezTo>
                  <a:cubicBezTo>
                    <a:pt x="0" y="1104"/>
                    <a:pt x="0" y="1154"/>
                    <a:pt x="17" y="1204"/>
                  </a:cubicBezTo>
                  <a:cubicBezTo>
                    <a:pt x="17" y="1237"/>
                    <a:pt x="50" y="1254"/>
                    <a:pt x="84" y="1254"/>
                  </a:cubicBezTo>
                  <a:lnTo>
                    <a:pt x="134" y="1254"/>
                  </a:lnTo>
                  <a:cubicBezTo>
                    <a:pt x="158" y="1259"/>
                    <a:pt x="183" y="1261"/>
                    <a:pt x="207" y="1261"/>
                  </a:cubicBezTo>
                  <a:cubicBezTo>
                    <a:pt x="265" y="1261"/>
                    <a:pt x="321" y="1249"/>
                    <a:pt x="368" y="1237"/>
                  </a:cubicBezTo>
                  <a:cubicBezTo>
                    <a:pt x="301" y="1204"/>
                    <a:pt x="217" y="1204"/>
                    <a:pt x="134" y="1204"/>
                  </a:cubicBezTo>
                  <a:cubicBezTo>
                    <a:pt x="100" y="1204"/>
                    <a:pt x="67" y="1204"/>
                    <a:pt x="67" y="1170"/>
                  </a:cubicBezTo>
                  <a:cubicBezTo>
                    <a:pt x="67" y="1137"/>
                    <a:pt x="67" y="1104"/>
                    <a:pt x="84" y="1070"/>
                  </a:cubicBezTo>
                  <a:lnTo>
                    <a:pt x="167" y="769"/>
                  </a:lnTo>
                  <a:cubicBezTo>
                    <a:pt x="251" y="519"/>
                    <a:pt x="301" y="268"/>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3886;p60"/>
            <p:cNvSpPr/>
            <p:nvPr/>
          </p:nvSpPr>
          <p:spPr>
            <a:xfrm>
              <a:off x="2755560" y="1478465"/>
              <a:ext cx="41248" cy="24678"/>
            </a:xfrm>
            <a:custGeom>
              <a:avLst/>
              <a:gdLst/>
              <a:ahLst/>
              <a:cxnLst/>
              <a:rect l="l" t="t" r="r" b="b"/>
              <a:pathLst>
                <a:path w="1287" h="770" extrusionOk="0">
                  <a:moveTo>
                    <a:pt x="1287" y="1"/>
                  </a:moveTo>
                  <a:cubicBezTo>
                    <a:pt x="919" y="285"/>
                    <a:pt x="468" y="469"/>
                    <a:pt x="0" y="502"/>
                  </a:cubicBezTo>
                  <a:lnTo>
                    <a:pt x="17" y="770"/>
                  </a:lnTo>
                  <a:cubicBezTo>
                    <a:pt x="1053" y="753"/>
                    <a:pt x="1287" y="1"/>
                    <a:pt x="1287"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3887;p60"/>
            <p:cNvSpPr/>
            <p:nvPr/>
          </p:nvSpPr>
          <p:spPr>
            <a:xfrm>
              <a:off x="2769470" y="1401352"/>
              <a:ext cx="8077" cy="8077"/>
            </a:xfrm>
            <a:custGeom>
              <a:avLst/>
              <a:gdLst/>
              <a:ahLst/>
              <a:cxnLst/>
              <a:rect l="l" t="t" r="r" b="b"/>
              <a:pathLst>
                <a:path w="252" h="252" extrusionOk="0">
                  <a:moveTo>
                    <a:pt x="118" y="1"/>
                  </a:moveTo>
                  <a:cubicBezTo>
                    <a:pt x="51" y="1"/>
                    <a:pt x="1" y="51"/>
                    <a:pt x="1" y="135"/>
                  </a:cubicBezTo>
                  <a:cubicBezTo>
                    <a:pt x="1" y="201"/>
                    <a:pt x="51" y="252"/>
                    <a:pt x="134" y="252"/>
                  </a:cubicBezTo>
                  <a:cubicBezTo>
                    <a:pt x="201" y="252"/>
                    <a:pt x="251" y="185"/>
                    <a:pt x="251" y="118"/>
                  </a:cubicBezTo>
                  <a:cubicBezTo>
                    <a:pt x="251" y="51"/>
                    <a:pt x="185"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3888;p60"/>
            <p:cNvSpPr/>
            <p:nvPr/>
          </p:nvSpPr>
          <p:spPr>
            <a:xfrm>
              <a:off x="2767867" y="1396000"/>
              <a:ext cx="16634" cy="4936"/>
            </a:xfrm>
            <a:custGeom>
              <a:avLst/>
              <a:gdLst/>
              <a:ahLst/>
              <a:cxnLst/>
              <a:rect l="l" t="t" r="r" b="b"/>
              <a:pathLst>
                <a:path w="519" h="154" extrusionOk="0">
                  <a:moveTo>
                    <a:pt x="268" y="1"/>
                  </a:moveTo>
                  <a:cubicBezTo>
                    <a:pt x="201" y="1"/>
                    <a:pt x="118" y="18"/>
                    <a:pt x="67" y="68"/>
                  </a:cubicBezTo>
                  <a:cubicBezTo>
                    <a:pt x="17" y="101"/>
                    <a:pt x="1" y="118"/>
                    <a:pt x="1" y="134"/>
                  </a:cubicBezTo>
                  <a:cubicBezTo>
                    <a:pt x="2" y="136"/>
                    <a:pt x="6" y="137"/>
                    <a:pt x="10" y="137"/>
                  </a:cubicBezTo>
                  <a:cubicBezTo>
                    <a:pt x="44" y="137"/>
                    <a:pt x="149" y="84"/>
                    <a:pt x="268" y="84"/>
                  </a:cubicBezTo>
                  <a:cubicBezTo>
                    <a:pt x="389" y="84"/>
                    <a:pt x="483" y="153"/>
                    <a:pt x="512" y="153"/>
                  </a:cubicBezTo>
                  <a:cubicBezTo>
                    <a:pt x="515" y="153"/>
                    <a:pt x="517" y="153"/>
                    <a:pt x="519" y="151"/>
                  </a:cubicBezTo>
                  <a:cubicBezTo>
                    <a:pt x="519" y="134"/>
                    <a:pt x="502" y="101"/>
                    <a:pt x="468" y="68"/>
                  </a:cubicBezTo>
                  <a:cubicBezTo>
                    <a:pt x="402" y="34"/>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3889;p60"/>
            <p:cNvSpPr/>
            <p:nvPr/>
          </p:nvSpPr>
          <p:spPr>
            <a:xfrm>
              <a:off x="2723959" y="1401288"/>
              <a:ext cx="8077" cy="7692"/>
            </a:xfrm>
            <a:custGeom>
              <a:avLst/>
              <a:gdLst/>
              <a:ahLst/>
              <a:cxnLst/>
              <a:rect l="l" t="t" r="r" b="b"/>
              <a:pathLst>
                <a:path w="252" h="240" extrusionOk="0">
                  <a:moveTo>
                    <a:pt x="139" y="0"/>
                  </a:moveTo>
                  <a:cubicBezTo>
                    <a:pt x="132" y="0"/>
                    <a:pt x="125" y="1"/>
                    <a:pt x="117" y="3"/>
                  </a:cubicBezTo>
                  <a:cubicBezTo>
                    <a:pt x="51" y="3"/>
                    <a:pt x="1" y="53"/>
                    <a:pt x="1" y="120"/>
                  </a:cubicBezTo>
                  <a:cubicBezTo>
                    <a:pt x="1" y="180"/>
                    <a:pt x="41" y="239"/>
                    <a:pt x="109" y="239"/>
                  </a:cubicBezTo>
                  <a:cubicBezTo>
                    <a:pt x="117" y="239"/>
                    <a:pt x="125" y="239"/>
                    <a:pt x="134" y="237"/>
                  </a:cubicBezTo>
                  <a:cubicBezTo>
                    <a:pt x="201" y="237"/>
                    <a:pt x="251" y="187"/>
                    <a:pt x="251" y="120"/>
                  </a:cubicBezTo>
                  <a:cubicBezTo>
                    <a:pt x="251" y="60"/>
                    <a:pt x="198"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3890;p60"/>
            <p:cNvSpPr/>
            <p:nvPr/>
          </p:nvSpPr>
          <p:spPr>
            <a:xfrm>
              <a:off x="2721266" y="1396545"/>
              <a:ext cx="17179" cy="4936"/>
            </a:xfrm>
            <a:custGeom>
              <a:avLst/>
              <a:gdLst/>
              <a:ahLst/>
              <a:cxnLst/>
              <a:rect l="l" t="t" r="r" b="b"/>
              <a:pathLst>
                <a:path w="536" h="154" extrusionOk="0">
                  <a:moveTo>
                    <a:pt x="268" y="1"/>
                  </a:moveTo>
                  <a:cubicBezTo>
                    <a:pt x="201" y="1"/>
                    <a:pt x="135" y="34"/>
                    <a:pt x="68" y="67"/>
                  </a:cubicBezTo>
                  <a:cubicBezTo>
                    <a:pt x="18" y="101"/>
                    <a:pt x="1" y="134"/>
                    <a:pt x="18" y="134"/>
                  </a:cubicBezTo>
                  <a:cubicBezTo>
                    <a:pt x="20" y="136"/>
                    <a:pt x="22" y="137"/>
                    <a:pt x="26" y="137"/>
                  </a:cubicBezTo>
                  <a:cubicBezTo>
                    <a:pt x="57" y="137"/>
                    <a:pt x="149" y="84"/>
                    <a:pt x="268" y="84"/>
                  </a:cubicBezTo>
                  <a:cubicBezTo>
                    <a:pt x="390" y="84"/>
                    <a:pt x="484" y="153"/>
                    <a:pt x="512" y="153"/>
                  </a:cubicBezTo>
                  <a:cubicBezTo>
                    <a:pt x="515" y="153"/>
                    <a:pt x="517" y="152"/>
                    <a:pt x="519" y="151"/>
                  </a:cubicBezTo>
                  <a:cubicBezTo>
                    <a:pt x="536" y="134"/>
                    <a:pt x="519" y="117"/>
                    <a:pt x="469" y="84"/>
                  </a:cubicBezTo>
                  <a:cubicBezTo>
                    <a:pt x="419" y="34"/>
                    <a:pt x="352" y="17"/>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3891;p60"/>
            <p:cNvSpPr/>
            <p:nvPr/>
          </p:nvSpPr>
          <p:spPr>
            <a:xfrm>
              <a:off x="2759823" y="1439396"/>
              <a:ext cx="15576" cy="13397"/>
            </a:xfrm>
            <a:custGeom>
              <a:avLst/>
              <a:gdLst/>
              <a:ahLst/>
              <a:cxnLst/>
              <a:rect l="l" t="t" r="r" b="b"/>
              <a:pathLst>
                <a:path w="486" h="418" extrusionOk="0">
                  <a:moveTo>
                    <a:pt x="302" y="0"/>
                  </a:moveTo>
                  <a:cubicBezTo>
                    <a:pt x="252" y="0"/>
                    <a:pt x="201" y="17"/>
                    <a:pt x="168" y="50"/>
                  </a:cubicBezTo>
                  <a:cubicBezTo>
                    <a:pt x="151" y="84"/>
                    <a:pt x="151" y="134"/>
                    <a:pt x="135" y="151"/>
                  </a:cubicBezTo>
                  <a:cubicBezTo>
                    <a:pt x="118" y="159"/>
                    <a:pt x="105" y="159"/>
                    <a:pt x="93" y="159"/>
                  </a:cubicBezTo>
                  <a:cubicBezTo>
                    <a:pt x="80" y="159"/>
                    <a:pt x="68" y="159"/>
                    <a:pt x="51" y="167"/>
                  </a:cubicBezTo>
                  <a:cubicBezTo>
                    <a:pt x="18" y="184"/>
                    <a:pt x="1" y="217"/>
                    <a:pt x="1" y="251"/>
                  </a:cubicBezTo>
                  <a:cubicBezTo>
                    <a:pt x="1" y="284"/>
                    <a:pt x="1" y="318"/>
                    <a:pt x="18" y="351"/>
                  </a:cubicBezTo>
                  <a:lnTo>
                    <a:pt x="18" y="368"/>
                  </a:lnTo>
                  <a:cubicBezTo>
                    <a:pt x="18" y="385"/>
                    <a:pt x="18" y="401"/>
                    <a:pt x="34" y="401"/>
                  </a:cubicBezTo>
                  <a:cubicBezTo>
                    <a:pt x="51" y="401"/>
                    <a:pt x="68" y="418"/>
                    <a:pt x="85" y="418"/>
                  </a:cubicBezTo>
                  <a:cubicBezTo>
                    <a:pt x="151" y="418"/>
                    <a:pt x="201" y="418"/>
                    <a:pt x="268" y="401"/>
                  </a:cubicBezTo>
                  <a:cubicBezTo>
                    <a:pt x="318" y="401"/>
                    <a:pt x="369" y="385"/>
                    <a:pt x="419" y="351"/>
                  </a:cubicBezTo>
                  <a:cubicBezTo>
                    <a:pt x="452" y="318"/>
                    <a:pt x="486" y="268"/>
                    <a:pt x="486" y="217"/>
                  </a:cubicBezTo>
                  <a:cubicBezTo>
                    <a:pt x="486" y="167"/>
                    <a:pt x="452" y="117"/>
                    <a:pt x="419" y="84"/>
                  </a:cubicBezTo>
                  <a:cubicBezTo>
                    <a:pt x="385" y="50"/>
                    <a:pt x="335" y="17"/>
                    <a:pt x="30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3892;p60"/>
            <p:cNvSpPr/>
            <p:nvPr/>
          </p:nvSpPr>
          <p:spPr>
            <a:xfrm>
              <a:off x="2757162" y="1438851"/>
              <a:ext cx="17179" cy="12339"/>
            </a:xfrm>
            <a:custGeom>
              <a:avLst/>
              <a:gdLst/>
              <a:ahLst/>
              <a:cxnLst/>
              <a:rect l="l" t="t" r="r" b="b"/>
              <a:pathLst>
                <a:path w="536" h="385" extrusionOk="0">
                  <a:moveTo>
                    <a:pt x="535" y="1"/>
                  </a:moveTo>
                  <a:lnTo>
                    <a:pt x="0" y="385"/>
                  </a:lnTo>
                  <a:cubicBezTo>
                    <a:pt x="234" y="368"/>
                    <a:pt x="435" y="218"/>
                    <a:pt x="535"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3893;p60"/>
            <p:cNvSpPr/>
            <p:nvPr/>
          </p:nvSpPr>
          <p:spPr>
            <a:xfrm>
              <a:off x="2757162" y="1438819"/>
              <a:ext cx="17179" cy="12403"/>
            </a:xfrm>
            <a:custGeom>
              <a:avLst/>
              <a:gdLst/>
              <a:ahLst/>
              <a:cxnLst/>
              <a:rect l="l" t="t" r="r" b="b"/>
              <a:pathLst>
                <a:path w="536" h="387" extrusionOk="0">
                  <a:moveTo>
                    <a:pt x="532" y="0"/>
                  </a:moveTo>
                  <a:cubicBezTo>
                    <a:pt x="511" y="0"/>
                    <a:pt x="444" y="140"/>
                    <a:pt x="301" y="235"/>
                  </a:cubicBezTo>
                  <a:cubicBezTo>
                    <a:pt x="201" y="286"/>
                    <a:pt x="101" y="352"/>
                    <a:pt x="0" y="386"/>
                  </a:cubicBezTo>
                  <a:cubicBezTo>
                    <a:pt x="12" y="387"/>
                    <a:pt x="24" y="387"/>
                    <a:pt x="35" y="387"/>
                  </a:cubicBezTo>
                  <a:cubicBezTo>
                    <a:pt x="272" y="387"/>
                    <a:pt x="487" y="225"/>
                    <a:pt x="535" y="2"/>
                  </a:cubicBezTo>
                  <a:cubicBezTo>
                    <a:pt x="534" y="1"/>
                    <a:pt x="533" y="0"/>
                    <a:pt x="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3894;p60"/>
            <p:cNvSpPr/>
            <p:nvPr/>
          </p:nvSpPr>
          <p:spPr>
            <a:xfrm>
              <a:off x="2721811" y="1387411"/>
              <a:ext cx="12339" cy="1667"/>
            </a:xfrm>
            <a:custGeom>
              <a:avLst/>
              <a:gdLst/>
              <a:ahLst/>
              <a:cxnLst/>
              <a:rect l="l" t="t" r="r" b="b"/>
              <a:pathLst>
                <a:path w="385" h="52" extrusionOk="0">
                  <a:moveTo>
                    <a:pt x="244" y="1"/>
                  </a:moveTo>
                  <a:cubicBezTo>
                    <a:pt x="159" y="1"/>
                    <a:pt x="76" y="19"/>
                    <a:pt x="1" y="52"/>
                  </a:cubicBezTo>
                  <a:lnTo>
                    <a:pt x="385" y="18"/>
                  </a:lnTo>
                  <a:cubicBezTo>
                    <a:pt x="338" y="6"/>
                    <a:pt x="290" y="1"/>
                    <a:pt x="244"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3895;p60"/>
            <p:cNvSpPr/>
            <p:nvPr/>
          </p:nvSpPr>
          <p:spPr>
            <a:xfrm>
              <a:off x="2721266" y="1385231"/>
              <a:ext cx="12884" cy="4743"/>
            </a:xfrm>
            <a:custGeom>
              <a:avLst/>
              <a:gdLst/>
              <a:ahLst/>
              <a:cxnLst/>
              <a:rect l="l" t="t" r="r" b="b"/>
              <a:pathLst>
                <a:path w="402" h="148" extrusionOk="0">
                  <a:moveTo>
                    <a:pt x="238" y="0"/>
                  </a:moveTo>
                  <a:cubicBezTo>
                    <a:pt x="226" y="0"/>
                    <a:pt x="214" y="1"/>
                    <a:pt x="201" y="3"/>
                  </a:cubicBezTo>
                  <a:cubicBezTo>
                    <a:pt x="68" y="19"/>
                    <a:pt x="1" y="86"/>
                    <a:pt x="18" y="120"/>
                  </a:cubicBezTo>
                  <a:cubicBezTo>
                    <a:pt x="27" y="139"/>
                    <a:pt x="60" y="147"/>
                    <a:pt x="106" y="147"/>
                  </a:cubicBezTo>
                  <a:cubicBezTo>
                    <a:pt x="138" y="147"/>
                    <a:pt x="177" y="143"/>
                    <a:pt x="218" y="136"/>
                  </a:cubicBezTo>
                  <a:cubicBezTo>
                    <a:pt x="302" y="136"/>
                    <a:pt x="385" y="120"/>
                    <a:pt x="402" y="86"/>
                  </a:cubicBezTo>
                  <a:cubicBezTo>
                    <a:pt x="402" y="56"/>
                    <a:pt x="336" y="0"/>
                    <a:pt x="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3896;p60"/>
            <p:cNvSpPr/>
            <p:nvPr/>
          </p:nvSpPr>
          <p:spPr>
            <a:xfrm>
              <a:off x="2767867" y="1388276"/>
              <a:ext cx="17179" cy="2404"/>
            </a:xfrm>
            <a:custGeom>
              <a:avLst/>
              <a:gdLst/>
              <a:ahLst/>
              <a:cxnLst/>
              <a:rect l="l" t="t" r="r" b="b"/>
              <a:pathLst>
                <a:path w="536" h="75" extrusionOk="0">
                  <a:moveTo>
                    <a:pt x="222" y="0"/>
                  </a:moveTo>
                  <a:cubicBezTo>
                    <a:pt x="146" y="0"/>
                    <a:pt x="70" y="13"/>
                    <a:pt x="1" y="41"/>
                  </a:cubicBezTo>
                  <a:lnTo>
                    <a:pt x="535" y="75"/>
                  </a:lnTo>
                  <a:cubicBezTo>
                    <a:pt x="438" y="26"/>
                    <a:pt x="329" y="0"/>
                    <a:pt x="22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3897;p60"/>
            <p:cNvSpPr/>
            <p:nvPr/>
          </p:nvSpPr>
          <p:spPr>
            <a:xfrm>
              <a:off x="2767386" y="1386289"/>
              <a:ext cx="18172" cy="4872"/>
            </a:xfrm>
            <a:custGeom>
              <a:avLst/>
              <a:gdLst/>
              <a:ahLst/>
              <a:cxnLst/>
              <a:rect l="l" t="t" r="r" b="b"/>
              <a:pathLst>
                <a:path w="567" h="152" extrusionOk="0">
                  <a:moveTo>
                    <a:pt x="239" y="1"/>
                  </a:moveTo>
                  <a:cubicBezTo>
                    <a:pt x="96" y="1"/>
                    <a:pt x="0" y="73"/>
                    <a:pt x="16" y="103"/>
                  </a:cubicBezTo>
                  <a:cubicBezTo>
                    <a:pt x="16" y="137"/>
                    <a:pt x="133" y="137"/>
                    <a:pt x="283" y="137"/>
                  </a:cubicBezTo>
                  <a:cubicBezTo>
                    <a:pt x="372" y="137"/>
                    <a:pt x="454" y="152"/>
                    <a:pt x="503" y="152"/>
                  </a:cubicBezTo>
                  <a:cubicBezTo>
                    <a:pt x="528" y="152"/>
                    <a:pt x="545" y="148"/>
                    <a:pt x="550" y="137"/>
                  </a:cubicBezTo>
                  <a:cubicBezTo>
                    <a:pt x="567" y="103"/>
                    <a:pt x="450" y="3"/>
                    <a:pt x="283" y="3"/>
                  </a:cubicBezTo>
                  <a:cubicBezTo>
                    <a:pt x="268" y="2"/>
                    <a:pt x="254"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3898;p60"/>
            <p:cNvSpPr/>
            <p:nvPr/>
          </p:nvSpPr>
          <p:spPr>
            <a:xfrm>
              <a:off x="2700402" y="1310555"/>
              <a:ext cx="134963" cy="74580"/>
            </a:xfrm>
            <a:custGeom>
              <a:avLst/>
              <a:gdLst/>
              <a:ahLst/>
              <a:cxnLst/>
              <a:rect l="l" t="t" r="r" b="b"/>
              <a:pathLst>
                <a:path w="4211" h="2327" extrusionOk="0">
                  <a:moveTo>
                    <a:pt x="1887" y="1"/>
                  </a:moveTo>
                  <a:cubicBezTo>
                    <a:pt x="1283" y="1"/>
                    <a:pt x="699" y="295"/>
                    <a:pt x="335" y="795"/>
                  </a:cubicBezTo>
                  <a:cubicBezTo>
                    <a:pt x="117" y="1113"/>
                    <a:pt x="0" y="1564"/>
                    <a:pt x="201" y="1898"/>
                  </a:cubicBezTo>
                  <a:cubicBezTo>
                    <a:pt x="340" y="2118"/>
                    <a:pt x="565" y="2222"/>
                    <a:pt x="789" y="2222"/>
                  </a:cubicBezTo>
                  <a:cubicBezTo>
                    <a:pt x="1076" y="2222"/>
                    <a:pt x="1360" y="2050"/>
                    <a:pt x="1454" y="1731"/>
                  </a:cubicBezTo>
                  <a:cubicBezTo>
                    <a:pt x="1454" y="2111"/>
                    <a:pt x="1736" y="2296"/>
                    <a:pt x="2019" y="2296"/>
                  </a:cubicBezTo>
                  <a:cubicBezTo>
                    <a:pt x="2321" y="2296"/>
                    <a:pt x="2625" y="2086"/>
                    <a:pt x="2590" y="1681"/>
                  </a:cubicBezTo>
                  <a:lnTo>
                    <a:pt x="2590" y="1681"/>
                  </a:lnTo>
                  <a:cubicBezTo>
                    <a:pt x="2657" y="1882"/>
                    <a:pt x="2791" y="2065"/>
                    <a:pt x="2958" y="2199"/>
                  </a:cubicBezTo>
                  <a:cubicBezTo>
                    <a:pt x="3028" y="2250"/>
                    <a:pt x="3109" y="2275"/>
                    <a:pt x="3188" y="2275"/>
                  </a:cubicBezTo>
                  <a:cubicBezTo>
                    <a:pt x="3317" y="2275"/>
                    <a:pt x="3443" y="2212"/>
                    <a:pt x="3526" y="2099"/>
                  </a:cubicBezTo>
                  <a:cubicBezTo>
                    <a:pt x="3626" y="2213"/>
                    <a:pt x="3750" y="2327"/>
                    <a:pt x="3898" y="2327"/>
                  </a:cubicBezTo>
                  <a:cubicBezTo>
                    <a:pt x="3924" y="2327"/>
                    <a:pt x="3950" y="2323"/>
                    <a:pt x="3977" y="2316"/>
                  </a:cubicBezTo>
                  <a:cubicBezTo>
                    <a:pt x="4127" y="2266"/>
                    <a:pt x="4211" y="2132"/>
                    <a:pt x="4211" y="1965"/>
                  </a:cubicBezTo>
                  <a:cubicBezTo>
                    <a:pt x="4194" y="1815"/>
                    <a:pt x="4144" y="1681"/>
                    <a:pt x="4061" y="1547"/>
                  </a:cubicBezTo>
                  <a:cubicBezTo>
                    <a:pt x="3739" y="985"/>
                    <a:pt x="3263" y="468"/>
                    <a:pt x="2647" y="266"/>
                  </a:cubicBezTo>
                  <a:lnTo>
                    <a:pt x="2647" y="266"/>
                  </a:lnTo>
                  <a:cubicBezTo>
                    <a:pt x="2498" y="106"/>
                    <a:pt x="2301" y="10"/>
                    <a:pt x="2072" y="10"/>
                  </a:cubicBezTo>
                  <a:cubicBezTo>
                    <a:pt x="2011" y="4"/>
                    <a:pt x="1949" y="1"/>
                    <a:pt x="1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3899;p60"/>
            <p:cNvSpPr/>
            <p:nvPr/>
          </p:nvSpPr>
          <p:spPr>
            <a:xfrm>
              <a:off x="2800013" y="1345137"/>
              <a:ext cx="71792" cy="167942"/>
            </a:xfrm>
            <a:custGeom>
              <a:avLst/>
              <a:gdLst/>
              <a:ahLst/>
              <a:cxnLst/>
              <a:rect l="l" t="t" r="r" b="b"/>
              <a:pathLst>
                <a:path w="2240" h="5240" extrusionOk="0">
                  <a:moveTo>
                    <a:pt x="1103" y="1"/>
                  </a:moveTo>
                  <a:lnTo>
                    <a:pt x="334" y="585"/>
                  </a:lnTo>
                  <a:cubicBezTo>
                    <a:pt x="652" y="1137"/>
                    <a:pt x="652" y="1805"/>
                    <a:pt x="351" y="2373"/>
                  </a:cubicBezTo>
                  <a:cubicBezTo>
                    <a:pt x="234" y="2523"/>
                    <a:pt x="151" y="2707"/>
                    <a:pt x="67" y="2874"/>
                  </a:cubicBezTo>
                  <a:cubicBezTo>
                    <a:pt x="0" y="3058"/>
                    <a:pt x="50" y="3275"/>
                    <a:pt x="184" y="3409"/>
                  </a:cubicBezTo>
                  <a:cubicBezTo>
                    <a:pt x="284" y="3493"/>
                    <a:pt x="435" y="3526"/>
                    <a:pt x="451" y="3643"/>
                  </a:cubicBezTo>
                  <a:cubicBezTo>
                    <a:pt x="451" y="3693"/>
                    <a:pt x="451" y="3760"/>
                    <a:pt x="418" y="3810"/>
                  </a:cubicBezTo>
                  <a:cubicBezTo>
                    <a:pt x="334" y="4044"/>
                    <a:pt x="318" y="4311"/>
                    <a:pt x="384" y="4545"/>
                  </a:cubicBezTo>
                  <a:cubicBezTo>
                    <a:pt x="418" y="4796"/>
                    <a:pt x="585" y="4996"/>
                    <a:pt x="819" y="5080"/>
                  </a:cubicBezTo>
                  <a:cubicBezTo>
                    <a:pt x="967" y="5142"/>
                    <a:pt x="1060" y="5240"/>
                    <a:pt x="1261" y="5240"/>
                  </a:cubicBezTo>
                  <a:cubicBezTo>
                    <a:pt x="1331" y="5240"/>
                    <a:pt x="1416" y="5227"/>
                    <a:pt x="1521" y="5197"/>
                  </a:cubicBezTo>
                  <a:cubicBezTo>
                    <a:pt x="2239" y="5013"/>
                    <a:pt x="1988" y="3409"/>
                    <a:pt x="1922" y="2674"/>
                  </a:cubicBezTo>
                  <a:cubicBezTo>
                    <a:pt x="1855" y="1939"/>
                    <a:pt x="1504" y="619"/>
                    <a:pt x="1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3900;p60"/>
            <p:cNvSpPr/>
            <p:nvPr/>
          </p:nvSpPr>
          <p:spPr>
            <a:xfrm>
              <a:off x="2736298" y="1510066"/>
              <a:ext cx="102304" cy="96470"/>
            </a:xfrm>
            <a:custGeom>
              <a:avLst/>
              <a:gdLst/>
              <a:ahLst/>
              <a:cxnLst/>
              <a:rect l="l" t="t" r="r" b="b"/>
              <a:pathLst>
                <a:path w="3192" h="3010" extrusionOk="0">
                  <a:moveTo>
                    <a:pt x="2022" y="1"/>
                  </a:moveTo>
                  <a:lnTo>
                    <a:pt x="685" y="485"/>
                  </a:lnTo>
                  <a:cubicBezTo>
                    <a:pt x="685" y="485"/>
                    <a:pt x="1" y="3010"/>
                    <a:pt x="358" y="3010"/>
                  </a:cubicBezTo>
                  <a:cubicBezTo>
                    <a:pt x="376" y="3010"/>
                    <a:pt x="395" y="3004"/>
                    <a:pt x="418" y="2992"/>
                  </a:cubicBezTo>
                  <a:cubicBezTo>
                    <a:pt x="885" y="2708"/>
                    <a:pt x="3191" y="886"/>
                    <a:pt x="3191" y="886"/>
                  </a:cubicBezTo>
                  <a:lnTo>
                    <a:pt x="2022" y="1"/>
                  </a:ln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3901;p60"/>
            <p:cNvSpPr/>
            <p:nvPr/>
          </p:nvSpPr>
          <p:spPr>
            <a:xfrm>
              <a:off x="2497974" y="1619741"/>
              <a:ext cx="390946" cy="174576"/>
            </a:xfrm>
            <a:custGeom>
              <a:avLst/>
              <a:gdLst/>
              <a:ahLst/>
              <a:cxnLst/>
              <a:rect l="l" t="t" r="r" b="b"/>
              <a:pathLst>
                <a:path w="12198" h="5447" extrusionOk="0">
                  <a:moveTo>
                    <a:pt x="2740" y="1"/>
                  </a:moveTo>
                  <a:cubicBezTo>
                    <a:pt x="2706" y="1"/>
                    <a:pt x="2671" y="12"/>
                    <a:pt x="2640" y="37"/>
                  </a:cubicBezTo>
                  <a:cubicBezTo>
                    <a:pt x="2540" y="121"/>
                    <a:pt x="2457" y="472"/>
                    <a:pt x="2540" y="906"/>
                  </a:cubicBezTo>
                  <a:cubicBezTo>
                    <a:pt x="2540" y="923"/>
                    <a:pt x="2540" y="923"/>
                    <a:pt x="2540" y="923"/>
                  </a:cubicBezTo>
                  <a:cubicBezTo>
                    <a:pt x="2560" y="1059"/>
                    <a:pt x="2529" y="1110"/>
                    <a:pt x="2469" y="1110"/>
                  </a:cubicBezTo>
                  <a:cubicBezTo>
                    <a:pt x="2332" y="1110"/>
                    <a:pt x="2045" y="839"/>
                    <a:pt x="1905" y="722"/>
                  </a:cubicBezTo>
                  <a:cubicBezTo>
                    <a:pt x="1724" y="558"/>
                    <a:pt x="1140" y="70"/>
                    <a:pt x="1025" y="70"/>
                  </a:cubicBezTo>
                  <a:cubicBezTo>
                    <a:pt x="1023" y="70"/>
                    <a:pt x="1021" y="71"/>
                    <a:pt x="1020" y="71"/>
                  </a:cubicBezTo>
                  <a:cubicBezTo>
                    <a:pt x="886" y="104"/>
                    <a:pt x="886" y="255"/>
                    <a:pt x="1070" y="422"/>
                  </a:cubicBezTo>
                  <a:cubicBezTo>
                    <a:pt x="1270" y="589"/>
                    <a:pt x="1805" y="1123"/>
                    <a:pt x="1705" y="1224"/>
                  </a:cubicBezTo>
                  <a:cubicBezTo>
                    <a:pt x="1700" y="1229"/>
                    <a:pt x="1693" y="1232"/>
                    <a:pt x="1684" y="1232"/>
                  </a:cubicBezTo>
                  <a:cubicBezTo>
                    <a:pt x="1524" y="1232"/>
                    <a:pt x="686" y="438"/>
                    <a:pt x="686" y="438"/>
                  </a:cubicBezTo>
                  <a:cubicBezTo>
                    <a:pt x="686" y="438"/>
                    <a:pt x="571" y="304"/>
                    <a:pt x="474" y="304"/>
                  </a:cubicBezTo>
                  <a:cubicBezTo>
                    <a:pt x="448" y="304"/>
                    <a:pt x="423" y="313"/>
                    <a:pt x="401" y="338"/>
                  </a:cubicBezTo>
                  <a:cubicBezTo>
                    <a:pt x="201" y="522"/>
                    <a:pt x="1270" y="1391"/>
                    <a:pt x="1371" y="1458"/>
                  </a:cubicBezTo>
                  <a:cubicBezTo>
                    <a:pt x="1422" y="1509"/>
                    <a:pt x="1385" y="1580"/>
                    <a:pt x="1327" y="1580"/>
                  </a:cubicBezTo>
                  <a:cubicBezTo>
                    <a:pt x="1309" y="1580"/>
                    <a:pt x="1290" y="1573"/>
                    <a:pt x="1270" y="1558"/>
                  </a:cubicBezTo>
                  <a:cubicBezTo>
                    <a:pt x="1211" y="1513"/>
                    <a:pt x="524" y="842"/>
                    <a:pt x="236" y="842"/>
                  </a:cubicBezTo>
                  <a:cubicBezTo>
                    <a:pt x="201" y="842"/>
                    <a:pt x="172" y="851"/>
                    <a:pt x="151" y="873"/>
                  </a:cubicBezTo>
                  <a:cubicBezTo>
                    <a:pt x="0" y="1023"/>
                    <a:pt x="1020" y="1575"/>
                    <a:pt x="1103" y="1859"/>
                  </a:cubicBezTo>
                  <a:cubicBezTo>
                    <a:pt x="1116" y="1898"/>
                    <a:pt x="1108" y="1915"/>
                    <a:pt x="1086" y="1915"/>
                  </a:cubicBezTo>
                  <a:cubicBezTo>
                    <a:pt x="973" y="1915"/>
                    <a:pt x="468" y="1472"/>
                    <a:pt x="272" y="1472"/>
                  </a:cubicBezTo>
                  <a:cubicBezTo>
                    <a:pt x="250" y="1472"/>
                    <a:pt x="231" y="1478"/>
                    <a:pt x="218" y="1491"/>
                  </a:cubicBezTo>
                  <a:cubicBezTo>
                    <a:pt x="168" y="1558"/>
                    <a:pt x="134" y="1608"/>
                    <a:pt x="669" y="1976"/>
                  </a:cubicBezTo>
                  <a:cubicBezTo>
                    <a:pt x="1120" y="2260"/>
                    <a:pt x="1571" y="2527"/>
                    <a:pt x="2039" y="2761"/>
                  </a:cubicBezTo>
                  <a:lnTo>
                    <a:pt x="2106" y="2778"/>
                  </a:lnTo>
                  <a:cubicBezTo>
                    <a:pt x="2106" y="2778"/>
                    <a:pt x="5784" y="5447"/>
                    <a:pt x="8386" y="5447"/>
                  </a:cubicBezTo>
                  <a:cubicBezTo>
                    <a:pt x="9167" y="5447"/>
                    <a:pt x="9851" y="5207"/>
                    <a:pt x="10310" y="4582"/>
                  </a:cubicBezTo>
                  <a:cubicBezTo>
                    <a:pt x="11011" y="3646"/>
                    <a:pt x="11646" y="2661"/>
                    <a:pt x="12198" y="1625"/>
                  </a:cubicBezTo>
                  <a:lnTo>
                    <a:pt x="9842" y="505"/>
                  </a:lnTo>
                  <a:cubicBezTo>
                    <a:pt x="9842" y="505"/>
                    <a:pt x="8275" y="2978"/>
                    <a:pt x="7894" y="2978"/>
                  </a:cubicBezTo>
                  <a:cubicBezTo>
                    <a:pt x="7892" y="2978"/>
                    <a:pt x="7889" y="2978"/>
                    <a:pt x="7887" y="2978"/>
                  </a:cubicBezTo>
                  <a:cubicBezTo>
                    <a:pt x="5899" y="2828"/>
                    <a:pt x="3927" y="1809"/>
                    <a:pt x="3225" y="1424"/>
                  </a:cubicBezTo>
                  <a:cubicBezTo>
                    <a:pt x="3175" y="1341"/>
                    <a:pt x="3108" y="1224"/>
                    <a:pt x="3025" y="1073"/>
                  </a:cubicBezTo>
                  <a:cubicBezTo>
                    <a:pt x="2975" y="956"/>
                    <a:pt x="2924" y="823"/>
                    <a:pt x="2908" y="689"/>
                  </a:cubicBezTo>
                  <a:cubicBezTo>
                    <a:pt x="2874" y="555"/>
                    <a:pt x="2874" y="405"/>
                    <a:pt x="2874" y="255"/>
                  </a:cubicBezTo>
                  <a:cubicBezTo>
                    <a:pt x="2874" y="238"/>
                    <a:pt x="2874" y="221"/>
                    <a:pt x="2891" y="221"/>
                  </a:cubicBezTo>
                  <a:cubicBezTo>
                    <a:pt x="2891" y="188"/>
                    <a:pt x="2891" y="171"/>
                    <a:pt x="2891" y="154"/>
                  </a:cubicBezTo>
                  <a:cubicBezTo>
                    <a:pt x="2891" y="61"/>
                    <a:pt x="2818" y="1"/>
                    <a:pt x="2740"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3902;p60"/>
            <p:cNvSpPr/>
            <p:nvPr/>
          </p:nvSpPr>
          <p:spPr>
            <a:xfrm>
              <a:off x="1321451" y="2568229"/>
              <a:ext cx="119995" cy="52883"/>
            </a:xfrm>
            <a:custGeom>
              <a:avLst/>
              <a:gdLst/>
              <a:ahLst/>
              <a:cxnLst/>
              <a:rect l="l" t="t" r="r" b="b"/>
              <a:pathLst>
                <a:path w="3744" h="1650" extrusionOk="0">
                  <a:moveTo>
                    <a:pt x="2006" y="1"/>
                  </a:moveTo>
                  <a:lnTo>
                    <a:pt x="1" y="17"/>
                  </a:lnTo>
                  <a:lnTo>
                    <a:pt x="1" y="1588"/>
                  </a:lnTo>
                  <a:lnTo>
                    <a:pt x="118" y="1605"/>
                  </a:lnTo>
                  <a:cubicBezTo>
                    <a:pt x="451" y="1615"/>
                    <a:pt x="1416" y="1649"/>
                    <a:pt x="2211" y="1649"/>
                  </a:cubicBezTo>
                  <a:cubicBezTo>
                    <a:pt x="2732" y="1649"/>
                    <a:pt x="3180" y="1634"/>
                    <a:pt x="3326" y="1588"/>
                  </a:cubicBezTo>
                  <a:cubicBezTo>
                    <a:pt x="3743" y="1454"/>
                    <a:pt x="2022" y="1087"/>
                    <a:pt x="2022" y="1087"/>
                  </a:cubicBezTo>
                  <a:lnTo>
                    <a:pt x="20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3903;p60"/>
            <p:cNvSpPr/>
            <p:nvPr/>
          </p:nvSpPr>
          <p:spPr>
            <a:xfrm>
              <a:off x="1320393" y="2616977"/>
              <a:ext cx="109803" cy="2179"/>
            </a:xfrm>
            <a:custGeom>
              <a:avLst/>
              <a:gdLst/>
              <a:ahLst/>
              <a:cxnLst/>
              <a:rect l="l" t="t" r="r" b="b"/>
              <a:pathLst>
                <a:path w="3426" h="68" extrusionOk="0">
                  <a:moveTo>
                    <a:pt x="3392" y="0"/>
                  </a:moveTo>
                  <a:lnTo>
                    <a:pt x="3292" y="17"/>
                  </a:lnTo>
                  <a:lnTo>
                    <a:pt x="3392" y="17"/>
                  </a:lnTo>
                  <a:cubicBezTo>
                    <a:pt x="3392" y="17"/>
                    <a:pt x="3409" y="17"/>
                    <a:pt x="3426" y="0"/>
                  </a:cubicBezTo>
                  <a:close/>
                  <a:moveTo>
                    <a:pt x="0" y="17"/>
                  </a:moveTo>
                  <a:cubicBezTo>
                    <a:pt x="17" y="17"/>
                    <a:pt x="17" y="17"/>
                    <a:pt x="34" y="34"/>
                  </a:cubicBezTo>
                  <a:lnTo>
                    <a:pt x="134" y="34"/>
                  </a:lnTo>
                  <a:lnTo>
                    <a:pt x="502" y="50"/>
                  </a:lnTo>
                  <a:cubicBezTo>
                    <a:pt x="802" y="50"/>
                    <a:pt x="1237" y="67"/>
                    <a:pt x="1705" y="67"/>
                  </a:cubicBezTo>
                  <a:cubicBezTo>
                    <a:pt x="2189" y="67"/>
                    <a:pt x="2607" y="50"/>
                    <a:pt x="2924" y="34"/>
                  </a:cubicBezTo>
                  <a:lnTo>
                    <a:pt x="3292" y="17"/>
                  </a:lnTo>
                  <a:lnTo>
                    <a:pt x="2924" y="17"/>
                  </a:lnTo>
                  <a:cubicBezTo>
                    <a:pt x="2607" y="34"/>
                    <a:pt x="2189" y="34"/>
                    <a:pt x="1705" y="34"/>
                  </a:cubicBezTo>
                  <a:lnTo>
                    <a:pt x="502" y="34"/>
                  </a:lnTo>
                  <a:lnTo>
                    <a:pt x="134"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3904;p60"/>
            <p:cNvSpPr/>
            <p:nvPr/>
          </p:nvSpPr>
          <p:spPr>
            <a:xfrm>
              <a:off x="1407152" y="2608932"/>
              <a:ext cx="6442" cy="10224"/>
            </a:xfrm>
            <a:custGeom>
              <a:avLst/>
              <a:gdLst/>
              <a:ahLst/>
              <a:cxnLst/>
              <a:rect l="l" t="t" r="r" b="b"/>
              <a:pathLst>
                <a:path w="201" h="319" extrusionOk="0">
                  <a:moveTo>
                    <a:pt x="201" y="1"/>
                  </a:moveTo>
                  <a:cubicBezTo>
                    <a:pt x="84" y="51"/>
                    <a:pt x="0" y="184"/>
                    <a:pt x="0" y="318"/>
                  </a:cubicBezTo>
                  <a:cubicBezTo>
                    <a:pt x="17" y="251"/>
                    <a:pt x="50" y="201"/>
                    <a:pt x="67" y="134"/>
                  </a:cubicBezTo>
                  <a:cubicBezTo>
                    <a:pt x="117" y="84"/>
                    <a:pt x="151" y="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3905;p60"/>
            <p:cNvSpPr/>
            <p:nvPr/>
          </p:nvSpPr>
          <p:spPr>
            <a:xfrm>
              <a:off x="1387858" y="2604125"/>
              <a:ext cx="3782" cy="5384"/>
            </a:xfrm>
            <a:custGeom>
              <a:avLst/>
              <a:gdLst/>
              <a:ahLst/>
              <a:cxnLst/>
              <a:rect l="l" t="t" r="r" b="b"/>
              <a:pathLst>
                <a:path w="118" h="168" extrusionOk="0">
                  <a:moveTo>
                    <a:pt x="118" y="0"/>
                  </a:moveTo>
                  <a:cubicBezTo>
                    <a:pt x="118" y="0"/>
                    <a:pt x="84" y="34"/>
                    <a:pt x="51" y="84"/>
                  </a:cubicBezTo>
                  <a:cubicBezTo>
                    <a:pt x="34" y="117"/>
                    <a:pt x="1" y="167"/>
                    <a:pt x="17" y="167"/>
                  </a:cubicBezTo>
                  <a:cubicBezTo>
                    <a:pt x="17" y="167"/>
                    <a:pt x="51" y="134"/>
                    <a:pt x="84" y="84"/>
                  </a:cubicBezTo>
                  <a:cubicBezTo>
                    <a:pt x="101" y="50"/>
                    <a:pt x="1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3906;p60"/>
            <p:cNvSpPr/>
            <p:nvPr/>
          </p:nvSpPr>
          <p:spPr>
            <a:xfrm>
              <a:off x="1383051" y="2603035"/>
              <a:ext cx="4295" cy="3782"/>
            </a:xfrm>
            <a:custGeom>
              <a:avLst/>
              <a:gdLst/>
              <a:ahLst/>
              <a:cxnLst/>
              <a:rect l="l" t="t" r="r" b="b"/>
              <a:pathLst>
                <a:path w="134" h="118" extrusionOk="0">
                  <a:moveTo>
                    <a:pt x="117" y="1"/>
                  </a:moveTo>
                  <a:cubicBezTo>
                    <a:pt x="117" y="1"/>
                    <a:pt x="84" y="18"/>
                    <a:pt x="50" y="51"/>
                  </a:cubicBezTo>
                  <a:cubicBezTo>
                    <a:pt x="17" y="84"/>
                    <a:pt x="0" y="118"/>
                    <a:pt x="0" y="118"/>
                  </a:cubicBezTo>
                  <a:cubicBezTo>
                    <a:pt x="0" y="118"/>
                    <a:pt x="34" y="101"/>
                    <a:pt x="67" y="68"/>
                  </a:cubicBezTo>
                  <a:cubicBezTo>
                    <a:pt x="100" y="34"/>
                    <a:pt x="134"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3907;p60"/>
            <p:cNvSpPr/>
            <p:nvPr/>
          </p:nvSpPr>
          <p:spPr>
            <a:xfrm>
              <a:off x="1378756" y="2596080"/>
              <a:ext cx="7532" cy="1314"/>
            </a:xfrm>
            <a:custGeom>
              <a:avLst/>
              <a:gdLst/>
              <a:ahLst/>
              <a:cxnLst/>
              <a:rect l="l" t="t" r="r" b="b"/>
              <a:pathLst>
                <a:path w="235" h="41" extrusionOk="0">
                  <a:moveTo>
                    <a:pt x="1" y="1"/>
                  </a:moveTo>
                  <a:cubicBezTo>
                    <a:pt x="37" y="28"/>
                    <a:pt x="79" y="41"/>
                    <a:pt x="123" y="41"/>
                  </a:cubicBezTo>
                  <a:cubicBezTo>
                    <a:pt x="159" y="41"/>
                    <a:pt x="197" y="32"/>
                    <a:pt x="234" y="17"/>
                  </a:cubicBezTo>
                  <a:cubicBezTo>
                    <a:pt x="151" y="17"/>
                    <a:pt x="67" y="1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3908;p60"/>
            <p:cNvSpPr/>
            <p:nvPr/>
          </p:nvSpPr>
          <p:spPr>
            <a:xfrm>
              <a:off x="1390550" y="2598003"/>
              <a:ext cx="12339" cy="7211"/>
            </a:xfrm>
            <a:custGeom>
              <a:avLst/>
              <a:gdLst/>
              <a:ahLst/>
              <a:cxnLst/>
              <a:rect l="l" t="t" r="r" b="b"/>
              <a:pathLst>
                <a:path w="385" h="225" extrusionOk="0">
                  <a:moveTo>
                    <a:pt x="259" y="28"/>
                  </a:moveTo>
                  <a:cubicBezTo>
                    <a:pt x="284" y="28"/>
                    <a:pt x="309" y="33"/>
                    <a:pt x="334" y="41"/>
                  </a:cubicBezTo>
                  <a:cubicBezTo>
                    <a:pt x="368" y="58"/>
                    <a:pt x="351" y="74"/>
                    <a:pt x="334" y="91"/>
                  </a:cubicBezTo>
                  <a:cubicBezTo>
                    <a:pt x="301" y="108"/>
                    <a:pt x="284" y="124"/>
                    <a:pt x="251" y="124"/>
                  </a:cubicBezTo>
                  <a:cubicBezTo>
                    <a:pt x="217" y="141"/>
                    <a:pt x="167" y="158"/>
                    <a:pt x="117" y="158"/>
                  </a:cubicBezTo>
                  <a:cubicBezTo>
                    <a:pt x="85" y="166"/>
                    <a:pt x="57" y="170"/>
                    <a:pt x="37" y="172"/>
                  </a:cubicBezTo>
                  <a:lnTo>
                    <a:pt x="37" y="172"/>
                  </a:lnTo>
                  <a:cubicBezTo>
                    <a:pt x="47" y="148"/>
                    <a:pt x="57" y="128"/>
                    <a:pt x="67" y="108"/>
                  </a:cubicBezTo>
                  <a:cubicBezTo>
                    <a:pt x="100" y="74"/>
                    <a:pt x="151" y="41"/>
                    <a:pt x="184" y="41"/>
                  </a:cubicBezTo>
                  <a:cubicBezTo>
                    <a:pt x="209" y="33"/>
                    <a:pt x="234" y="28"/>
                    <a:pt x="259" y="28"/>
                  </a:cubicBezTo>
                  <a:close/>
                  <a:moveTo>
                    <a:pt x="252" y="1"/>
                  </a:moveTo>
                  <a:cubicBezTo>
                    <a:pt x="181" y="1"/>
                    <a:pt x="112" y="34"/>
                    <a:pt x="67" y="91"/>
                  </a:cubicBezTo>
                  <a:cubicBezTo>
                    <a:pt x="34" y="124"/>
                    <a:pt x="34" y="157"/>
                    <a:pt x="18" y="174"/>
                  </a:cubicBezTo>
                  <a:lnTo>
                    <a:pt x="18" y="174"/>
                  </a:lnTo>
                  <a:cubicBezTo>
                    <a:pt x="6" y="175"/>
                    <a:pt x="0" y="175"/>
                    <a:pt x="0" y="175"/>
                  </a:cubicBezTo>
                  <a:cubicBezTo>
                    <a:pt x="5" y="177"/>
                    <a:pt x="11" y="179"/>
                    <a:pt x="17" y="181"/>
                  </a:cubicBezTo>
                  <a:lnTo>
                    <a:pt x="17" y="181"/>
                  </a:lnTo>
                  <a:cubicBezTo>
                    <a:pt x="17" y="196"/>
                    <a:pt x="17" y="210"/>
                    <a:pt x="17" y="225"/>
                  </a:cubicBezTo>
                  <a:cubicBezTo>
                    <a:pt x="22" y="210"/>
                    <a:pt x="27" y="197"/>
                    <a:pt x="32" y="185"/>
                  </a:cubicBezTo>
                  <a:lnTo>
                    <a:pt x="32" y="185"/>
                  </a:lnTo>
                  <a:cubicBezTo>
                    <a:pt x="41" y="186"/>
                    <a:pt x="51" y="187"/>
                    <a:pt x="61" y="187"/>
                  </a:cubicBezTo>
                  <a:cubicBezTo>
                    <a:pt x="84" y="187"/>
                    <a:pt x="109" y="183"/>
                    <a:pt x="134" y="175"/>
                  </a:cubicBezTo>
                  <a:cubicBezTo>
                    <a:pt x="167" y="175"/>
                    <a:pt x="217" y="158"/>
                    <a:pt x="268" y="141"/>
                  </a:cubicBezTo>
                  <a:cubicBezTo>
                    <a:pt x="284" y="141"/>
                    <a:pt x="318" y="124"/>
                    <a:pt x="351" y="124"/>
                  </a:cubicBezTo>
                  <a:cubicBezTo>
                    <a:pt x="351" y="108"/>
                    <a:pt x="368" y="91"/>
                    <a:pt x="368" y="74"/>
                  </a:cubicBezTo>
                  <a:cubicBezTo>
                    <a:pt x="384" y="58"/>
                    <a:pt x="368" y="41"/>
                    <a:pt x="351" y="24"/>
                  </a:cubicBezTo>
                  <a:cubicBezTo>
                    <a:pt x="319" y="8"/>
                    <a:pt x="285" y="1"/>
                    <a:pt x="2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3909;p60"/>
            <p:cNvSpPr/>
            <p:nvPr/>
          </p:nvSpPr>
          <p:spPr>
            <a:xfrm>
              <a:off x="1385711" y="2596080"/>
              <a:ext cx="6474" cy="8077"/>
            </a:xfrm>
            <a:custGeom>
              <a:avLst/>
              <a:gdLst/>
              <a:ahLst/>
              <a:cxnLst/>
              <a:rect l="l" t="t" r="r" b="b"/>
              <a:pathLst>
                <a:path w="202" h="252" extrusionOk="0">
                  <a:moveTo>
                    <a:pt x="51" y="1"/>
                  </a:moveTo>
                  <a:cubicBezTo>
                    <a:pt x="17" y="1"/>
                    <a:pt x="1" y="34"/>
                    <a:pt x="17" y="51"/>
                  </a:cubicBezTo>
                  <a:cubicBezTo>
                    <a:pt x="17" y="84"/>
                    <a:pt x="17" y="101"/>
                    <a:pt x="34" y="118"/>
                  </a:cubicBezTo>
                  <a:cubicBezTo>
                    <a:pt x="51" y="151"/>
                    <a:pt x="68" y="168"/>
                    <a:pt x="101" y="201"/>
                  </a:cubicBezTo>
                  <a:cubicBezTo>
                    <a:pt x="118" y="218"/>
                    <a:pt x="134" y="235"/>
                    <a:pt x="168" y="251"/>
                  </a:cubicBezTo>
                  <a:cubicBezTo>
                    <a:pt x="168" y="235"/>
                    <a:pt x="151" y="218"/>
                    <a:pt x="101" y="184"/>
                  </a:cubicBezTo>
                  <a:cubicBezTo>
                    <a:pt x="84" y="151"/>
                    <a:pt x="68" y="134"/>
                    <a:pt x="51" y="101"/>
                  </a:cubicBezTo>
                  <a:cubicBezTo>
                    <a:pt x="34" y="84"/>
                    <a:pt x="17" y="34"/>
                    <a:pt x="51" y="17"/>
                  </a:cubicBezTo>
                  <a:cubicBezTo>
                    <a:pt x="84" y="17"/>
                    <a:pt x="118" y="51"/>
                    <a:pt x="134" y="84"/>
                  </a:cubicBezTo>
                  <a:cubicBezTo>
                    <a:pt x="151" y="101"/>
                    <a:pt x="168" y="134"/>
                    <a:pt x="185" y="168"/>
                  </a:cubicBezTo>
                  <a:cubicBezTo>
                    <a:pt x="185" y="184"/>
                    <a:pt x="185" y="218"/>
                    <a:pt x="185" y="251"/>
                  </a:cubicBezTo>
                  <a:cubicBezTo>
                    <a:pt x="201" y="218"/>
                    <a:pt x="201" y="184"/>
                    <a:pt x="201" y="151"/>
                  </a:cubicBezTo>
                  <a:cubicBezTo>
                    <a:pt x="185" y="118"/>
                    <a:pt x="185" y="84"/>
                    <a:pt x="151" y="67"/>
                  </a:cubicBezTo>
                  <a:cubicBezTo>
                    <a:pt x="134" y="17"/>
                    <a:pt x="10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3910;p60"/>
            <p:cNvSpPr/>
            <p:nvPr/>
          </p:nvSpPr>
          <p:spPr>
            <a:xfrm>
              <a:off x="1321451" y="2599285"/>
              <a:ext cx="23076" cy="18781"/>
            </a:xfrm>
            <a:custGeom>
              <a:avLst/>
              <a:gdLst/>
              <a:ahLst/>
              <a:cxnLst/>
              <a:rect l="l" t="t" r="r" b="b"/>
              <a:pathLst>
                <a:path w="720" h="586" extrusionOk="0">
                  <a:moveTo>
                    <a:pt x="151" y="1"/>
                  </a:moveTo>
                  <a:cubicBezTo>
                    <a:pt x="118" y="1"/>
                    <a:pt x="84" y="1"/>
                    <a:pt x="51" y="18"/>
                  </a:cubicBezTo>
                  <a:lnTo>
                    <a:pt x="1" y="18"/>
                  </a:lnTo>
                  <a:cubicBezTo>
                    <a:pt x="1" y="26"/>
                    <a:pt x="17" y="26"/>
                    <a:pt x="45" y="26"/>
                  </a:cubicBezTo>
                  <a:cubicBezTo>
                    <a:pt x="72" y="26"/>
                    <a:pt x="109" y="26"/>
                    <a:pt x="151" y="34"/>
                  </a:cubicBezTo>
                  <a:cubicBezTo>
                    <a:pt x="402" y="51"/>
                    <a:pt x="602" y="218"/>
                    <a:pt x="686" y="452"/>
                  </a:cubicBezTo>
                  <a:cubicBezTo>
                    <a:pt x="719" y="536"/>
                    <a:pt x="719" y="586"/>
                    <a:pt x="719" y="586"/>
                  </a:cubicBezTo>
                  <a:cubicBezTo>
                    <a:pt x="719" y="569"/>
                    <a:pt x="719" y="552"/>
                    <a:pt x="719" y="552"/>
                  </a:cubicBezTo>
                  <a:cubicBezTo>
                    <a:pt x="719" y="502"/>
                    <a:pt x="703" y="469"/>
                    <a:pt x="703" y="435"/>
                  </a:cubicBezTo>
                  <a:cubicBezTo>
                    <a:pt x="619" y="201"/>
                    <a:pt x="402" y="18"/>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3911;p60"/>
            <p:cNvSpPr/>
            <p:nvPr/>
          </p:nvSpPr>
          <p:spPr>
            <a:xfrm>
              <a:off x="1327348" y="2573068"/>
              <a:ext cx="1090" cy="26794"/>
            </a:xfrm>
            <a:custGeom>
              <a:avLst/>
              <a:gdLst/>
              <a:ahLst/>
              <a:cxnLst/>
              <a:rect l="l" t="t" r="r" b="b"/>
              <a:pathLst>
                <a:path w="34" h="836" extrusionOk="0">
                  <a:moveTo>
                    <a:pt x="17" y="0"/>
                  </a:moveTo>
                  <a:cubicBezTo>
                    <a:pt x="17" y="134"/>
                    <a:pt x="1" y="284"/>
                    <a:pt x="17" y="418"/>
                  </a:cubicBezTo>
                  <a:cubicBezTo>
                    <a:pt x="1" y="552"/>
                    <a:pt x="1" y="685"/>
                    <a:pt x="17" y="836"/>
                  </a:cubicBezTo>
                  <a:cubicBezTo>
                    <a:pt x="34" y="552"/>
                    <a:pt x="34" y="28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3912;p60"/>
            <p:cNvSpPr/>
            <p:nvPr/>
          </p:nvSpPr>
          <p:spPr>
            <a:xfrm>
              <a:off x="1352507" y="2612137"/>
              <a:ext cx="19326" cy="833"/>
            </a:xfrm>
            <a:custGeom>
              <a:avLst/>
              <a:gdLst/>
              <a:ahLst/>
              <a:cxnLst/>
              <a:rect l="l" t="t" r="r" b="b"/>
              <a:pathLst>
                <a:path w="603" h="26" extrusionOk="0">
                  <a:moveTo>
                    <a:pt x="1" y="1"/>
                  </a:moveTo>
                  <a:cubicBezTo>
                    <a:pt x="101" y="18"/>
                    <a:pt x="201" y="26"/>
                    <a:pt x="302" y="26"/>
                  </a:cubicBezTo>
                  <a:cubicBezTo>
                    <a:pt x="402" y="26"/>
                    <a:pt x="502" y="18"/>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3913;p60"/>
            <p:cNvSpPr/>
            <p:nvPr/>
          </p:nvSpPr>
          <p:spPr>
            <a:xfrm>
              <a:off x="1340200" y="2612137"/>
              <a:ext cx="2179" cy="3782"/>
            </a:xfrm>
            <a:custGeom>
              <a:avLst/>
              <a:gdLst/>
              <a:ahLst/>
              <a:cxnLst/>
              <a:rect l="l" t="t" r="r" b="b"/>
              <a:pathLst>
                <a:path w="68" h="118" extrusionOk="0">
                  <a:moveTo>
                    <a:pt x="1" y="1"/>
                  </a:moveTo>
                  <a:cubicBezTo>
                    <a:pt x="1" y="1"/>
                    <a:pt x="1" y="34"/>
                    <a:pt x="17" y="68"/>
                  </a:cubicBezTo>
                  <a:cubicBezTo>
                    <a:pt x="34" y="84"/>
                    <a:pt x="51" y="118"/>
                    <a:pt x="51" y="118"/>
                  </a:cubicBezTo>
                  <a:cubicBezTo>
                    <a:pt x="51" y="118"/>
                    <a:pt x="67" y="84"/>
                    <a:pt x="51" y="51"/>
                  </a:cubicBezTo>
                  <a:cubicBezTo>
                    <a:pt x="34"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3914;p60"/>
            <p:cNvSpPr/>
            <p:nvPr/>
          </p:nvSpPr>
          <p:spPr>
            <a:xfrm>
              <a:off x="1335392" y="2606272"/>
              <a:ext cx="2692" cy="2692"/>
            </a:xfrm>
            <a:custGeom>
              <a:avLst/>
              <a:gdLst/>
              <a:ahLst/>
              <a:cxnLst/>
              <a:rect l="l" t="t" r="r" b="b"/>
              <a:pathLst>
                <a:path w="84" h="84" extrusionOk="0">
                  <a:moveTo>
                    <a:pt x="0" y="0"/>
                  </a:moveTo>
                  <a:cubicBezTo>
                    <a:pt x="0" y="0"/>
                    <a:pt x="0" y="33"/>
                    <a:pt x="34" y="50"/>
                  </a:cubicBezTo>
                  <a:cubicBezTo>
                    <a:pt x="50" y="67"/>
                    <a:pt x="67" y="84"/>
                    <a:pt x="67" y="84"/>
                  </a:cubicBezTo>
                  <a:cubicBezTo>
                    <a:pt x="84" y="67"/>
                    <a:pt x="67" y="50"/>
                    <a:pt x="50" y="33"/>
                  </a:cubicBezTo>
                  <a:cubicBezTo>
                    <a:pt x="17"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3915;p60"/>
            <p:cNvSpPr/>
            <p:nvPr/>
          </p:nvSpPr>
          <p:spPr>
            <a:xfrm>
              <a:off x="1328406" y="2603356"/>
              <a:ext cx="3782" cy="1538"/>
            </a:xfrm>
            <a:custGeom>
              <a:avLst/>
              <a:gdLst/>
              <a:ahLst/>
              <a:cxnLst/>
              <a:rect l="l" t="t" r="r" b="b"/>
              <a:pathLst>
                <a:path w="118" h="48" extrusionOk="0">
                  <a:moveTo>
                    <a:pt x="36" y="0"/>
                  </a:moveTo>
                  <a:cubicBezTo>
                    <a:pt x="16" y="0"/>
                    <a:pt x="1" y="8"/>
                    <a:pt x="1" y="8"/>
                  </a:cubicBezTo>
                  <a:cubicBezTo>
                    <a:pt x="1" y="8"/>
                    <a:pt x="34" y="8"/>
                    <a:pt x="68" y="24"/>
                  </a:cubicBezTo>
                  <a:cubicBezTo>
                    <a:pt x="80" y="36"/>
                    <a:pt x="100" y="48"/>
                    <a:pt x="111" y="48"/>
                  </a:cubicBezTo>
                  <a:cubicBezTo>
                    <a:pt x="115" y="48"/>
                    <a:pt x="118" y="46"/>
                    <a:pt x="118" y="41"/>
                  </a:cubicBezTo>
                  <a:cubicBezTo>
                    <a:pt x="118" y="41"/>
                    <a:pt x="101" y="8"/>
                    <a:pt x="68" y="8"/>
                  </a:cubicBezTo>
                  <a:cubicBezTo>
                    <a:pt x="57" y="2"/>
                    <a:pt x="46"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3916;p60"/>
            <p:cNvSpPr/>
            <p:nvPr/>
          </p:nvSpPr>
          <p:spPr>
            <a:xfrm>
              <a:off x="1323598" y="2602106"/>
              <a:ext cx="2179" cy="962"/>
            </a:xfrm>
            <a:custGeom>
              <a:avLst/>
              <a:gdLst/>
              <a:ahLst/>
              <a:cxnLst/>
              <a:rect l="l" t="t" r="r" b="b"/>
              <a:pathLst>
                <a:path w="68" h="30" extrusionOk="0">
                  <a:moveTo>
                    <a:pt x="11" y="1"/>
                  </a:moveTo>
                  <a:cubicBezTo>
                    <a:pt x="5" y="1"/>
                    <a:pt x="1" y="5"/>
                    <a:pt x="1" y="13"/>
                  </a:cubicBezTo>
                  <a:cubicBezTo>
                    <a:pt x="1" y="13"/>
                    <a:pt x="17" y="30"/>
                    <a:pt x="34" y="30"/>
                  </a:cubicBezTo>
                  <a:lnTo>
                    <a:pt x="67" y="30"/>
                  </a:lnTo>
                  <a:cubicBezTo>
                    <a:pt x="67" y="30"/>
                    <a:pt x="51" y="13"/>
                    <a:pt x="34" y="13"/>
                  </a:cubicBezTo>
                  <a:cubicBezTo>
                    <a:pt x="26" y="5"/>
                    <a:pt x="17"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3917;p60"/>
            <p:cNvSpPr/>
            <p:nvPr/>
          </p:nvSpPr>
          <p:spPr>
            <a:xfrm>
              <a:off x="946594" y="2489514"/>
              <a:ext cx="99900" cy="99900"/>
            </a:xfrm>
            <a:custGeom>
              <a:avLst/>
              <a:gdLst/>
              <a:ahLst/>
              <a:cxnLst/>
              <a:rect l="l" t="t" r="r" b="b"/>
              <a:pathLst>
                <a:path w="3117" h="3117" extrusionOk="0">
                  <a:moveTo>
                    <a:pt x="853" y="1"/>
                  </a:moveTo>
                  <a:lnTo>
                    <a:pt x="1" y="1321"/>
                  </a:lnTo>
                  <a:lnTo>
                    <a:pt x="101" y="1387"/>
                  </a:lnTo>
                  <a:cubicBezTo>
                    <a:pt x="552" y="1722"/>
                    <a:pt x="2424" y="3008"/>
                    <a:pt x="2808" y="3108"/>
                  </a:cubicBezTo>
                  <a:cubicBezTo>
                    <a:pt x="2827" y="3114"/>
                    <a:pt x="2842" y="3116"/>
                    <a:pt x="2855" y="3116"/>
                  </a:cubicBezTo>
                  <a:cubicBezTo>
                    <a:pt x="3116" y="3116"/>
                    <a:pt x="1989" y="1989"/>
                    <a:pt x="1989" y="1989"/>
                  </a:cubicBezTo>
                  <a:lnTo>
                    <a:pt x="2557" y="1070"/>
                  </a:lnTo>
                  <a:lnTo>
                    <a:pt x="85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3918;p60"/>
            <p:cNvSpPr/>
            <p:nvPr/>
          </p:nvSpPr>
          <p:spPr>
            <a:xfrm>
              <a:off x="946594" y="2530218"/>
              <a:ext cx="92689" cy="58395"/>
            </a:xfrm>
            <a:custGeom>
              <a:avLst/>
              <a:gdLst/>
              <a:ahLst/>
              <a:cxnLst/>
              <a:rect l="l" t="t" r="r" b="b"/>
              <a:pathLst>
                <a:path w="2892" h="1822" extrusionOk="0">
                  <a:moveTo>
                    <a:pt x="1" y="0"/>
                  </a:moveTo>
                  <a:cubicBezTo>
                    <a:pt x="17" y="0"/>
                    <a:pt x="17" y="17"/>
                    <a:pt x="34" y="17"/>
                  </a:cubicBezTo>
                  <a:cubicBezTo>
                    <a:pt x="17" y="0"/>
                    <a:pt x="17" y="0"/>
                    <a:pt x="1" y="0"/>
                  </a:cubicBezTo>
                  <a:close/>
                  <a:moveTo>
                    <a:pt x="34" y="17"/>
                  </a:moveTo>
                  <a:lnTo>
                    <a:pt x="101" y="67"/>
                  </a:lnTo>
                  <a:lnTo>
                    <a:pt x="418" y="285"/>
                  </a:lnTo>
                  <a:cubicBezTo>
                    <a:pt x="669" y="452"/>
                    <a:pt x="1020" y="702"/>
                    <a:pt x="1421" y="953"/>
                  </a:cubicBezTo>
                  <a:cubicBezTo>
                    <a:pt x="1822" y="1203"/>
                    <a:pt x="2190" y="1421"/>
                    <a:pt x="2457" y="1588"/>
                  </a:cubicBezTo>
                  <a:lnTo>
                    <a:pt x="2774" y="1772"/>
                  </a:lnTo>
                  <a:lnTo>
                    <a:pt x="2858" y="1805"/>
                  </a:lnTo>
                  <a:lnTo>
                    <a:pt x="2774" y="1755"/>
                  </a:lnTo>
                  <a:lnTo>
                    <a:pt x="2457" y="1571"/>
                  </a:lnTo>
                  <a:cubicBezTo>
                    <a:pt x="2190" y="1404"/>
                    <a:pt x="1839" y="1187"/>
                    <a:pt x="1438" y="936"/>
                  </a:cubicBezTo>
                  <a:cubicBezTo>
                    <a:pt x="1037" y="669"/>
                    <a:pt x="686" y="435"/>
                    <a:pt x="418" y="268"/>
                  </a:cubicBezTo>
                  <a:lnTo>
                    <a:pt x="118" y="67"/>
                  </a:lnTo>
                  <a:lnTo>
                    <a:pt x="34" y="17"/>
                  </a:lnTo>
                  <a:close/>
                  <a:moveTo>
                    <a:pt x="2858" y="1805"/>
                  </a:moveTo>
                  <a:cubicBezTo>
                    <a:pt x="2875" y="1822"/>
                    <a:pt x="2875" y="1822"/>
                    <a:pt x="2891" y="1822"/>
                  </a:cubicBezTo>
                  <a:cubicBezTo>
                    <a:pt x="2875" y="1822"/>
                    <a:pt x="2875" y="1805"/>
                    <a:pt x="2858"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3919;p60"/>
            <p:cNvSpPr/>
            <p:nvPr/>
          </p:nvSpPr>
          <p:spPr>
            <a:xfrm>
              <a:off x="1019444" y="2572972"/>
              <a:ext cx="10192" cy="5481"/>
            </a:xfrm>
            <a:custGeom>
              <a:avLst/>
              <a:gdLst/>
              <a:ahLst/>
              <a:cxnLst/>
              <a:rect l="l" t="t" r="r" b="b"/>
              <a:pathLst>
                <a:path w="318" h="171" extrusionOk="0">
                  <a:moveTo>
                    <a:pt x="268" y="0"/>
                  </a:moveTo>
                  <a:cubicBezTo>
                    <a:pt x="152" y="0"/>
                    <a:pt x="44" y="53"/>
                    <a:pt x="0" y="170"/>
                  </a:cubicBezTo>
                  <a:cubicBezTo>
                    <a:pt x="84" y="70"/>
                    <a:pt x="201" y="20"/>
                    <a:pt x="318" y="3"/>
                  </a:cubicBezTo>
                  <a:cubicBezTo>
                    <a:pt x="301" y="1"/>
                    <a:pt x="285" y="0"/>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3920;p60"/>
            <p:cNvSpPr/>
            <p:nvPr/>
          </p:nvSpPr>
          <p:spPr>
            <a:xfrm>
              <a:off x="1008194" y="2556979"/>
              <a:ext cx="5929" cy="2724"/>
            </a:xfrm>
            <a:custGeom>
              <a:avLst/>
              <a:gdLst/>
              <a:ahLst/>
              <a:cxnLst/>
              <a:rect l="l" t="t" r="r" b="b"/>
              <a:pathLst>
                <a:path w="185" h="85" extrusionOk="0">
                  <a:moveTo>
                    <a:pt x="184" y="1"/>
                  </a:moveTo>
                  <a:cubicBezTo>
                    <a:pt x="184" y="1"/>
                    <a:pt x="134" y="18"/>
                    <a:pt x="84" y="34"/>
                  </a:cubicBezTo>
                  <a:cubicBezTo>
                    <a:pt x="34" y="51"/>
                    <a:pt x="0" y="84"/>
                    <a:pt x="0" y="84"/>
                  </a:cubicBezTo>
                  <a:cubicBezTo>
                    <a:pt x="34" y="84"/>
                    <a:pt x="67" y="68"/>
                    <a:pt x="100" y="51"/>
                  </a:cubicBezTo>
                  <a:cubicBezTo>
                    <a:pt x="151" y="34"/>
                    <a:pt x="184"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3921;p60"/>
            <p:cNvSpPr/>
            <p:nvPr/>
          </p:nvSpPr>
          <p:spPr>
            <a:xfrm>
              <a:off x="1005502" y="2553774"/>
              <a:ext cx="5384" cy="1122"/>
            </a:xfrm>
            <a:custGeom>
              <a:avLst/>
              <a:gdLst/>
              <a:ahLst/>
              <a:cxnLst/>
              <a:rect l="l" t="t" r="r" b="b"/>
              <a:pathLst>
                <a:path w="168" h="35" extrusionOk="0">
                  <a:moveTo>
                    <a:pt x="68" y="1"/>
                  </a:moveTo>
                  <a:cubicBezTo>
                    <a:pt x="34" y="17"/>
                    <a:pt x="1" y="17"/>
                    <a:pt x="1" y="34"/>
                  </a:cubicBezTo>
                  <a:cubicBezTo>
                    <a:pt x="1" y="34"/>
                    <a:pt x="34" y="34"/>
                    <a:pt x="84" y="17"/>
                  </a:cubicBezTo>
                  <a:cubicBezTo>
                    <a:pt x="134" y="17"/>
                    <a:pt x="1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3922;p60"/>
            <p:cNvSpPr/>
            <p:nvPr/>
          </p:nvSpPr>
          <p:spPr>
            <a:xfrm>
              <a:off x="1005502" y="2547749"/>
              <a:ext cx="5929" cy="3910"/>
            </a:xfrm>
            <a:custGeom>
              <a:avLst/>
              <a:gdLst/>
              <a:ahLst/>
              <a:cxnLst/>
              <a:rect l="l" t="t" r="r" b="b"/>
              <a:pathLst>
                <a:path w="185" h="122" extrusionOk="0">
                  <a:moveTo>
                    <a:pt x="21" y="0"/>
                  </a:moveTo>
                  <a:cubicBezTo>
                    <a:pt x="19" y="0"/>
                    <a:pt x="17" y="2"/>
                    <a:pt x="17" y="5"/>
                  </a:cubicBezTo>
                  <a:cubicBezTo>
                    <a:pt x="1" y="5"/>
                    <a:pt x="34" y="38"/>
                    <a:pt x="84" y="72"/>
                  </a:cubicBezTo>
                  <a:cubicBezTo>
                    <a:pt x="134" y="105"/>
                    <a:pt x="184" y="122"/>
                    <a:pt x="184" y="122"/>
                  </a:cubicBezTo>
                  <a:cubicBezTo>
                    <a:pt x="184" y="105"/>
                    <a:pt x="151" y="72"/>
                    <a:pt x="101" y="55"/>
                  </a:cubicBezTo>
                  <a:cubicBezTo>
                    <a:pt x="60" y="28"/>
                    <a:pt x="30"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3923;p60"/>
            <p:cNvSpPr/>
            <p:nvPr/>
          </p:nvSpPr>
          <p:spPr>
            <a:xfrm>
              <a:off x="1007104" y="2543614"/>
              <a:ext cx="6474" cy="4295"/>
            </a:xfrm>
            <a:custGeom>
              <a:avLst/>
              <a:gdLst/>
              <a:ahLst/>
              <a:cxnLst/>
              <a:rect l="l" t="t" r="r" b="b"/>
              <a:pathLst>
                <a:path w="202" h="134" extrusionOk="0">
                  <a:moveTo>
                    <a:pt x="1" y="0"/>
                  </a:moveTo>
                  <a:cubicBezTo>
                    <a:pt x="1" y="0"/>
                    <a:pt x="34" y="50"/>
                    <a:pt x="84" y="84"/>
                  </a:cubicBezTo>
                  <a:cubicBezTo>
                    <a:pt x="118" y="117"/>
                    <a:pt x="151" y="134"/>
                    <a:pt x="185" y="134"/>
                  </a:cubicBezTo>
                  <a:cubicBezTo>
                    <a:pt x="201" y="134"/>
                    <a:pt x="151" y="100"/>
                    <a:pt x="101" y="67"/>
                  </a:cubicBezTo>
                  <a:cubicBezTo>
                    <a:pt x="51"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3924;p60"/>
            <p:cNvSpPr/>
            <p:nvPr/>
          </p:nvSpPr>
          <p:spPr>
            <a:xfrm>
              <a:off x="1013001" y="2554447"/>
              <a:ext cx="12884" cy="5801"/>
            </a:xfrm>
            <a:custGeom>
              <a:avLst/>
              <a:gdLst/>
              <a:ahLst/>
              <a:cxnLst/>
              <a:rect l="l" t="t" r="r" b="b"/>
              <a:pathLst>
                <a:path w="402" h="181" extrusionOk="0">
                  <a:moveTo>
                    <a:pt x="176" y="17"/>
                  </a:moveTo>
                  <a:cubicBezTo>
                    <a:pt x="197" y="17"/>
                    <a:pt x="218" y="21"/>
                    <a:pt x="235" y="30"/>
                  </a:cubicBezTo>
                  <a:cubicBezTo>
                    <a:pt x="301" y="46"/>
                    <a:pt x="335" y="80"/>
                    <a:pt x="368" y="130"/>
                  </a:cubicBezTo>
                  <a:cubicBezTo>
                    <a:pt x="385" y="147"/>
                    <a:pt x="352" y="163"/>
                    <a:pt x="335" y="163"/>
                  </a:cubicBezTo>
                  <a:cubicBezTo>
                    <a:pt x="301" y="163"/>
                    <a:pt x="285" y="163"/>
                    <a:pt x="251" y="147"/>
                  </a:cubicBezTo>
                  <a:cubicBezTo>
                    <a:pt x="201" y="130"/>
                    <a:pt x="168" y="130"/>
                    <a:pt x="118" y="113"/>
                  </a:cubicBezTo>
                  <a:cubicBezTo>
                    <a:pt x="85" y="97"/>
                    <a:pt x="56" y="80"/>
                    <a:pt x="35" y="68"/>
                  </a:cubicBezTo>
                  <a:lnTo>
                    <a:pt x="35" y="68"/>
                  </a:lnTo>
                  <a:cubicBezTo>
                    <a:pt x="58" y="52"/>
                    <a:pt x="84" y="41"/>
                    <a:pt x="118" y="30"/>
                  </a:cubicBezTo>
                  <a:cubicBezTo>
                    <a:pt x="134" y="21"/>
                    <a:pt x="155" y="17"/>
                    <a:pt x="176" y="17"/>
                  </a:cubicBezTo>
                  <a:close/>
                  <a:moveTo>
                    <a:pt x="188" y="1"/>
                  </a:moveTo>
                  <a:cubicBezTo>
                    <a:pt x="159" y="1"/>
                    <a:pt x="130" y="5"/>
                    <a:pt x="101" y="13"/>
                  </a:cubicBezTo>
                  <a:cubicBezTo>
                    <a:pt x="69" y="29"/>
                    <a:pt x="53" y="45"/>
                    <a:pt x="23" y="60"/>
                  </a:cubicBezTo>
                  <a:lnTo>
                    <a:pt x="23" y="60"/>
                  </a:lnTo>
                  <a:cubicBezTo>
                    <a:pt x="9" y="52"/>
                    <a:pt x="1" y="46"/>
                    <a:pt x="1" y="46"/>
                  </a:cubicBezTo>
                  <a:lnTo>
                    <a:pt x="1" y="63"/>
                  </a:lnTo>
                  <a:cubicBezTo>
                    <a:pt x="4" y="65"/>
                    <a:pt x="8" y="67"/>
                    <a:pt x="12" y="69"/>
                  </a:cubicBezTo>
                  <a:lnTo>
                    <a:pt x="12" y="69"/>
                  </a:lnTo>
                  <a:cubicBezTo>
                    <a:pt x="1" y="84"/>
                    <a:pt x="1" y="97"/>
                    <a:pt x="1" y="97"/>
                  </a:cubicBezTo>
                  <a:cubicBezTo>
                    <a:pt x="8" y="89"/>
                    <a:pt x="16" y="82"/>
                    <a:pt x="23" y="77"/>
                  </a:cubicBezTo>
                  <a:lnTo>
                    <a:pt x="23" y="77"/>
                  </a:lnTo>
                  <a:cubicBezTo>
                    <a:pt x="50" y="94"/>
                    <a:pt x="79" y="117"/>
                    <a:pt x="118" y="130"/>
                  </a:cubicBezTo>
                  <a:cubicBezTo>
                    <a:pt x="151" y="147"/>
                    <a:pt x="201" y="163"/>
                    <a:pt x="251" y="163"/>
                  </a:cubicBezTo>
                  <a:cubicBezTo>
                    <a:pt x="268" y="180"/>
                    <a:pt x="301" y="180"/>
                    <a:pt x="335" y="180"/>
                  </a:cubicBezTo>
                  <a:cubicBezTo>
                    <a:pt x="352" y="180"/>
                    <a:pt x="368" y="180"/>
                    <a:pt x="385" y="163"/>
                  </a:cubicBezTo>
                  <a:cubicBezTo>
                    <a:pt x="385" y="147"/>
                    <a:pt x="402" y="130"/>
                    <a:pt x="385" y="113"/>
                  </a:cubicBezTo>
                  <a:cubicBezTo>
                    <a:pt x="347" y="38"/>
                    <a:pt x="272" y="1"/>
                    <a:pt x="1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3925;p60"/>
            <p:cNvSpPr/>
            <p:nvPr/>
          </p:nvSpPr>
          <p:spPr>
            <a:xfrm>
              <a:off x="1012457" y="2547877"/>
              <a:ext cx="4327" cy="9134"/>
            </a:xfrm>
            <a:custGeom>
              <a:avLst/>
              <a:gdLst/>
              <a:ahLst/>
              <a:cxnLst/>
              <a:rect l="l" t="t" r="r" b="b"/>
              <a:pathLst>
                <a:path w="135" h="285" extrusionOk="0">
                  <a:moveTo>
                    <a:pt x="68" y="1"/>
                  </a:moveTo>
                  <a:cubicBezTo>
                    <a:pt x="51" y="1"/>
                    <a:pt x="18" y="1"/>
                    <a:pt x="1" y="34"/>
                  </a:cubicBezTo>
                  <a:cubicBezTo>
                    <a:pt x="1" y="51"/>
                    <a:pt x="1" y="68"/>
                    <a:pt x="1" y="101"/>
                  </a:cubicBezTo>
                  <a:cubicBezTo>
                    <a:pt x="1" y="118"/>
                    <a:pt x="1" y="151"/>
                    <a:pt x="1" y="185"/>
                  </a:cubicBezTo>
                  <a:cubicBezTo>
                    <a:pt x="1" y="218"/>
                    <a:pt x="18" y="251"/>
                    <a:pt x="34" y="268"/>
                  </a:cubicBezTo>
                  <a:cubicBezTo>
                    <a:pt x="34" y="268"/>
                    <a:pt x="34" y="235"/>
                    <a:pt x="18" y="185"/>
                  </a:cubicBezTo>
                  <a:cubicBezTo>
                    <a:pt x="18" y="151"/>
                    <a:pt x="18" y="118"/>
                    <a:pt x="18" y="101"/>
                  </a:cubicBezTo>
                  <a:cubicBezTo>
                    <a:pt x="18" y="68"/>
                    <a:pt x="34" y="18"/>
                    <a:pt x="68" y="18"/>
                  </a:cubicBezTo>
                  <a:cubicBezTo>
                    <a:pt x="101" y="34"/>
                    <a:pt x="101" y="84"/>
                    <a:pt x="101" y="118"/>
                  </a:cubicBezTo>
                  <a:cubicBezTo>
                    <a:pt x="101" y="151"/>
                    <a:pt x="101" y="185"/>
                    <a:pt x="84" y="201"/>
                  </a:cubicBezTo>
                  <a:cubicBezTo>
                    <a:pt x="84" y="235"/>
                    <a:pt x="68" y="251"/>
                    <a:pt x="51" y="285"/>
                  </a:cubicBezTo>
                  <a:cubicBezTo>
                    <a:pt x="51" y="285"/>
                    <a:pt x="84" y="268"/>
                    <a:pt x="101" y="218"/>
                  </a:cubicBezTo>
                  <a:cubicBezTo>
                    <a:pt x="118" y="185"/>
                    <a:pt x="135" y="151"/>
                    <a:pt x="135" y="118"/>
                  </a:cubicBezTo>
                  <a:cubicBezTo>
                    <a:pt x="135" y="68"/>
                    <a:pt x="118"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3926;p60"/>
            <p:cNvSpPr/>
            <p:nvPr/>
          </p:nvSpPr>
          <p:spPr>
            <a:xfrm>
              <a:off x="957299" y="2515763"/>
              <a:ext cx="13429" cy="27883"/>
            </a:xfrm>
            <a:custGeom>
              <a:avLst/>
              <a:gdLst/>
              <a:ahLst/>
              <a:cxnLst/>
              <a:rect l="l" t="t" r="r" b="b"/>
              <a:pathLst>
                <a:path w="419" h="870" extrusionOk="0">
                  <a:moveTo>
                    <a:pt x="1" y="0"/>
                  </a:moveTo>
                  <a:cubicBezTo>
                    <a:pt x="1" y="0"/>
                    <a:pt x="51" y="34"/>
                    <a:pt x="118" y="84"/>
                  </a:cubicBezTo>
                  <a:cubicBezTo>
                    <a:pt x="318" y="234"/>
                    <a:pt x="402" y="485"/>
                    <a:pt x="335" y="719"/>
                  </a:cubicBezTo>
                  <a:cubicBezTo>
                    <a:pt x="318" y="819"/>
                    <a:pt x="285" y="869"/>
                    <a:pt x="302" y="869"/>
                  </a:cubicBezTo>
                  <a:cubicBezTo>
                    <a:pt x="302" y="852"/>
                    <a:pt x="318" y="852"/>
                    <a:pt x="318" y="836"/>
                  </a:cubicBezTo>
                  <a:cubicBezTo>
                    <a:pt x="335" y="802"/>
                    <a:pt x="352" y="769"/>
                    <a:pt x="352" y="736"/>
                  </a:cubicBezTo>
                  <a:cubicBezTo>
                    <a:pt x="419" y="485"/>
                    <a:pt x="335" y="218"/>
                    <a:pt x="135" y="67"/>
                  </a:cubicBezTo>
                  <a:cubicBezTo>
                    <a:pt x="101" y="50"/>
                    <a:pt x="68" y="34"/>
                    <a:pt x="34" y="17"/>
                  </a:cubicBezTo>
                  <a:cubicBezTo>
                    <a:pt x="18" y="17"/>
                    <a:pt x="18"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3927;p60"/>
            <p:cNvSpPr/>
            <p:nvPr/>
          </p:nvSpPr>
          <p:spPr>
            <a:xfrm>
              <a:off x="962683" y="2496469"/>
              <a:ext cx="14487" cy="22531"/>
            </a:xfrm>
            <a:custGeom>
              <a:avLst/>
              <a:gdLst/>
              <a:ahLst/>
              <a:cxnLst/>
              <a:rect l="l" t="t" r="r" b="b"/>
              <a:pathLst>
                <a:path w="452" h="703" extrusionOk="0">
                  <a:moveTo>
                    <a:pt x="451" y="1"/>
                  </a:moveTo>
                  <a:cubicBezTo>
                    <a:pt x="284" y="235"/>
                    <a:pt x="134" y="469"/>
                    <a:pt x="0" y="703"/>
                  </a:cubicBezTo>
                  <a:cubicBezTo>
                    <a:pt x="84" y="602"/>
                    <a:pt x="167" y="485"/>
                    <a:pt x="234" y="368"/>
                  </a:cubicBezTo>
                  <a:cubicBezTo>
                    <a:pt x="317" y="251"/>
                    <a:pt x="384" y="134"/>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3928;p60"/>
            <p:cNvSpPr/>
            <p:nvPr/>
          </p:nvSpPr>
          <p:spPr>
            <a:xfrm>
              <a:off x="977138" y="2543005"/>
              <a:ext cx="15544" cy="10256"/>
            </a:xfrm>
            <a:custGeom>
              <a:avLst/>
              <a:gdLst/>
              <a:ahLst/>
              <a:cxnLst/>
              <a:rect l="l" t="t" r="r" b="b"/>
              <a:pathLst>
                <a:path w="485" h="320" extrusionOk="0">
                  <a:moveTo>
                    <a:pt x="2" y="0"/>
                  </a:moveTo>
                  <a:cubicBezTo>
                    <a:pt x="1" y="0"/>
                    <a:pt x="0" y="1"/>
                    <a:pt x="0" y="2"/>
                  </a:cubicBezTo>
                  <a:cubicBezTo>
                    <a:pt x="67" y="69"/>
                    <a:pt x="134" y="136"/>
                    <a:pt x="217" y="186"/>
                  </a:cubicBezTo>
                  <a:cubicBezTo>
                    <a:pt x="301" y="236"/>
                    <a:pt x="401" y="287"/>
                    <a:pt x="485" y="320"/>
                  </a:cubicBezTo>
                  <a:cubicBezTo>
                    <a:pt x="485" y="320"/>
                    <a:pt x="368" y="253"/>
                    <a:pt x="234" y="153"/>
                  </a:cubicBezTo>
                  <a:cubicBezTo>
                    <a:pt x="112" y="77"/>
                    <a:pt x="18"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3929;p60"/>
            <p:cNvSpPr/>
            <p:nvPr/>
          </p:nvSpPr>
          <p:spPr>
            <a:xfrm>
              <a:off x="965343" y="2536115"/>
              <a:ext cx="1635" cy="4295"/>
            </a:xfrm>
            <a:custGeom>
              <a:avLst/>
              <a:gdLst/>
              <a:ahLst/>
              <a:cxnLst/>
              <a:rect l="l" t="t" r="r" b="b"/>
              <a:pathLst>
                <a:path w="51" h="134" extrusionOk="0">
                  <a:moveTo>
                    <a:pt x="34" y="0"/>
                  </a:moveTo>
                  <a:cubicBezTo>
                    <a:pt x="17" y="0"/>
                    <a:pt x="17" y="34"/>
                    <a:pt x="17" y="67"/>
                  </a:cubicBezTo>
                  <a:cubicBezTo>
                    <a:pt x="17" y="101"/>
                    <a:pt x="1" y="117"/>
                    <a:pt x="17" y="134"/>
                  </a:cubicBezTo>
                  <a:cubicBezTo>
                    <a:pt x="17" y="134"/>
                    <a:pt x="34" y="101"/>
                    <a:pt x="34" y="67"/>
                  </a:cubicBezTo>
                  <a:cubicBezTo>
                    <a:pt x="51"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3930;p60"/>
            <p:cNvSpPr/>
            <p:nvPr/>
          </p:nvSpPr>
          <p:spPr>
            <a:xfrm>
              <a:off x="965343" y="2528615"/>
              <a:ext cx="1090" cy="3237"/>
            </a:xfrm>
            <a:custGeom>
              <a:avLst/>
              <a:gdLst/>
              <a:ahLst/>
              <a:cxnLst/>
              <a:rect l="l" t="t" r="r" b="b"/>
              <a:pathLst>
                <a:path w="34" h="101" extrusionOk="0">
                  <a:moveTo>
                    <a:pt x="1" y="0"/>
                  </a:moveTo>
                  <a:cubicBezTo>
                    <a:pt x="1" y="0"/>
                    <a:pt x="1" y="34"/>
                    <a:pt x="1" y="50"/>
                  </a:cubicBezTo>
                  <a:cubicBezTo>
                    <a:pt x="1" y="84"/>
                    <a:pt x="17" y="101"/>
                    <a:pt x="17" y="101"/>
                  </a:cubicBezTo>
                  <a:cubicBezTo>
                    <a:pt x="34" y="101"/>
                    <a:pt x="34" y="84"/>
                    <a:pt x="17" y="50"/>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3931;p60"/>
            <p:cNvSpPr/>
            <p:nvPr/>
          </p:nvSpPr>
          <p:spPr>
            <a:xfrm>
              <a:off x="961048" y="2522718"/>
              <a:ext cx="2724" cy="2852"/>
            </a:xfrm>
            <a:custGeom>
              <a:avLst/>
              <a:gdLst/>
              <a:ahLst/>
              <a:cxnLst/>
              <a:rect l="l" t="t" r="r" b="b"/>
              <a:pathLst>
                <a:path w="85" h="89" extrusionOk="0">
                  <a:moveTo>
                    <a:pt x="1" y="1"/>
                  </a:moveTo>
                  <a:cubicBezTo>
                    <a:pt x="1" y="1"/>
                    <a:pt x="18" y="17"/>
                    <a:pt x="34" y="51"/>
                  </a:cubicBezTo>
                  <a:cubicBezTo>
                    <a:pt x="48" y="64"/>
                    <a:pt x="61" y="89"/>
                    <a:pt x="66" y="89"/>
                  </a:cubicBezTo>
                  <a:cubicBezTo>
                    <a:pt x="67" y="89"/>
                    <a:pt x="68" y="87"/>
                    <a:pt x="68" y="84"/>
                  </a:cubicBezTo>
                  <a:cubicBezTo>
                    <a:pt x="84" y="84"/>
                    <a:pt x="84" y="51"/>
                    <a:pt x="51" y="34"/>
                  </a:cubicBezTo>
                  <a:cubicBezTo>
                    <a:pt x="34" y="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3932;p60"/>
            <p:cNvSpPr/>
            <p:nvPr/>
          </p:nvSpPr>
          <p:spPr>
            <a:xfrm>
              <a:off x="957299" y="2518968"/>
              <a:ext cx="1667" cy="1635"/>
            </a:xfrm>
            <a:custGeom>
              <a:avLst/>
              <a:gdLst/>
              <a:ahLst/>
              <a:cxnLst/>
              <a:rect l="l" t="t" r="r" b="b"/>
              <a:pathLst>
                <a:path w="52" h="51" extrusionOk="0">
                  <a:moveTo>
                    <a:pt x="18" y="1"/>
                  </a:moveTo>
                  <a:cubicBezTo>
                    <a:pt x="1" y="1"/>
                    <a:pt x="1" y="17"/>
                    <a:pt x="18" y="34"/>
                  </a:cubicBezTo>
                  <a:cubicBezTo>
                    <a:pt x="34" y="51"/>
                    <a:pt x="51" y="51"/>
                    <a:pt x="51" y="51"/>
                  </a:cubicBezTo>
                  <a:cubicBezTo>
                    <a:pt x="51" y="51"/>
                    <a:pt x="51" y="34"/>
                    <a:pt x="34" y="17"/>
                  </a:cubicBezTo>
                  <a:cubicBezTo>
                    <a:pt x="34" y="1"/>
                    <a:pt x="18"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3933;p60"/>
            <p:cNvSpPr/>
            <p:nvPr/>
          </p:nvSpPr>
          <p:spPr>
            <a:xfrm>
              <a:off x="948741" y="1854956"/>
              <a:ext cx="366332" cy="710100"/>
            </a:xfrm>
            <a:custGeom>
              <a:avLst/>
              <a:gdLst/>
              <a:ahLst/>
              <a:cxnLst/>
              <a:rect l="l" t="t" r="r" b="b"/>
              <a:pathLst>
                <a:path w="11430" h="22156" extrusionOk="0">
                  <a:moveTo>
                    <a:pt x="4278" y="0"/>
                  </a:moveTo>
                  <a:cubicBezTo>
                    <a:pt x="4278" y="0"/>
                    <a:pt x="6885" y="11011"/>
                    <a:pt x="6935" y="11211"/>
                  </a:cubicBezTo>
                  <a:cubicBezTo>
                    <a:pt x="6985" y="11429"/>
                    <a:pt x="1" y="20201"/>
                    <a:pt x="1" y="20201"/>
                  </a:cubicBezTo>
                  <a:lnTo>
                    <a:pt x="2958" y="22156"/>
                  </a:lnTo>
                  <a:cubicBezTo>
                    <a:pt x="2958" y="22156"/>
                    <a:pt x="10928" y="13367"/>
                    <a:pt x="11179" y="12832"/>
                  </a:cubicBezTo>
                  <a:cubicBezTo>
                    <a:pt x="11429" y="12281"/>
                    <a:pt x="9725" y="919"/>
                    <a:pt x="9725" y="919"/>
                  </a:cubicBezTo>
                  <a:lnTo>
                    <a:pt x="427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3934;p60"/>
            <p:cNvSpPr/>
            <p:nvPr/>
          </p:nvSpPr>
          <p:spPr>
            <a:xfrm>
              <a:off x="1041911" y="1850117"/>
              <a:ext cx="368479" cy="744522"/>
            </a:xfrm>
            <a:custGeom>
              <a:avLst/>
              <a:gdLst/>
              <a:ahLst/>
              <a:cxnLst/>
              <a:rect l="l" t="t" r="r" b="b"/>
              <a:pathLst>
                <a:path w="11497" h="23230" extrusionOk="0">
                  <a:moveTo>
                    <a:pt x="402" y="1"/>
                  </a:moveTo>
                  <a:lnTo>
                    <a:pt x="302" y="418"/>
                  </a:lnTo>
                  <a:cubicBezTo>
                    <a:pt x="1" y="1655"/>
                    <a:pt x="185" y="2975"/>
                    <a:pt x="820" y="4078"/>
                  </a:cubicBezTo>
                  <a:lnTo>
                    <a:pt x="5465" y="12114"/>
                  </a:lnTo>
                  <a:cubicBezTo>
                    <a:pt x="5799" y="12682"/>
                    <a:pt x="6033" y="13301"/>
                    <a:pt x="6166" y="13952"/>
                  </a:cubicBezTo>
                  <a:lnTo>
                    <a:pt x="8272" y="23225"/>
                  </a:lnTo>
                  <a:lnTo>
                    <a:pt x="11495" y="23225"/>
                  </a:lnTo>
                  <a:cubicBezTo>
                    <a:pt x="11454" y="23033"/>
                    <a:pt x="10650" y="15524"/>
                    <a:pt x="10243" y="12983"/>
                  </a:cubicBezTo>
                  <a:cubicBezTo>
                    <a:pt x="9926" y="11012"/>
                    <a:pt x="7303" y="4913"/>
                    <a:pt x="6033" y="2039"/>
                  </a:cubicBezTo>
                  <a:lnTo>
                    <a:pt x="6818" y="1070"/>
                  </a:lnTo>
                  <a:lnTo>
                    <a:pt x="5448" y="836"/>
                  </a:lnTo>
                  <a:lnTo>
                    <a:pt x="402" y="1"/>
                  </a:lnTo>
                  <a:close/>
                  <a:moveTo>
                    <a:pt x="11495" y="23225"/>
                  </a:moveTo>
                  <a:cubicBezTo>
                    <a:pt x="11495" y="23228"/>
                    <a:pt x="11496" y="23229"/>
                    <a:pt x="11496" y="23229"/>
                  </a:cubicBezTo>
                  <a:cubicBezTo>
                    <a:pt x="11496" y="23229"/>
                    <a:pt x="11496" y="23228"/>
                    <a:pt x="11496" y="23225"/>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3935;p60"/>
            <p:cNvSpPr/>
            <p:nvPr/>
          </p:nvSpPr>
          <p:spPr>
            <a:xfrm>
              <a:off x="1237928" y="1914922"/>
              <a:ext cx="43396" cy="110348"/>
            </a:xfrm>
            <a:custGeom>
              <a:avLst/>
              <a:gdLst/>
              <a:ahLst/>
              <a:cxnLst/>
              <a:rect l="l" t="t" r="r" b="b"/>
              <a:pathLst>
                <a:path w="1354" h="3443" extrusionOk="0">
                  <a:moveTo>
                    <a:pt x="0" y="0"/>
                  </a:moveTo>
                  <a:cubicBezTo>
                    <a:pt x="17" y="34"/>
                    <a:pt x="34" y="84"/>
                    <a:pt x="50" y="134"/>
                  </a:cubicBezTo>
                  <a:lnTo>
                    <a:pt x="201" y="502"/>
                  </a:lnTo>
                  <a:cubicBezTo>
                    <a:pt x="334" y="802"/>
                    <a:pt x="501" y="1237"/>
                    <a:pt x="685" y="1721"/>
                  </a:cubicBezTo>
                  <a:cubicBezTo>
                    <a:pt x="886" y="2189"/>
                    <a:pt x="1036" y="2624"/>
                    <a:pt x="1153" y="2941"/>
                  </a:cubicBezTo>
                  <a:cubicBezTo>
                    <a:pt x="1203" y="3091"/>
                    <a:pt x="1253" y="3208"/>
                    <a:pt x="1287" y="3309"/>
                  </a:cubicBezTo>
                  <a:cubicBezTo>
                    <a:pt x="1303" y="3359"/>
                    <a:pt x="1320" y="3409"/>
                    <a:pt x="1354" y="3442"/>
                  </a:cubicBezTo>
                  <a:cubicBezTo>
                    <a:pt x="1354" y="3409"/>
                    <a:pt x="1337" y="3359"/>
                    <a:pt x="1320" y="3309"/>
                  </a:cubicBezTo>
                  <a:cubicBezTo>
                    <a:pt x="1287" y="3208"/>
                    <a:pt x="1253" y="3091"/>
                    <a:pt x="1203" y="2924"/>
                  </a:cubicBezTo>
                  <a:cubicBezTo>
                    <a:pt x="1103" y="2607"/>
                    <a:pt x="936" y="2172"/>
                    <a:pt x="752" y="1688"/>
                  </a:cubicBezTo>
                  <a:cubicBezTo>
                    <a:pt x="568" y="1220"/>
                    <a:pt x="385" y="786"/>
                    <a:pt x="251" y="485"/>
                  </a:cubicBezTo>
                  <a:cubicBezTo>
                    <a:pt x="184" y="335"/>
                    <a:pt x="117" y="201"/>
                    <a:pt x="84" y="117"/>
                  </a:cubicBezTo>
                  <a:cubicBezTo>
                    <a:pt x="67" y="67"/>
                    <a:pt x="34" y="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3936;p60"/>
            <p:cNvSpPr/>
            <p:nvPr/>
          </p:nvSpPr>
          <p:spPr>
            <a:xfrm>
              <a:off x="1128125" y="2084658"/>
              <a:ext cx="122143" cy="261913"/>
            </a:xfrm>
            <a:custGeom>
              <a:avLst/>
              <a:gdLst/>
              <a:ahLst/>
              <a:cxnLst/>
              <a:rect l="l" t="t" r="r" b="b"/>
              <a:pathLst>
                <a:path w="3811" h="8172" extrusionOk="0">
                  <a:moveTo>
                    <a:pt x="1" y="1"/>
                  </a:moveTo>
                  <a:cubicBezTo>
                    <a:pt x="18" y="34"/>
                    <a:pt x="34" y="51"/>
                    <a:pt x="51" y="85"/>
                  </a:cubicBezTo>
                  <a:lnTo>
                    <a:pt x="201" y="302"/>
                  </a:lnTo>
                  <a:lnTo>
                    <a:pt x="736" y="1120"/>
                  </a:lnTo>
                  <a:cubicBezTo>
                    <a:pt x="1321" y="2006"/>
                    <a:pt x="1872" y="2942"/>
                    <a:pt x="2374" y="3894"/>
                  </a:cubicBezTo>
                  <a:cubicBezTo>
                    <a:pt x="2641" y="4445"/>
                    <a:pt x="2892" y="4997"/>
                    <a:pt x="3092" y="5498"/>
                  </a:cubicBezTo>
                  <a:cubicBezTo>
                    <a:pt x="3176" y="5749"/>
                    <a:pt x="3276" y="5999"/>
                    <a:pt x="3343" y="6233"/>
                  </a:cubicBezTo>
                  <a:lnTo>
                    <a:pt x="3460" y="6567"/>
                  </a:lnTo>
                  <a:cubicBezTo>
                    <a:pt x="3476" y="6668"/>
                    <a:pt x="3510" y="6768"/>
                    <a:pt x="3543" y="6868"/>
                  </a:cubicBezTo>
                  <a:cubicBezTo>
                    <a:pt x="3593" y="7069"/>
                    <a:pt x="3627" y="7252"/>
                    <a:pt x="3660" y="7403"/>
                  </a:cubicBezTo>
                  <a:cubicBezTo>
                    <a:pt x="3677" y="7486"/>
                    <a:pt x="3694" y="7570"/>
                    <a:pt x="3710" y="7637"/>
                  </a:cubicBezTo>
                  <a:cubicBezTo>
                    <a:pt x="3727" y="7704"/>
                    <a:pt x="3744" y="7770"/>
                    <a:pt x="3744" y="7821"/>
                  </a:cubicBezTo>
                  <a:lnTo>
                    <a:pt x="3794" y="8088"/>
                  </a:lnTo>
                  <a:cubicBezTo>
                    <a:pt x="3794" y="8105"/>
                    <a:pt x="3811" y="8138"/>
                    <a:pt x="3811" y="8171"/>
                  </a:cubicBezTo>
                  <a:cubicBezTo>
                    <a:pt x="3811" y="8138"/>
                    <a:pt x="3811" y="8105"/>
                    <a:pt x="3811" y="8071"/>
                  </a:cubicBezTo>
                  <a:cubicBezTo>
                    <a:pt x="3794" y="8004"/>
                    <a:pt x="3794" y="7921"/>
                    <a:pt x="3777" y="7821"/>
                  </a:cubicBezTo>
                  <a:cubicBezTo>
                    <a:pt x="3760" y="7754"/>
                    <a:pt x="3760" y="7687"/>
                    <a:pt x="3744" y="7620"/>
                  </a:cubicBezTo>
                  <a:lnTo>
                    <a:pt x="3710" y="7403"/>
                  </a:lnTo>
                  <a:cubicBezTo>
                    <a:pt x="3677" y="7236"/>
                    <a:pt x="3643" y="7052"/>
                    <a:pt x="3577" y="6851"/>
                  </a:cubicBezTo>
                  <a:lnTo>
                    <a:pt x="3510" y="6551"/>
                  </a:lnTo>
                  <a:cubicBezTo>
                    <a:pt x="3476" y="6434"/>
                    <a:pt x="3443" y="6317"/>
                    <a:pt x="3410" y="6217"/>
                  </a:cubicBezTo>
                  <a:cubicBezTo>
                    <a:pt x="3326" y="5983"/>
                    <a:pt x="3242" y="5732"/>
                    <a:pt x="3142" y="5481"/>
                  </a:cubicBezTo>
                  <a:cubicBezTo>
                    <a:pt x="2958" y="4963"/>
                    <a:pt x="2708" y="4412"/>
                    <a:pt x="2424" y="3861"/>
                  </a:cubicBezTo>
                  <a:cubicBezTo>
                    <a:pt x="1939" y="2908"/>
                    <a:pt x="1388" y="1973"/>
                    <a:pt x="770" y="1087"/>
                  </a:cubicBezTo>
                  <a:cubicBezTo>
                    <a:pt x="552" y="753"/>
                    <a:pt x="352" y="469"/>
                    <a:pt x="218" y="285"/>
                  </a:cubicBezTo>
                  <a:lnTo>
                    <a:pt x="68" y="68"/>
                  </a:lnTo>
                  <a:cubicBezTo>
                    <a:pt x="51" y="51"/>
                    <a:pt x="34"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3937;p60"/>
            <p:cNvSpPr/>
            <p:nvPr/>
          </p:nvSpPr>
          <p:spPr>
            <a:xfrm>
              <a:off x="959991" y="2487912"/>
              <a:ext cx="97496" cy="62145"/>
            </a:xfrm>
            <a:custGeom>
              <a:avLst/>
              <a:gdLst/>
              <a:ahLst/>
              <a:cxnLst/>
              <a:rect l="l" t="t" r="r" b="b"/>
              <a:pathLst>
                <a:path w="3042" h="1939" extrusionOk="0">
                  <a:moveTo>
                    <a:pt x="17" y="0"/>
                  </a:moveTo>
                  <a:cubicBezTo>
                    <a:pt x="0" y="17"/>
                    <a:pt x="184" y="117"/>
                    <a:pt x="452" y="285"/>
                  </a:cubicBezTo>
                  <a:cubicBezTo>
                    <a:pt x="719" y="468"/>
                    <a:pt x="1087" y="736"/>
                    <a:pt x="1471" y="1036"/>
                  </a:cubicBezTo>
                  <a:cubicBezTo>
                    <a:pt x="1822" y="1287"/>
                    <a:pt x="2173" y="1521"/>
                    <a:pt x="2540" y="1738"/>
                  </a:cubicBezTo>
                  <a:cubicBezTo>
                    <a:pt x="2657" y="1788"/>
                    <a:pt x="2774" y="1838"/>
                    <a:pt x="2891" y="1889"/>
                  </a:cubicBezTo>
                  <a:cubicBezTo>
                    <a:pt x="2941" y="1905"/>
                    <a:pt x="2991" y="1922"/>
                    <a:pt x="3025" y="1939"/>
                  </a:cubicBezTo>
                  <a:cubicBezTo>
                    <a:pt x="3041" y="1922"/>
                    <a:pt x="2858" y="1855"/>
                    <a:pt x="2574" y="1688"/>
                  </a:cubicBezTo>
                  <a:cubicBezTo>
                    <a:pt x="2206" y="1471"/>
                    <a:pt x="1855" y="1237"/>
                    <a:pt x="1521" y="986"/>
                  </a:cubicBezTo>
                  <a:cubicBezTo>
                    <a:pt x="1120" y="686"/>
                    <a:pt x="752" y="418"/>
                    <a:pt x="485" y="251"/>
                  </a:cubicBezTo>
                  <a:cubicBezTo>
                    <a:pt x="335" y="168"/>
                    <a:pt x="218" y="101"/>
                    <a:pt x="151" y="67"/>
                  </a:cubicBezTo>
                  <a:cubicBezTo>
                    <a:pt x="101" y="34"/>
                    <a:pt x="67" y="1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3938;p60"/>
            <p:cNvSpPr/>
            <p:nvPr/>
          </p:nvSpPr>
          <p:spPr>
            <a:xfrm>
              <a:off x="1301099" y="2576818"/>
              <a:ext cx="109291" cy="2692"/>
            </a:xfrm>
            <a:custGeom>
              <a:avLst/>
              <a:gdLst/>
              <a:ahLst/>
              <a:cxnLst/>
              <a:rect l="l" t="t" r="r" b="b"/>
              <a:pathLst>
                <a:path w="3410" h="84" extrusionOk="0">
                  <a:moveTo>
                    <a:pt x="1705" y="0"/>
                  </a:moveTo>
                  <a:cubicBezTo>
                    <a:pt x="1221" y="0"/>
                    <a:pt x="803" y="17"/>
                    <a:pt x="502" y="34"/>
                  </a:cubicBezTo>
                  <a:cubicBezTo>
                    <a:pt x="335" y="34"/>
                    <a:pt x="218" y="50"/>
                    <a:pt x="135" y="50"/>
                  </a:cubicBezTo>
                  <a:cubicBezTo>
                    <a:pt x="84" y="50"/>
                    <a:pt x="34" y="50"/>
                    <a:pt x="1" y="67"/>
                  </a:cubicBezTo>
                  <a:cubicBezTo>
                    <a:pt x="34" y="84"/>
                    <a:pt x="84" y="84"/>
                    <a:pt x="135" y="84"/>
                  </a:cubicBezTo>
                  <a:lnTo>
                    <a:pt x="502" y="84"/>
                  </a:lnTo>
                  <a:lnTo>
                    <a:pt x="1705" y="67"/>
                  </a:lnTo>
                  <a:lnTo>
                    <a:pt x="2908" y="84"/>
                  </a:lnTo>
                  <a:lnTo>
                    <a:pt x="3276" y="84"/>
                  </a:lnTo>
                  <a:cubicBezTo>
                    <a:pt x="3309" y="84"/>
                    <a:pt x="3359" y="84"/>
                    <a:pt x="3409" y="67"/>
                  </a:cubicBezTo>
                  <a:cubicBezTo>
                    <a:pt x="3359" y="67"/>
                    <a:pt x="3309" y="50"/>
                    <a:pt x="3276" y="50"/>
                  </a:cubicBezTo>
                  <a:cubicBezTo>
                    <a:pt x="3175" y="50"/>
                    <a:pt x="3059" y="34"/>
                    <a:pt x="2908" y="34"/>
                  </a:cubicBezTo>
                  <a:cubicBezTo>
                    <a:pt x="2591" y="17"/>
                    <a:pt x="2173"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3939;p60"/>
            <p:cNvSpPr/>
            <p:nvPr/>
          </p:nvSpPr>
          <p:spPr>
            <a:xfrm>
              <a:off x="1070852" y="1310202"/>
              <a:ext cx="187973" cy="168647"/>
            </a:xfrm>
            <a:custGeom>
              <a:avLst/>
              <a:gdLst/>
              <a:ahLst/>
              <a:cxnLst/>
              <a:rect l="l" t="t" r="r" b="b"/>
              <a:pathLst>
                <a:path w="5865" h="5262" extrusionOk="0">
                  <a:moveTo>
                    <a:pt x="4309" y="0"/>
                  </a:moveTo>
                  <a:cubicBezTo>
                    <a:pt x="3907" y="0"/>
                    <a:pt x="3509" y="113"/>
                    <a:pt x="3158" y="339"/>
                  </a:cubicBezTo>
                  <a:cubicBezTo>
                    <a:pt x="3024" y="439"/>
                    <a:pt x="2874" y="522"/>
                    <a:pt x="2724" y="606"/>
                  </a:cubicBezTo>
                  <a:cubicBezTo>
                    <a:pt x="2523" y="639"/>
                    <a:pt x="2306" y="673"/>
                    <a:pt x="2105" y="673"/>
                  </a:cubicBezTo>
                  <a:cubicBezTo>
                    <a:pt x="1738" y="740"/>
                    <a:pt x="1420" y="974"/>
                    <a:pt x="1270" y="1324"/>
                  </a:cubicBezTo>
                  <a:cubicBezTo>
                    <a:pt x="1170" y="1558"/>
                    <a:pt x="1136" y="1826"/>
                    <a:pt x="969" y="2026"/>
                  </a:cubicBezTo>
                  <a:cubicBezTo>
                    <a:pt x="802" y="2160"/>
                    <a:pt x="618" y="2277"/>
                    <a:pt x="435" y="2377"/>
                  </a:cubicBezTo>
                  <a:cubicBezTo>
                    <a:pt x="100" y="2644"/>
                    <a:pt x="0" y="3112"/>
                    <a:pt x="184" y="3497"/>
                  </a:cubicBezTo>
                  <a:cubicBezTo>
                    <a:pt x="284" y="3630"/>
                    <a:pt x="368" y="3781"/>
                    <a:pt x="418" y="3948"/>
                  </a:cubicBezTo>
                  <a:cubicBezTo>
                    <a:pt x="418" y="4115"/>
                    <a:pt x="401" y="4282"/>
                    <a:pt x="368" y="4432"/>
                  </a:cubicBezTo>
                  <a:cubicBezTo>
                    <a:pt x="368" y="4733"/>
                    <a:pt x="535" y="5000"/>
                    <a:pt x="802" y="5117"/>
                  </a:cubicBezTo>
                  <a:cubicBezTo>
                    <a:pt x="1002" y="5210"/>
                    <a:pt x="1233" y="5261"/>
                    <a:pt x="1462" y="5261"/>
                  </a:cubicBezTo>
                  <a:cubicBezTo>
                    <a:pt x="1521" y="5261"/>
                    <a:pt x="1580" y="5258"/>
                    <a:pt x="1638" y="5251"/>
                  </a:cubicBezTo>
                  <a:lnTo>
                    <a:pt x="5096" y="2594"/>
                  </a:lnTo>
                  <a:cubicBezTo>
                    <a:pt x="5414" y="2527"/>
                    <a:pt x="5664" y="2277"/>
                    <a:pt x="5731" y="1976"/>
                  </a:cubicBezTo>
                  <a:cubicBezTo>
                    <a:pt x="5831" y="1659"/>
                    <a:pt x="5865" y="1324"/>
                    <a:pt x="5831" y="990"/>
                  </a:cubicBezTo>
                  <a:cubicBezTo>
                    <a:pt x="5765" y="740"/>
                    <a:pt x="5514" y="539"/>
                    <a:pt x="5330" y="355"/>
                  </a:cubicBezTo>
                  <a:cubicBezTo>
                    <a:pt x="5146" y="188"/>
                    <a:pt x="4929" y="88"/>
                    <a:pt x="4712" y="38"/>
                  </a:cubicBezTo>
                  <a:cubicBezTo>
                    <a:pt x="4578" y="13"/>
                    <a:pt x="4444" y="0"/>
                    <a:pt x="4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3940;p60"/>
            <p:cNvSpPr/>
            <p:nvPr/>
          </p:nvSpPr>
          <p:spPr>
            <a:xfrm>
              <a:off x="1121170" y="1352701"/>
              <a:ext cx="124290" cy="201306"/>
            </a:xfrm>
            <a:custGeom>
              <a:avLst/>
              <a:gdLst/>
              <a:ahLst/>
              <a:cxnLst/>
              <a:rect l="l" t="t" r="r" b="b"/>
              <a:pathLst>
                <a:path w="3878" h="6281" extrusionOk="0">
                  <a:moveTo>
                    <a:pt x="2181" y="1"/>
                  </a:moveTo>
                  <a:cubicBezTo>
                    <a:pt x="1521" y="1"/>
                    <a:pt x="863" y="185"/>
                    <a:pt x="285" y="550"/>
                  </a:cubicBezTo>
                  <a:lnTo>
                    <a:pt x="118" y="650"/>
                  </a:lnTo>
                  <a:lnTo>
                    <a:pt x="1" y="6231"/>
                  </a:lnTo>
                  <a:lnTo>
                    <a:pt x="2457" y="6281"/>
                  </a:lnTo>
                  <a:cubicBezTo>
                    <a:pt x="2507" y="5997"/>
                    <a:pt x="2591" y="4877"/>
                    <a:pt x="2591" y="4877"/>
                  </a:cubicBezTo>
                  <a:cubicBezTo>
                    <a:pt x="2591" y="4877"/>
                    <a:pt x="3610" y="4827"/>
                    <a:pt x="3727" y="3808"/>
                  </a:cubicBezTo>
                  <a:cubicBezTo>
                    <a:pt x="3827" y="2789"/>
                    <a:pt x="3877" y="433"/>
                    <a:pt x="3877" y="433"/>
                  </a:cubicBezTo>
                  <a:cubicBezTo>
                    <a:pt x="3345" y="144"/>
                    <a:pt x="2763" y="1"/>
                    <a:pt x="21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3941;p60"/>
            <p:cNvSpPr/>
            <p:nvPr/>
          </p:nvSpPr>
          <p:spPr>
            <a:xfrm>
              <a:off x="1206872" y="1414204"/>
              <a:ext cx="11794" cy="40223"/>
            </a:xfrm>
            <a:custGeom>
              <a:avLst/>
              <a:gdLst/>
              <a:ahLst/>
              <a:cxnLst/>
              <a:rect l="l" t="t" r="r" b="b"/>
              <a:pathLst>
                <a:path w="368" h="1255" extrusionOk="0">
                  <a:moveTo>
                    <a:pt x="17" y="1"/>
                  </a:moveTo>
                  <a:lnTo>
                    <a:pt x="17" y="1"/>
                  </a:lnTo>
                  <a:cubicBezTo>
                    <a:pt x="50" y="268"/>
                    <a:pt x="117" y="519"/>
                    <a:pt x="201" y="770"/>
                  </a:cubicBezTo>
                  <a:cubicBezTo>
                    <a:pt x="217" y="870"/>
                    <a:pt x="251" y="970"/>
                    <a:pt x="284" y="1070"/>
                  </a:cubicBezTo>
                  <a:cubicBezTo>
                    <a:pt x="301" y="1104"/>
                    <a:pt x="301" y="1137"/>
                    <a:pt x="301" y="1171"/>
                  </a:cubicBezTo>
                  <a:cubicBezTo>
                    <a:pt x="284" y="1187"/>
                    <a:pt x="267" y="1204"/>
                    <a:pt x="217" y="1204"/>
                  </a:cubicBezTo>
                  <a:cubicBezTo>
                    <a:pt x="198" y="1199"/>
                    <a:pt x="177" y="1197"/>
                    <a:pt x="155" y="1197"/>
                  </a:cubicBezTo>
                  <a:cubicBezTo>
                    <a:pt x="103" y="1197"/>
                    <a:pt x="47" y="1209"/>
                    <a:pt x="0" y="1221"/>
                  </a:cubicBezTo>
                  <a:cubicBezTo>
                    <a:pt x="67" y="1254"/>
                    <a:pt x="151" y="1254"/>
                    <a:pt x="217" y="1254"/>
                  </a:cubicBezTo>
                  <a:lnTo>
                    <a:pt x="284" y="1254"/>
                  </a:lnTo>
                  <a:cubicBezTo>
                    <a:pt x="318" y="1254"/>
                    <a:pt x="334" y="1221"/>
                    <a:pt x="351" y="1204"/>
                  </a:cubicBezTo>
                  <a:cubicBezTo>
                    <a:pt x="368" y="1154"/>
                    <a:pt x="368" y="1087"/>
                    <a:pt x="351" y="1037"/>
                  </a:cubicBezTo>
                  <a:cubicBezTo>
                    <a:pt x="318" y="953"/>
                    <a:pt x="301" y="853"/>
                    <a:pt x="267" y="753"/>
                  </a:cubicBezTo>
                  <a:cubicBezTo>
                    <a:pt x="217" y="485"/>
                    <a:pt x="134" y="235"/>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3942;p60"/>
            <p:cNvSpPr/>
            <p:nvPr/>
          </p:nvSpPr>
          <p:spPr>
            <a:xfrm>
              <a:off x="1162963" y="1492406"/>
              <a:ext cx="41248" cy="24646"/>
            </a:xfrm>
            <a:custGeom>
              <a:avLst/>
              <a:gdLst/>
              <a:ahLst/>
              <a:cxnLst/>
              <a:rect l="l" t="t" r="r" b="b"/>
              <a:pathLst>
                <a:path w="1287" h="769" extrusionOk="0">
                  <a:moveTo>
                    <a:pt x="0" y="0"/>
                  </a:moveTo>
                  <a:cubicBezTo>
                    <a:pt x="0" y="0"/>
                    <a:pt x="234" y="769"/>
                    <a:pt x="1253" y="769"/>
                  </a:cubicBezTo>
                  <a:lnTo>
                    <a:pt x="1287" y="502"/>
                  </a:lnTo>
                  <a:cubicBezTo>
                    <a:pt x="819" y="468"/>
                    <a:pt x="368" y="3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3943;p60"/>
            <p:cNvSpPr/>
            <p:nvPr/>
          </p:nvSpPr>
          <p:spPr>
            <a:xfrm>
              <a:off x="1103318" y="1407602"/>
              <a:ext cx="28076" cy="39902"/>
            </a:xfrm>
            <a:custGeom>
              <a:avLst/>
              <a:gdLst/>
              <a:ahLst/>
              <a:cxnLst/>
              <a:rect l="l" t="t" r="r" b="b"/>
              <a:pathLst>
                <a:path w="876" h="1245" extrusionOk="0">
                  <a:moveTo>
                    <a:pt x="594" y="0"/>
                  </a:moveTo>
                  <a:cubicBezTo>
                    <a:pt x="403" y="0"/>
                    <a:pt x="1" y="71"/>
                    <a:pt x="40" y="691"/>
                  </a:cubicBezTo>
                  <a:cubicBezTo>
                    <a:pt x="59" y="1143"/>
                    <a:pt x="321" y="1245"/>
                    <a:pt x="547" y="1245"/>
                  </a:cubicBezTo>
                  <a:cubicBezTo>
                    <a:pt x="722" y="1245"/>
                    <a:pt x="875" y="1183"/>
                    <a:pt x="875" y="1176"/>
                  </a:cubicBezTo>
                  <a:cubicBezTo>
                    <a:pt x="875" y="1143"/>
                    <a:pt x="691" y="6"/>
                    <a:pt x="691" y="6"/>
                  </a:cubicBezTo>
                  <a:cubicBezTo>
                    <a:pt x="688" y="6"/>
                    <a:pt x="650" y="0"/>
                    <a:pt x="59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3944;p60"/>
            <p:cNvSpPr/>
            <p:nvPr/>
          </p:nvSpPr>
          <p:spPr>
            <a:xfrm>
              <a:off x="1110466" y="1416352"/>
              <a:ext cx="12339" cy="22531"/>
            </a:xfrm>
            <a:custGeom>
              <a:avLst/>
              <a:gdLst/>
              <a:ahLst/>
              <a:cxnLst/>
              <a:rect l="l" t="t" r="r" b="b"/>
              <a:pathLst>
                <a:path w="385" h="703" extrusionOk="0">
                  <a:moveTo>
                    <a:pt x="201" y="1"/>
                  </a:moveTo>
                  <a:cubicBezTo>
                    <a:pt x="134" y="17"/>
                    <a:pt x="67" y="68"/>
                    <a:pt x="51" y="134"/>
                  </a:cubicBezTo>
                  <a:cubicBezTo>
                    <a:pt x="17" y="201"/>
                    <a:pt x="1" y="285"/>
                    <a:pt x="17" y="352"/>
                  </a:cubicBezTo>
                  <a:cubicBezTo>
                    <a:pt x="17" y="502"/>
                    <a:pt x="101" y="636"/>
                    <a:pt x="235" y="703"/>
                  </a:cubicBezTo>
                  <a:cubicBezTo>
                    <a:pt x="285" y="703"/>
                    <a:pt x="335" y="703"/>
                    <a:pt x="368" y="669"/>
                  </a:cubicBezTo>
                  <a:cubicBezTo>
                    <a:pt x="385" y="652"/>
                    <a:pt x="385" y="636"/>
                    <a:pt x="385" y="619"/>
                  </a:cubicBezTo>
                  <a:lnTo>
                    <a:pt x="385" y="619"/>
                  </a:lnTo>
                  <a:cubicBezTo>
                    <a:pt x="385" y="619"/>
                    <a:pt x="368" y="636"/>
                    <a:pt x="351" y="652"/>
                  </a:cubicBezTo>
                  <a:cubicBezTo>
                    <a:pt x="335" y="661"/>
                    <a:pt x="318" y="665"/>
                    <a:pt x="301" y="665"/>
                  </a:cubicBezTo>
                  <a:cubicBezTo>
                    <a:pt x="285" y="665"/>
                    <a:pt x="268" y="661"/>
                    <a:pt x="251" y="652"/>
                  </a:cubicBezTo>
                  <a:cubicBezTo>
                    <a:pt x="134" y="586"/>
                    <a:pt x="67" y="485"/>
                    <a:pt x="67" y="352"/>
                  </a:cubicBezTo>
                  <a:cubicBezTo>
                    <a:pt x="67" y="285"/>
                    <a:pt x="84" y="218"/>
                    <a:pt x="101" y="151"/>
                  </a:cubicBezTo>
                  <a:cubicBezTo>
                    <a:pt x="118" y="101"/>
                    <a:pt x="151" y="51"/>
                    <a:pt x="201" y="34"/>
                  </a:cubicBezTo>
                  <a:cubicBezTo>
                    <a:pt x="235" y="34"/>
                    <a:pt x="268" y="34"/>
                    <a:pt x="285" y="68"/>
                  </a:cubicBezTo>
                  <a:cubicBezTo>
                    <a:pt x="301" y="84"/>
                    <a:pt x="285" y="118"/>
                    <a:pt x="301" y="118"/>
                  </a:cubicBezTo>
                  <a:cubicBezTo>
                    <a:pt x="301" y="118"/>
                    <a:pt x="318" y="101"/>
                    <a:pt x="301" y="68"/>
                  </a:cubicBezTo>
                  <a:cubicBezTo>
                    <a:pt x="301" y="51"/>
                    <a:pt x="285" y="34"/>
                    <a:pt x="268" y="17"/>
                  </a:cubicBezTo>
                  <a:cubicBezTo>
                    <a:pt x="251" y="1"/>
                    <a:pt x="218"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3945;p60"/>
            <p:cNvSpPr/>
            <p:nvPr/>
          </p:nvSpPr>
          <p:spPr>
            <a:xfrm>
              <a:off x="1176873" y="1401481"/>
              <a:ext cx="20384" cy="6090"/>
            </a:xfrm>
            <a:custGeom>
              <a:avLst/>
              <a:gdLst/>
              <a:ahLst/>
              <a:cxnLst/>
              <a:rect l="l" t="t" r="r" b="b"/>
              <a:pathLst>
                <a:path w="636" h="190" extrusionOk="0">
                  <a:moveTo>
                    <a:pt x="335" y="0"/>
                  </a:moveTo>
                  <a:cubicBezTo>
                    <a:pt x="243" y="0"/>
                    <a:pt x="150" y="25"/>
                    <a:pt x="67" y="80"/>
                  </a:cubicBezTo>
                  <a:cubicBezTo>
                    <a:pt x="17" y="131"/>
                    <a:pt x="0" y="164"/>
                    <a:pt x="17" y="181"/>
                  </a:cubicBezTo>
                  <a:cubicBezTo>
                    <a:pt x="20" y="187"/>
                    <a:pt x="28" y="190"/>
                    <a:pt x="40" y="190"/>
                  </a:cubicBezTo>
                  <a:cubicBezTo>
                    <a:pt x="87" y="190"/>
                    <a:pt x="197" y="144"/>
                    <a:pt x="318" y="131"/>
                  </a:cubicBezTo>
                  <a:cubicBezTo>
                    <a:pt x="429" y="131"/>
                    <a:pt x="526" y="145"/>
                    <a:pt x="583" y="145"/>
                  </a:cubicBezTo>
                  <a:cubicBezTo>
                    <a:pt x="611" y="145"/>
                    <a:pt x="630" y="142"/>
                    <a:pt x="635" y="131"/>
                  </a:cubicBezTo>
                  <a:cubicBezTo>
                    <a:pt x="635" y="114"/>
                    <a:pt x="619" y="80"/>
                    <a:pt x="552" y="47"/>
                  </a:cubicBezTo>
                  <a:cubicBezTo>
                    <a:pt x="484" y="17"/>
                    <a:pt x="410"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3946;p60"/>
            <p:cNvSpPr/>
            <p:nvPr/>
          </p:nvSpPr>
          <p:spPr>
            <a:xfrm>
              <a:off x="1222929" y="1404589"/>
              <a:ext cx="16089" cy="4295"/>
            </a:xfrm>
            <a:custGeom>
              <a:avLst/>
              <a:gdLst/>
              <a:ahLst/>
              <a:cxnLst/>
              <a:rect l="l" t="t" r="r" b="b"/>
              <a:pathLst>
                <a:path w="502" h="134" extrusionOk="0">
                  <a:moveTo>
                    <a:pt x="251" y="0"/>
                  </a:moveTo>
                  <a:cubicBezTo>
                    <a:pt x="101" y="0"/>
                    <a:pt x="0" y="50"/>
                    <a:pt x="0" y="84"/>
                  </a:cubicBezTo>
                  <a:cubicBezTo>
                    <a:pt x="17" y="134"/>
                    <a:pt x="117" y="134"/>
                    <a:pt x="251" y="134"/>
                  </a:cubicBezTo>
                  <a:cubicBezTo>
                    <a:pt x="385" y="134"/>
                    <a:pt x="485" y="134"/>
                    <a:pt x="502" y="100"/>
                  </a:cubicBezTo>
                  <a:cubicBezTo>
                    <a:pt x="502" y="50"/>
                    <a:pt x="401"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3947;p60"/>
            <p:cNvSpPr/>
            <p:nvPr/>
          </p:nvSpPr>
          <p:spPr>
            <a:xfrm>
              <a:off x="1116908" y="1330586"/>
              <a:ext cx="137110" cy="88843"/>
            </a:xfrm>
            <a:custGeom>
              <a:avLst/>
              <a:gdLst/>
              <a:ahLst/>
              <a:cxnLst/>
              <a:rect l="l" t="t" r="r" b="b"/>
              <a:pathLst>
                <a:path w="4278" h="2772" extrusionOk="0">
                  <a:moveTo>
                    <a:pt x="2391" y="0"/>
                  </a:moveTo>
                  <a:cubicBezTo>
                    <a:pt x="2056" y="0"/>
                    <a:pt x="1722" y="48"/>
                    <a:pt x="1387" y="120"/>
                  </a:cubicBezTo>
                  <a:cubicBezTo>
                    <a:pt x="1003" y="204"/>
                    <a:pt x="668" y="404"/>
                    <a:pt x="401" y="688"/>
                  </a:cubicBezTo>
                  <a:cubicBezTo>
                    <a:pt x="134" y="972"/>
                    <a:pt x="0" y="1373"/>
                    <a:pt x="67" y="1758"/>
                  </a:cubicBezTo>
                  <a:lnTo>
                    <a:pt x="17" y="1591"/>
                  </a:lnTo>
                  <a:lnTo>
                    <a:pt x="134" y="2326"/>
                  </a:lnTo>
                  <a:cubicBezTo>
                    <a:pt x="134" y="2443"/>
                    <a:pt x="167" y="2560"/>
                    <a:pt x="251" y="2660"/>
                  </a:cubicBezTo>
                  <a:cubicBezTo>
                    <a:pt x="333" y="2734"/>
                    <a:pt x="436" y="2772"/>
                    <a:pt x="540" y="2772"/>
                  </a:cubicBezTo>
                  <a:cubicBezTo>
                    <a:pt x="625" y="2772"/>
                    <a:pt x="710" y="2746"/>
                    <a:pt x="785" y="2693"/>
                  </a:cubicBezTo>
                  <a:cubicBezTo>
                    <a:pt x="1019" y="2526"/>
                    <a:pt x="1186" y="2292"/>
                    <a:pt x="1270" y="2008"/>
                  </a:cubicBezTo>
                  <a:cubicBezTo>
                    <a:pt x="1337" y="1741"/>
                    <a:pt x="1487" y="1490"/>
                    <a:pt x="1654" y="1257"/>
                  </a:cubicBezTo>
                  <a:cubicBezTo>
                    <a:pt x="1849" y="1462"/>
                    <a:pt x="2108" y="1570"/>
                    <a:pt x="2370" y="1570"/>
                  </a:cubicBezTo>
                  <a:cubicBezTo>
                    <a:pt x="2512" y="1570"/>
                    <a:pt x="2655" y="1538"/>
                    <a:pt x="2790" y="1474"/>
                  </a:cubicBezTo>
                  <a:cubicBezTo>
                    <a:pt x="2958" y="1390"/>
                    <a:pt x="3091" y="1257"/>
                    <a:pt x="3242" y="1173"/>
                  </a:cubicBezTo>
                  <a:cubicBezTo>
                    <a:pt x="3340" y="1096"/>
                    <a:pt x="3461" y="1055"/>
                    <a:pt x="3584" y="1055"/>
                  </a:cubicBezTo>
                  <a:cubicBezTo>
                    <a:pt x="3648" y="1055"/>
                    <a:pt x="3713" y="1067"/>
                    <a:pt x="3776" y="1089"/>
                  </a:cubicBezTo>
                  <a:cubicBezTo>
                    <a:pt x="3852" y="1120"/>
                    <a:pt x="3928" y="1192"/>
                    <a:pt x="4017" y="1192"/>
                  </a:cubicBezTo>
                  <a:cubicBezTo>
                    <a:pt x="4026" y="1192"/>
                    <a:pt x="4035" y="1191"/>
                    <a:pt x="4044" y="1190"/>
                  </a:cubicBezTo>
                  <a:cubicBezTo>
                    <a:pt x="4127" y="1190"/>
                    <a:pt x="4194" y="1140"/>
                    <a:pt x="4227" y="1073"/>
                  </a:cubicBezTo>
                  <a:cubicBezTo>
                    <a:pt x="4261" y="1006"/>
                    <a:pt x="4277" y="922"/>
                    <a:pt x="4261" y="856"/>
                  </a:cubicBezTo>
                  <a:cubicBezTo>
                    <a:pt x="4211" y="555"/>
                    <a:pt x="4010" y="321"/>
                    <a:pt x="3743" y="204"/>
                  </a:cubicBezTo>
                  <a:cubicBezTo>
                    <a:pt x="3397" y="69"/>
                    <a:pt x="3038" y="1"/>
                    <a:pt x="2665" y="1"/>
                  </a:cubicBezTo>
                  <a:cubicBezTo>
                    <a:pt x="2623" y="1"/>
                    <a:pt x="2582" y="2"/>
                    <a:pt x="2540" y="3"/>
                  </a:cubicBezTo>
                  <a:cubicBezTo>
                    <a:pt x="2490" y="1"/>
                    <a:pt x="2441" y="0"/>
                    <a:pt x="2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3948;p60"/>
            <p:cNvSpPr/>
            <p:nvPr/>
          </p:nvSpPr>
          <p:spPr>
            <a:xfrm>
              <a:off x="1217577" y="1341932"/>
              <a:ext cx="37499" cy="40191"/>
            </a:xfrm>
            <a:custGeom>
              <a:avLst/>
              <a:gdLst/>
              <a:ahLst/>
              <a:cxnLst/>
              <a:rect l="l" t="t" r="r" b="b"/>
              <a:pathLst>
                <a:path w="1170" h="1254" extrusionOk="0">
                  <a:moveTo>
                    <a:pt x="418" y="0"/>
                  </a:moveTo>
                  <a:cubicBezTo>
                    <a:pt x="201" y="0"/>
                    <a:pt x="34" y="151"/>
                    <a:pt x="0" y="351"/>
                  </a:cubicBezTo>
                  <a:lnTo>
                    <a:pt x="84" y="418"/>
                  </a:lnTo>
                  <a:cubicBezTo>
                    <a:pt x="134" y="685"/>
                    <a:pt x="268" y="919"/>
                    <a:pt x="468" y="1086"/>
                  </a:cubicBezTo>
                  <a:cubicBezTo>
                    <a:pt x="552" y="1187"/>
                    <a:pt x="669" y="1237"/>
                    <a:pt x="802" y="1253"/>
                  </a:cubicBezTo>
                  <a:cubicBezTo>
                    <a:pt x="1020" y="1220"/>
                    <a:pt x="1170" y="1036"/>
                    <a:pt x="1170" y="819"/>
                  </a:cubicBezTo>
                  <a:cubicBezTo>
                    <a:pt x="1170" y="618"/>
                    <a:pt x="1070" y="418"/>
                    <a:pt x="919" y="268"/>
                  </a:cubicBezTo>
                  <a:cubicBezTo>
                    <a:pt x="802" y="117"/>
                    <a:pt x="619" y="17"/>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3949;p60"/>
            <p:cNvSpPr/>
            <p:nvPr/>
          </p:nvSpPr>
          <p:spPr>
            <a:xfrm>
              <a:off x="1182225" y="1415711"/>
              <a:ext cx="8077" cy="7724"/>
            </a:xfrm>
            <a:custGeom>
              <a:avLst/>
              <a:gdLst/>
              <a:ahLst/>
              <a:cxnLst/>
              <a:rect l="l" t="t" r="r" b="b"/>
              <a:pathLst>
                <a:path w="252" h="241" extrusionOk="0">
                  <a:moveTo>
                    <a:pt x="104" y="1"/>
                  </a:moveTo>
                  <a:cubicBezTo>
                    <a:pt x="39" y="1"/>
                    <a:pt x="1" y="48"/>
                    <a:pt x="1" y="121"/>
                  </a:cubicBezTo>
                  <a:cubicBezTo>
                    <a:pt x="1" y="188"/>
                    <a:pt x="51" y="238"/>
                    <a:pt x="117" y="238"/>
                  </a:cubicBezTo>
                  <a:cubicBezTo>
                    <a:pt x="125" y="240"/>
                    <a:pt x="132" y="241"/>
                    <a:pt x="139" y="241"/>
                  </a:cubicBezTo>
                  <a:cubicBezTo>
                    <a:pt x="198" y="241"/>
                    <a:pt x="251" y="181"/>
                    <a:pt x="251" y="121"/>
                  </a:cubicBezTo>
                  <a:cubicBezTo>
                    <a:pt x="251" y="54"/>
                    <a:pt x="201" y="4"/>
                    <a:pt x="134" y="4"/>
                  </a:cubicBezTo>
                  <a:cubicBezTo>
                    <a:pt x="123" y="2"/>
                    <a:pt x="113" y="1"/>
                    <a:pt x="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3950;p60"/>
            <p:cNvSpPr/>
            <p:nvPr/>
          </p:nvSpPr>
          <p:spPr>
            <a:xfrm>
              <a:off x="1174726" y="1410455"/>
              <a:ext cx="17179" cy="4423"/>
            </a:xfrm>
            <a:custGeom>
              <a:avLst/>
              <a:gdLst/>
              <a:ahLst/>
              <a:cxnLst/>
              <a:rect l="l" t="t" r="r" b="b"/>
              <a:pathLst>
                <a:path w="536" h="138" extrusionOk="0">
                  <a:moveTo>
                    <a:pt x="268" y="1"/>
                  </a:moveTo>
                  <a:cubicBezTo>
                    <a:pt x="184" y="1"/>
                    <a:pt x="118" y="18"/>
                    <a:pt x="67" y="68"/>
                  </a:cubicBezTo>
                  <a:cubicBezTo>
                    <a:pt x="17" y="101"/>
                    <a:pt x="1" y="135"/>
                    <a:pt x="17" y="135"/>
                  </a:cubicBezTo>
                  <a:cubicBezTo>
                    <a:pt x="19" y="136"/>
                    <a:pt x="22" y="137"/>
                    <a:pt x="26" y="137"/>
                  </a:cubicBezTo>
                  <a:cubicBezTo>
                    <a:pt x="57" y="137"/>
                    <a:pt x="149" y="84"/>
                    <a:pt x="268" y="84"/>
                  </a:cubicBezTo>
                  <a:cubicBezTo>
                    <a:pt x="387" y="84"/>
                    <a:pt x="479" y="137"/>
                    <a:pt x="510" y="137"/>
                  </a:cubicBezTo>
                  <a:cubicBezTo>
                    <a:pt x="514" y="137"/>
                    <a:pt x="517" y="136"/>
                    <a:pt x="519" y="135"/>
                  </a:cubicBezTo>
                  <a:cubicBezTo>
                    <a:pt x="535" y="118"/>
                    <a:pt x="519" y="84"/>
                    <a:pt x="468" y="51"/>
                  </a:cubicBezTo>
                  <a:cubicBezTo>
                    <a:pt x="402" y="18"/>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3951;p60"/>
            <p:cNvSpPr/>
            <p:nvPr/>
          </p:nvSpPr>
          <p:spPr>
            <a:xfrm>
              <a:off x="1227736" y="1415294"/>
              <a:ext cx="8077" cy="8045"/>
            </a:xfrm>
            <a:custGeom>
              <a:avLst/>
              <a:gdLst/>
              <a:ahLst/>
              <a:cxnLst/>
              <a:rect l="l" t="t" r="r" b="b"/>
              <a:pathLst>
                <a:path w="252" h="251" extrusionOk="0">
                  <a:moveTo>
                    <a:pt x="118" y="0"/>
                  </a:moveTo>
                  <a:cubicBezTo>
                    <a:pt x="51" y="0"/>
                    <a:pt x="1" y="50"/>
                    <a:pt x="1" y="117"/>
                  </a:cubicBezTo>
                  <a:cubicBezTo>
                    <a:pt x="1" y="201"/>
                    <a:pt x="51" y="251"/>
                    <a:pt x="118" y="251"/>
                  </a:cubicBezTo>
                  <a:cubicBezTo>
                    <a:pt x="185" y="251"/>
                    <a:pt x="251" y="201"/>
                    <a:pt x="251" y="134"/>
                  </a:cubicBezTo>
                  <a:cubicBezTo>
                    <a:pt x="251" y="67"/>
                    <a:pt x="201"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3952;p60"/>
            <p:cNvSpPr/>
            <p:nvPr/>
          </p:nvSpPr>
          <p:spPr>
            <a:xfrm>
              <a:off x="1221326" y="1410999"/>
              <a:ext cx="16634" cy="4936"/>
            </a:xfrm>
            <a:custGeom>
              <a:avLst/>
              <a:gdLst/>
              <a:ahLst/>
              <a:cxnLst/>
              <a:rect l="l" t="t" r="r" b="b"/>
              <a:pathLst>
                <a:path w="519" h="154" extrusionOk="0">
                  <a:moveTo>
                    <a:pt x="251" y="1"/>
                  </a:moveTo>
                  <a:cubicBezTo>
                    <a:pt x="184" y="1"/>
                    <a:pt x="117" y="34"/>
                    <a:pt x="50" y="67"/>
                  </a:cubicBezTo>
                  <a:cubicBezTo>
                    <a:pt x="17" y="101"/>
                    <a:pt x="0" y="134"/>
                    <a:pt x="17" y="151"/>
                  </a:cubicBezTo>
                  <a:cubicBezTo>
                    <a:pt x="18" y="153"/>
                    <a:pt x="21" y="153"/>
                    <a:pt x="23" y="153"/>
                  </a:cubicBezTo>
                  <a:cubicBezTo>
                    <a:pt x="49" y="153"/>
                    <a:pt x="131" y="84"/>
                    <a:pt x="268" y="84"/>
                  </a:cubicBezTo>
                  <a:cubicBezTo>
                    <a:pt x="386" y="84"/>
                    <a:pt x="479" y="137"/>
                    <a:pt x="510" y="137"/>
                  </a:cubicBezTo>
                  <a:cubicBezTo>
                    <a:pt x="513" y="137"/>
                    <a:pt x="516" y="136"/>
                    <a:pt x="518" y="134"/>
                  </a:cubicBezTo>
                  <a:cubicBezTo>
                    <a:pt x="518" y="118"/>
                    <a:pt x="502" y="101"/>
                    <a:pt x="468" y="67"/>
                  </a:cubicBezTo>
                  <a:cubicBezTo>
                    <a:pt x="401" y="17"/>
                    <a:pt x="334"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3953;p60"/>
            <p:cNvSpPr/>
            <p:nvPr/>
          </p:nvSpPr>
          <p:spPr>
            <a:xfrm>
              <a:off x="1192385" y="1453850"/>
              <a:ext cx="13429" cy="13429"/>
            </a:xfrm>
            <a:custGeom>
              <a:avLst/>
              <a:gdLst/>
              <a:ahLst/>
              <a:cxnLst/>
              <a:rect l="l" t="t" r="r" b="b"/>
              <a:pathLst>
                <a:path w="419" h="419" extrusionOk="0">
                  <a:moveTo>
                    <a:pt x="34" y="0"/>
                  </a:moveTo>
                  <a:cubicBezTo>
                    <a:pt x="18" y="0"/>
                    <a:pt x="1" y="34"/>
                    <a:pt x="1" y="101"/>
                  </a:cubicBezTo>
                  <a:cubicBezTo>
                    <a:pt x="18" y="268"/>
                    <a:pt x="151" y="401"/>
                    <a:pt x="318" y="418"/>
                  </a:cubicBezTo>
                  <a:cubicBezTo>
                    <a:pt x="369" y="418"/>
                    <a:pt x="419" y="401"/>
                    <a:pt x="419" y="401"/>
                  </a:cubicBezTo>
                  <a:cubicBezTo>
                    <a:pt x="419" y="385"/>
                    <a:pt x="268" y="385"/>
                    <a:pt x="151" y="268"/>
                  </a:cubicBezTo>
                  <a:cubicBezTo>
                    <a:pt x="34" y="151"/>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3954;p60"/>
            <p:cNvSpPr/>
            <p:nvPr/>
          </p:nvSpPr>
          <p:spPr>
            <a:xfrm>
              <a:off x="1213282" y="1612882"/>
              <a:ext cx="404888" cy="191883"/>
            </a:xfrm>
            <a:custGeom>
              <a:avLst/>
              <a:gdLst/>
              <a:ahLst/>
              <a:cxnLst/>
              <a:rect l="l" t="t" r="r" b="b"/>
              <a:pathLst>
                <a:path w="12633" h="5987" extrusionOk="0">
                  <a:moveTo>
                    <a:pt x="2273" y="1"/>
                  </a:moveTo>
                  <a:lnTo>
                    <a:pt x="218" y="686"/>
                  </a:lnTo>
                  <a:cubicBezTo>
                    <a:pt x="218" y="686"/>
                    <a:pt x="1" y="1371"/>
                    <a:pt x="1337" y="4612"/>
                  </a:cubicBezTo>
                  <a:cubicBezTo>
                    <a:pt x="1767" y="5640"/>
                    <a:pt x="2833" y="5986"/>
                    <a:pt x="4075" y="5986"/>
                  </a:cubicBezTo>
                  <a:cubicBezTo>
                    <a:pt x="6653" y="5986"/>
                    <a:pt x="9992" y="4495"/>
                    <a:pt x="9992" y="4495"/>
                  </a:cubicBezTo>
                  <a:lnTo>
                    <a:pt x="9992" y="4479"/>
                  </a:lnTo>
                  <a:cubicBezTo>
                    <a:pt x="10527" y="4378"/>
                    <a:pt x="11062" y="4245"/>
                    <a:pt x="11580" y="4078"/>
                  </a:cubicBezTo>
                  <a:cubicBezTo>
                    <a:pt x="12298" y="3827"/>
                    <a:pt x="12281" y="3760"/>
                    <a:pt x="12231" y="3677"/>
                  </a:cubicBezTo>
                  <a:cubicBezTo>
                    <a:pt x="12214" y="3647"/>
                    <a:pt x="12174" y="3635"/>
                    <a:pt x="12119" y="3635"/>
                  </a:cubicBezTo>
                  <a:cubicBezTo>
                    <a:pt x="11872" y="3635"/>
                    <a:pt x="11322" y="3880"/>
                    <a:pt x="11158" y="3880"/>
                  </a:cubicBezTo>
                  <a:cubicBezTo>
                    <a:pt x="11112" y="3880"/>
                    <a:pt x="11097" y="3861"/>
                    <a:pt x="11129" y="3810"/>
                  </a:cubicBezTo>
                  <a:cubicBezTo>
                    <a:pt x="11312" y="3526"/>
                    <a:pt x="12632" y="3226"/>
                    <a:pt x="12499" y="3008"/>
                  </a:cubicBezTo>
                  <a:cubicBezTo>
                    <a:pt x="12470" y="2959"/>
                    <a:pt x="12409" y="2938"/>
                    <a:pt x="12328" y="2938"/>
                  </a:cubicBezTo>
                  <a:cubicBezTo>
                    <a:pt x="11946" y="2938"/>
                    <a:pt x="11111" y="3401"/>
                    <a:pt x="11028" y="3443"/>
                  </a:cubicBezTo>
                  <a:cubicBezTo>
                    <a:pt x="11014" y="3450"/>
                    <a:pt x="11000" y="3453"/>
                    <a:pt x="10987" y="3453"/>
                  </a:cubicBezTo>
                  <a:cubicBezTo>
                    <a:pt x="10908" y="3453"/>
                    <a:pt x="10859" y="3338"/>
                    <a:pt x="10945" y="3309"/>
                  </a:cubicBezTo>
                  <a:cubicBezTo>
                    <a:pt x="11078" y="3242"/>
                    <a:pt x="12532" y="2624"/>
                    <a:pt x="12365" y="2340"/>
                  </a:cubicBezTo>
                  <a:cubicBezTo>
                    <a:pt x="12342" y="2299"/>
                    <a:pt x="12306" y="2284"/>
                    <a:pt x="12265" y="2284"/>
                  </a:cubicBezTo>
                  <a:cubicBezTo>
                    <a:pt x="12155" y="2284"/>
                    <a:pt x="12014" y="2390"/>
                    <a:pt x="12014" y="2390"/>
                  </a:cubicBezTo>
                  <a:cubicBezTo>
                    <a:pt x="12014" y="2390"/>
                    <a:pt x="10932" y="2959"/>
                    <a:pt x="10677" y="2959"/>
                  </a:cubicBezTo>
                  <a:cubicBezTo>
                    <a:pt x="10652" y="2959"/>
                    <a:pt x="10635" y="2953"/>
                    <a:pt x="10627" y="2941"/>
                  </a:cubicBezTo>
                  <a:cubicBezTo>
                    <a:pt x="10544" y="2808"/>
                    <a:pt x="11312" y="2373"/>
                    <a:pt x="11580" y="2240"/>
                  </a:cubicBezTo>
                  <a:cubicBezTo>
                    <a:pt x="11847" y="2123"/>
                    <a:pt x="11897" y="1939"/>
                    <a:pt x="11747" y="1872"/>
                  </a:cubicBezTo>
                  <a:cubicBezTo>
                    <a:pt x="11739" y="1869"/>
                    <a:pt x="11729" y="1867"/>
                    <a:pt x="11717" y="1867"/>
                  </a:cubicBezTo>
                  <a:cubicBezTo>
                    <a:pt x="11529" y="1867"/>
                    <a:pt x="10794" y="2198"/>
                    <a:pt x="10544" y="2323"/>
                  </a:cubicBezTo>
                  <a:cubicBezTo>
                    <a:pt x="10385" y="2408"/>
                    <a:pt x="10037" y="2587"/>
                    <a:pt x="9856" y="2587"/>
                  </a:cubicBezTo>
                  <a:cubicBezTo>
                    <a:pt x="9751" y="2587"/>
                    <a:pt x="9702" y="2528"/>
                    <a:pt x="9775" y="2357"/>
                  </a:cubicBezTo>
                  <a:cubicBezTo>
                    <a:pt x="9976" y="1889"/>
                    <a:pt x="9959" y="1454"/>
                    <a:pt x="9859" y="1337"/>
                  </a:cubicBezTo>
                  <a:cubicBezTo>
                    <a:pt x="9828" y="1307"/>
                    <a:pt x="9791" y="1294"/>
                    <a:pt x="9753" y="1294"/>
                  </a:cubicBezTo>
                  <a:cubicBezTo>
                    <a:pt x="9666" y="1294"/>
                    <a:pt x="9580" y="1366"/>
                    <a:pt x="9591" y="1471"/>
                  </a:cubicBezTo>
                  <a:cubicBezTo>
                    <a:pt x="9575" y="1638"/>
                    <a:pt x="9541" y="1805"/>
                    <a:pt x="9491" y="1972"/>
                  </a:cubicBezTo>
                  <a:cubicBezTo>
                    <a:pt x="9441" y="2106"/>
                    <a:pt x="9374" y="2223"/>
                    <a:pt x="9291" y="2340"/>
                  </a:cubicBezTo>
                  <a:cubicBezTo>
                    <a:pt x="9190" y="2457"/>
                    <a:pt x="9107" y="2574"/>
                    <a:pt x="9023" y="2657"/>
                  </a:cubicBezTo>
                  <a:cubicBezTo>
                    <a:pt x="8360" y="2893"/>
                    <a:pt x="6592" y="3441"/>
                    <a:pt x="4786" y="3441"/>
                  </a:cubicBezTo>
                  <a:cubicBezTo>
                    <a:pt x="4544" y="3441"/>
                    <a:pt x="4302" y="3431"/>
                    <a:pt x="4061" y="3409"/>
                  </a:cubicBezTo>
                  <a:cubicBezTo>
                    <a:pt x="3693" y="3376"/>
                    <a:pt x="2273" y="1"/>
                    <a:pt x="22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3955;p60"/>
            <p:cNvSpPr/>
            <p:nvPr/>
          </p:nvSpPr>
          <p:spPr>
            <a:xfrm>
              <a:off x="1029603" y="1530418"/>
              <a:ext cx="307968" cy="353992"/>
            </a:xfrm>
            <a:custGeom>
              <a:avLst/>
              <a:gdLst/>
              <a:ahLst/>
              <a:cxnLst/>
              <a:rect l="l" t="t" r="r" b="b"/>
              <a:pathLst>
                <a:path w="9609" h="11045" extrusionOk="0">
                  <a:moveTo>
                    <a:pt x="2808" y="1"/>
                  </a:moveTo>
                  <a:lnTo>
                    <a:pt x="2741" y="418"/>
                  </a:lnTo>
                  <a:lnTo>
                    <a:pt x="2340" y="402"/>
                  </a:lnTo>
                  <a:cubicBezTo>
                    <a:pt x="2340" y="402"/>
                    <a:pt x="1" y="636"/>
                    <a:pt x="1" y="3342"/>
                  </a:cubicBezTo>
                  <a:cubicBezTo>
                    <a:pt x="1" y="4612"/>
                    <a:pt x="686" y="5849"/>
                    <a:pt x="920" y="6450"/>
                  </a:cubicBezTo>
                  <a:cubicBezTo>
                    <a:pt x="1070" y="7720"/>
                    <a:pt x="535" y="10009"/>
                    <a:pt x="552" y="10577"/>
                  </a:cubicBezTo>
                  <a:lnTo>
                    <a:pt x="7202" y="11045"/>
                  </a:lnTo>
                  <a:lnTo>
                    <a:pt x="7486" y="6885"/>
                  </a:lnTo>
                  <a:lnTo>
                    <a:pt x="7419" y="6500"/>
                  </a:lnTo>
                  <a:lnTo>
                    <a:pt x="9608" y="5815"/>
                  </a:lnTo>
                  <a:lnTo>
                    <a:pt x="8689" y="3693"/>
                  </a:lnTo>
                  <a:cubicBezTo>
                    <a:pt x="7870" y="1772"/>
                    <a:pt x="6784" y="1020"/>
                    <a:pt x="6233" y="736"/>
                  </a:cubicBezTo>
                  <a:cubicBezTo>
                    <a:pt x="6032" y="652"/>
                    <a:pt x="5815" y="585"/>
                    <a:pt x="5598" y="585"/>
                  </a:cubicBezTo>
                  <a:lnTo>
                    <a:pt x="5514" y="251"/>
                  </a:lnTo>
                  <a:lnTo>
                    <a:pt x="280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3956;p60"/>
            <p:cNvSpPr/>
            <p:nvPr/>
          </p:nvSpPr>
          <p:spPr>
            <a:xfrm>
              <a:off x="1207930" y="1262223"/>
              <a:ext cx="643724" cy="715388"/>
            </a:xfrm>
            <a:custGeom>
              <a:avLst/>
              <a:gdLst/>
              <a:ahLst/>
              <a:cxnLst/>
              <a:rect l="l" t="t" r="r" b="b"/>
              <a:pathLst>
                <a:path w="20085" h="22321" extrusionOk="0">
                  <a:moveTo>
                    <a:pt x="11829" y="1278"/>
                  </a:moveTo>
                  <a:cubicBezTo>
                    <a:pt x="13730" y="1278"/>
                    <a:pt x="15596" y="2122"/>
                    <a:pt x="16859" y="3690"/>
                  </a:cubicBezTo>
                  <a:cubicBezTo>
                    <a:pt x="17929" y="5010"/>
                    <a:pt x="18430" y="6715"/>
                    <a:pt x="18246" y="8419"/>
                  </a:cubicBezTo>
                  <a:cubicBezTo>
                    <a:pt x="17929" y="11476"/>
                    <a:pt x="15473" y="13882"/>
                    <a:pt x="12415" y="14167"/>
                  </a:cubicBezTo>
                  <a:cubicBezTo>
                    <a:pt x="12224" y="14183"/>
                    <a:pt x="12034" y="14191"/>
                    <a:pt x="11846" y="14191"/>
                  </a:cubicBezTo>
                  <a:cubicBezTo>
                    <a:pt x="8998" y="14191"/>
                    <a:pt x="6463" y="12329"/>
                    <a:pt x="5648" y="9555"/>
                  </a:cubicBezTo>
                  <a:cubicBezTo>
                    <a:pt x="4779" y="6598"/>
                    <a:pt x="6116" y="3440"/>
                    <a:pt x="8839" y="2019"/>
                  </a:cubicBezTo>
                  <a:cubicBezTo>
                    <a:pt x="9788" y="1519"/>
                    <a:pt x="10813" y="1278"/>
                    <a:pt x="11829" y="1278"/>
                  </a:cubicBezTo>
                  <a:close/>
                  <a:moveTo>
                    <a:pt x="11831" y="0"/>
                  </a:moveTo>
                  <a:cubicBezTo>
                    <a:pt x="11107" y="0"/>
                    <a:pt x="10375" y="103"/>
                    <a:pt x="9658" y="315"/>
                  </a:cubicBezTo>
                  <a:cubicBezTo>
                    <a:pt x="6651" y="1201"/>
                    <a:pt x="4478" y="3807"/>
                    <a:pt x="4144" y="6915"/>
                  </a:cubicBezTo>
                  <a:cubicBezTo>
                    <a:pt x="3877" y="9421"/>
                    <a:pt x="4863" y="11894"/>
                    <a:pt x="6751" y="13565"/>
                  </a:cubicBezTo>
                  <a:lnTo>
                    <a:pt x="1" y="21502"/>
                  </a:lnTo>
                  <a:lnTo>
                    <a:pt x="970" y="22320"/>
                  </a:lnTo>
                  <a:lnTo>
                    <a:pt x="7787" y="14317"/>
                  </a:lnTo>
                  <a:cubicBezTo>
                    <a:pt x="8773" y="14918"/>
                    <a:pt x="9875" y="15303"/>
                    <a:pt x="11011" y="15420"/>
                  </a:cubicBezTo>
                  <a:cubicBezTo>
                    <a:pt x="11296" y="15453"/>
                    <a:pt x="11563" y="15470"/>
                    <a:pt x="11847" y="15470"/>
                  </a:cubicBezTo>
                  <a:cubicBezTo>
                    <a:pt x="14821" y="15453"/>
                    <a:pt x="17528" y="13749"/>
                    <a:pt x="18814" y="11059"/>
                  </a:cubicBezTo>
                  <a:cubicBezTo>
                    <a:pt x="20084" y="8385"/>
                    <a:pt x="19717" y="5194"/>
                    <a:pt x="17845" y="2888"/>
                  </a:cubicBezTo>
                  <a:cubicBezTo>
                    <a:pt x="16359" y="1034"/>
                    <a:pt x="14129" y="0"/>
                    <a:pt x="118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3957;p60"/>
            <p:cNvSpPr/>
            <p:nvPr/>
          </p:nvSpPr>
          <p:spPr>
            <a:xfrm>
              <a:off x="1187578" y="1244980"/>
              <a:ext cx="646929" cy="717632"/>
            </a:xfrm>
            <a:custGeom>
              <a:avLst/>
              <a:gdLst/>
              <a:ahLst/>
              <a:cxnLst/>
              <a:rect l="l" t="t" r="r" b="b"/>
              <a:pathLst>
                <a:path w="20185" h="22391" extrusionOk="0">
                  <a:moveTo>
                    <a:pt x="11913" y="1276"/>
                  </a:moveTo>
                  <a:cubicBezTo>
                    <a:pt x="13821" y="1276"/>
                    <a:pt x="15688" y="2117"/>
                    <a:pt x="16943" y="3677"/>
                  </a:cubicBezTo>
                  <a:cubicBezTo>
                    <a:pt x="18029" y="5014"/>
                    <a:pt x="18530" y="6718"/>
                    <a:pt x="18347" y="8422"/>
                  </a:cubicBezTo>
                  <a:cubicBezTo>
                    <a:pt x="18012" y="11480"/>
                    <a:pt x="15573" y="13886"/>
                    <a:pt x="12499" y="14153"/>
                  </a:cubicBezTo>
                  <a:cubicBezTo>
                    <a:pt x="12300" y="14172"/>
                    <a:pt x="12102" y="14181"/>
                    <a:pt x="11905" y="14181"/>
                  </a:cubicBezTo>
                  <a:cubicBezTo>
                    <a:pt x="9080" y="14181"/>
                    <a:pt x="6544" y="12308"/>
                    <a:pt x="5732" y="9558"/>
                  </a:cubicBezTo>
                  <a:cubicBezTo>
                    <a:pt x="4863" y="6601"/>
                    <a:pt x="6199" y="3443"/>
                    <a:pt x="8923" y="2006"/>
                  </a:cubicBezTo>
                  <a:cubicBezTo>
                    <a:pt x="9874" y="1513"/>
                    <a:pt x="10899" y="1276"/>
                    <a:pt x="11913" y="1276"/>
                  </a:cubicBezTo>
                  <a:close/>
                  <a:moveTo>
                    <a:pt x="11938" y="1"/>
                  </a:moveTo>
                  <a:cubicBezTo>
                    <a:pt x="11207" y="1"/>
                    <a:pt x="10468" y="105"/>
                    <a:pt x="9742" y="318"/>
                  </a:cubicBezTo>
                  <a:cubicBezTo>
                    <a:pt x="6751" y="1204"/>
                    <a:pt x="4579" y="3794"/>
                    <a:pt x="4245" y="6902"/>
                  </a:cubicBezTo>
                  <a:cubicBezTo>
                    <a:pt x="3977" y="9408"/>
                    <a:pt x="4946" y="11897"/>
                    <a:pt x="6851" y="13552"/>
                  </a:cubicBezTo>
                  <a:lnTo>
                    <a:pt x="1" y="21555"/>
                  </a:lnTo>
                  <a:lnTo>
                    <a:pt x="1037" y="22390"/>
                  </a:lnTo>
                  <a:lnTo>
                    <a:pt x="7870" y="14320"/>
                  </a:lnTo>
                  <a:cubicBezTo>
                    <a:pt x="8856" y="14922"/>
                    <a:pt x="9959" y="15289"/>
                    <a:pt x="11112" y="15406"/>
                  </a:cubicBezTo>
                  <a:cubicBezTo>
                    <a:pt x="11379" y="15440"/>
                    <a:pt x="11663" y="15456"/>
                    <a:pt x="11947" y="15456"/>
                  </a:cubicBezTo>
                  <a:cubicBezTo>
                    <a:pt x="14921" y="15456"/>
                    <a:pt x="17628" y="13735"/>
                    <a:pt x="18898" y="11062"/>
                  </a:cubicBezTo>
                  <a:cubicBezTo>
                    <a:pt x="20185" y="8372"/>
                    <a:pt x="19800" y="5197"/>
                    <a:pt x="17946" y="2875"/>
                  </a:cubicBezTo>
                  <a:cubicBezTo>
                    <a:pt x="16450" y="1025"/>
                    <a:pt x="14234" y="1"/>
                    <a:pt x="119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3958;p60"/>
            <p:cNvSpPr/>
            <p:nvPr/>
          </p:nvSpPr>
          <p:spPr>
            <a:xfrm>
              <a:off x="1405005" y="1400840"/>
              <a:ext cx="52498" cy="226017"/>
            </a:xfrm>
            <a:custGeom>
              <a:avLst/>
              <a:gdLst/>
              <a:ahLst/>
              <a:cxnLst/>
              <a:rect l="l" t="t" r="r" b="b"/>
              <a:pathLst>
                <a:path w="1638" h="7052" extrusionOk="0">
                  <a:moveTo>
                    <a:pt x="1036" y="0"/>
                  </a:moveTo>
                  <a:lnTo>
                    <a:pt x="1036" y="0"/>
                  </a:lnTo>
                  <a:cubicBezTo>
                    <a:pt x="1020" y="17"/>
                    <a:pt x="1003" y="34"/>
                    <a:pt x="1003" y="67"/>
                  </a:cubicBezTo>
                  <a:cubicBezTo>
                    <a:pt x="1020" y="50"/>
                    <a:pt x="1036" y="17"/>
                    <a:pt x="1036" y="0"/>
                  </a:cubicBezTo>
                  <a:close/>
                  <a:moveTo>
                    <a:pt x="1003" y="67"/>
                  </a:moveTo>
                  <a:cubicBezTo>
                    <a:pt x="969" y="100"/>
                    <a:pt x="936" y="167"/>
                    <a:pt x="886" y="251"/>
                  </a:cubicBezTo>
                  <a:cubicBezTo>
                    <a:pt x="769" y="501"/>
                    <a:pt x="669" y="735"/>
                    <a:pt x="585" y="1003"/>
                  </a:cubicBezTo>
                  <a:cubicBezTo>
                    <a:pt x="0" y="2690"/>
                    <a:pt x="151" y="4562"/>
                    <a:pt x="1020" y="6149"/>
                  </a:cubicBezTo>
                  <a:cubicBezTo>
                    <a:pt x="1153" y="6383"/>
                    <a:pt x="1287" y="6600"/>
                    <a:pt x="1454" y="6817"/>
                  </a:cubicBezTo>
                  <a:cubicBezTo>
                    <a:pt x="1504" y="6901"/>
                    <a:pt x="1554" y="6951"/>
                    <a:pt x="1588" y="7001"/>
                  </a:cubicBezTo>
                  <a:cubicBezTo>
                    <a:pt x="1604" y="7018"/>
                    <a:pt x="1621" y="7034"/>
                    <a:pt x="1638" y="7051"/>
                  </a:cubicBezTo>
                  <a:cubicBezTo>
                    <a:pt x="1621" y="7034"/>
                    <a:pt x="1604" y="7001"/>
                    <a:pt x="1588" y="6984"/>
                  </a:cubicBezTo>
                  <a:cubicBezTo>
                    <a:pt x="1571" y="6951"/>
                    <a:pt x="1521" y="6884"/>
                    <a:pt x="1471" y="6801"/>
                  </a:cubicBezTo>
                  <a:cubicBezTo>
                    <a:pt x="1320" y="6583"/>
                    <a:pt x="1187" y="6366"/>
                    <a:pt x="1070" y="6116"/>
                  </a:cubicBezTo>
                  <a:cubicBezTo>
                    <a:pt x="234" y="4545"/>
                    <a:pt x="67" y="2707"/>
                    <a:pt x="635" y="1019"/>
                  </a:cubicBezTo>
                  <a:cubicBezTo>
                    <a:pt x="702" y="752"/>
                    <a:pt x="802" y="501"/>
                    <a:pt x="919" y="268"/>
                  </a:cubicBezTo>
                  <a:cubicBezTo>
                    <a:pt x="953" y="184"/>
                    <a:pt x="986" y="117"/>
                    <a:pt x="1003"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3959;p60"/>
            <p:cNvSpPr/>
            <p:nvPr/>
          </p:nvSpPr>
          <p:spPr>
            <a:xfrm>
              <a:off x="1457471" y="1372347"/>
              <a:ext cx="10737" cy="12435"/>
            </a:xfrm>
            <a:custGeom>
              <a:avLst/>
              <a:gdLst/>
              <a:ahLst/>
              <a:cxnLst/>
              <a:rect l="l" t="t" r="r" b="b"/>
              <a:pathLst>
                <a:path w="335" h="388" extrusionOk="0">
                  <a:moveTo>
                    <a:pt x="313" y="1"/>
                  </a:moveTo>
                  <a:cubicBezTo>
                    <a:pt x="289" y="1"/>
                    <a:pt x="191" y="52"/>
                    <a:pt x="118" y="154"/>
                  </a:cubicBezTo>
                  <a:cubicBezTo>
                    <a:pt x="34" y="271"/>
                    <a:pt x="1" y="388"/>
                    <a:pt x="17" y="388"/>
                  </a:cubicBezTo>
                  <a:cubicBezTo>
                    <a:pt x="51" y="388"/>
                    <a:pt x="101" y="304"/>
                    <a:pt x="168" y="204"/>
                  </a:cubicBezTo>
                  <a:cubicBezTo>
                    <a:pt x="251" y="87"/>
                    <a:pt x="335" y="20"/>
                    <a:pt x="318" y="4"/>
                  </a:cubicBezTo>
                  <a:cubicBezTo>
                    <a:pt x="318" y="2"/>
                    <a:pt x="316"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3960;p60"/>
            <p:cNvSpPr/>
            <p:nvPr/>
          </p:nvSpPr>
          <p:spPr>
            <a:xfrm>
              <a:off x="1249691" y="1602178"/>
              <a:ext cx="18781" cy="151052"/>
            </a:xfrm>
            <a:custGeom>
              <a:avLst/>
              <a:gdLst/>
              <a:ahLst/>
              <a:cxnLst/>
              <a:rect l="l" t="t" r="r" b="b"/>
              <a:pathLst>
                <a:path w="586" h="4713" extrusionOk="0">
                  <a:moveTo>
                    <a:pt x="1" y="1"/>
                  </a:moveTo>
                  <a:cubicBezTo>
                    <a:pt x="1" y="67"/>
                    <a:pt x="18" y="118"/>
                    <a:pt x="18" y="184"/>
                  </a:cubicBezTo>
                  <a:cubicBezTo>
                    <a:pt x="51" y="318"/>
                    <a:pt x="68" y="485"/>
                    <a:pt x="101" y="686"/>
                  </a:cubicBezTo>
                  <a:cubicBezTo>
                    <a:pt x="168" y="1120"/>
                    <a:pt x="268" y="1705"/>
                    <a:pt x="335" y="2357"/>
                  </a:cubicBezTo>
                  <a:cubicBezTo>
                    <a:pt x="419" y="3008"/>
                    <a:pt x="485" y="3593"/>
                    <a:pt x="519" y="4027"/>
                  </a:cubicBezTo>
                  <a:lnTo>
                    <a:pt x="569" y="4529"/>
                  </a:lnTo>
                  <a:cubicBezTo>
                    <a:pt x="569" y="4595"/>
                    <a:pt x="569" y="4646"/>
                    <a:pt x="586" y="4712"/>
                  </a:cubicBezTo>
                  <a:cubicBezTo>
                    <a:pt x="586" y="4646"/>
                    <a:pt x="586" y="4595"/>
                    <a:pt x="586" y="4529"/>
                  </a:cubicBezTo>
                  <a:cubicBezTo>
                    <a:pt x="586" y="4412"/>
                    <a:pt x="569" y="4228"/>
                    <a:pt x="569" y="4011"/>
                  </a:cubicBezTo>
                  <a:cubicBezTo>
                    <a:pt x="535" y="3593"/>
                    <a:pt x="485" y="2991"/>
                    <a:pt x="402" y="2340"/>
                  </a:cubicBezTo>
                  <a:cubicBezTo>
                    <a:pt x="335" y="1688"/>
                    <a:pt x="235" y="1103"/>
                    <a:pt x="151" y="686"/>
                  </a:cubicBezTo>
                  <a:cubicBezTo>
                    <a:pt x="118" y="468"/>
                    <a:pt x="84" y="301"/>
                    <a:pt x="51" y="184"/>
                  </a:cubicBezTo>
                  <a:cubicBezTo>
                    <a:pt x="34" y="118"/>
                    <a:pt x="18" y="5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3961;p60"/>
            <p:cNvSpPr/>
            <p:nvPr/>
          </p:nvSpPr>
          <p:spPr>
            <a:xfrm>
              <a:off x="1045148" y="1664835"/>
              <a:ext cx="367902" cy="191980"/>
            </a:xfrm>
            <a:custGeom>
              <a:avLst/>
              <a:gdLst/>
              <a:ahLst/>
              <a:cxnLst/>
              <a:rect l="l" t="t" r="r" b="b"/>
              <a:pathLst>
                <a:path w="11479" h="5990" extrusionOk="0">
                  <a:moveTo>
                    <a:pt x="2273" y="0"/>
                  </a:moveTo>
                  <a:lnTo>
                    <a:pt x="234" y="686"/>
                  </a:lnTo>
                  <a:cubicBezTo>
                    <a:pt x="234" y="686"/>
                    <a:pt x="0" y="1371"/>
                    <a:pt x="1354" y="4612"/>
                  </a:cubicBezTo>
                  <a:cubicBezTo>
                    <a:pt x="1782" y="5641"/>
                    <a:pt x="2842" y="5989"/>
                    <a:pt x="4079" y="5989"/>
                  </a:cubicBezTo>
                  <a:cubicBezTo>
                    <a:pt x="6659" y="5989"/>
                    <a:pt x="10009" y="4478"/>
                    <a:pt x="10009" y="4478"/>
                  </a:cubicBezTo>
                  <a:lnTo>
                    <a:pt x="10460" y="4311"/>
                  </a:lnTo>
                  <a:cubicBezTo>
                    <a:pt x="11028" y="4044"/>
                    <a:pt x="11212" y="3125"/>
                    <a:pt x="11195" y="2991"/>
                  </a:cubicBezTo>
                  <a:cubicBezTo>
                    <a:pt x="11187" y="2937"/>
                    <a:pt x="11063" y="2922"/>
                    <a:pt x="10933" y="2922"/>
                  </a:cubicBezTo>
                  <a:cubicBezTo>
                    <a:pt x="10784" y="2922"/>
                    <a:pt x="10627" y="2941"/>
                    <a:pt x="10627" y="2941"/>
                  </a:cubicBezTo>
                  <a:cubicBezTo>
                    <a:pt x="10777" y="2891"/>
                    <a:pt x="10928" y="2824"/>
                    <a:pt x="11078" y="2757"/>
                  </a:cubicBezTo>
                  <a:cubicBezTo>
                    <a:pt x="11295" y="2657"/>
                    <a:pt x="11446" y="2457"/>
                    <a:pt x="11479" y="2223"/>
                  </a:cubicBezTo>
                  <a:lnTo>
                    <a:pt x="11479" y="2223"/>
                  </a:lnTo>
                  <a:cubicBezTo>
                    <a:pt x="11479" y="2223"/>
                    <a:pt x="10894" y="2440"/>
                    <a:pt x="10577" y="2523"/>
                  </a:cubicBezTo>
                  <a:cubicBezTo>
                    <a:pt x="10427" y="2568"/>
                    <a:pt x="10160" y="2654"/>
                    <a:pt x="9971" y="2654"/>
                  </a:cubicBezTo>
                  <a:cubicBezTo>
                    <a:pt x="9803" y="2654"/>
                    <a:pt x="9697" y="2585"/>
                    <a:pt x="9791" y="2356"/>
                  </a:cubicBezTo>
                  <a:cubicBezTo>
                    <a:pt x="9908" y="2089"/>
                    <a:pt x="10075" y="1855"/>
                    <a:pt x="10293" y="1655"/>
                  </a:cubicBezTo>
                  <a:cubicBezTo>
                    <a:pt x="10346" y="1570"/>
                    <a:pt x="10291" y="1471"/>
                    <a:pt x="10192" y="1471"/>
                  </a:cubicBezTo>
                  <a:cubicBezTo>
                    <a:pt x="10135" y="1471"/>
                    <a:pt x="10065" y="1503"/>
                    <a:pt x="9992" y="1588"/>
                  </a:cubicBezTo>
                  <a:cubicBezTo>
                    <a:pt x="9825" y="1688"/>
                    <a:pt x="9691" y="1822"/>
                    <a:pt x="9557" y="1955"/>
                  </a:cubicBezTo>
                  <a:cubicBezTo>
                    <a:pt x="9474" y="2072"/>
                    <a:pt x="9390" y="2223"/>
                    <a:pt x="9307" y="2340"/>
                  </a:cubicBezTo>
                  <a:cubicBezTo>
                    <a:pt x="9207" y="2473"/>
                    <a:pt x="9106" y="2574"/>
                    <a:pt x="9039" y="2657"/>
                  </a:cubicBezTo>
                  <a:cubicBezTo>
                    <a:pt x="8362" y="2893"/>
                    <a:pt x="6592" y="3441"/>
                    <a:pt x="4786" y="3441"/>
                  </a:cubicBezTo>
                  <a:cubicBezTo>
                    <a:pt x="4544" y="3441"/>
                    <a:pt x="4301" y="3431"/>
                    <a:pt x="4060" y="3409"/>
                  </a:cubicBezTo>
                  <a:cubicBezTo>
                    <a:pt x="3709" y="3376"/>
                    <a:pt x="2273" y="0"/>
                    <a:pt x="22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3962;p60"/>
            <p:cNvSpPr/>
            <p:nvPr/>
          </p:nvSpPr>
          <p:spPr>
            <a:xfrm>
              <a:off x="1004444" y="1571121"/>
              <a:ext cx="140860" cy="163904"/>
            </a:xfrm>
            <a:custGeom>
              <a:avLst/>
              <a:gdLst/>
              <a:ahLst/>
              <a:cxnLst/>
              <a:rect l="l" t="t" r="r" b="b"/>
              <a:pathLst>
                <a:path w="4395" h="5114" extrusionOk="0">
                  <a:moveTo>
                    <a:pt x="3075" y="1"/>
                  </a:moveTo>
                  <a:lnTo>
                    <a:pt x="1905" y="251"/>
                  </a:lnTo>
                  <a:cubicBezTo>
                    <a:pt x="0" y="1204"/>
                    <a:pt x="1504" y="5113"/>
                    <a:pt x="1504" y="5113"/>
                  </a:cubicBezTo>
                  <a:lnTo>
                    <a:pt x="4395" y="3977"/>
                  </a:lnTo>
                  <a:lnTo>
                    <a:pt x="307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3963;p60"/>
            <p:cNvSpPr/>
            <p:nvPr/>
          </p:nvSpPr>
          <p:spPr>
            <a:xfrm>
              <a:off x="1077807" y="1552308"/>
              <a:ext cx="73394" cy="141469"/>
            </a:xfrm>
            <a:custGeom>
              <a:avLst/>
              <a:gdLst/>
              <a:ahLst/>
              <a:cxnLst/>
              <a:rect l="l" t="t" r="r" b="b"/>
              <a:pathLst>
                <a:path w="2290" h="4414" extrusionOk="0">
                  <a:moveTo>
                    <a:pt x="251" y="1"/>
                  </a:moveTo>
                  <a:cubicBezTo>
                    <a:pt x="235" y="1"/>
                    <a:pt x="218" y="1"/>
                    <a:pt x="201" y="3"/>
                  </a:cubicBezTo>
                  <a:cubicBezTo>
                    <a:pt x="151" y="3"/>
                    <a:pt x="101" y="19"/>
                    <a:pt x="50" y="36"/>
                  </a:cubicBezTo>
                  <a:cubicBezTo>
                    <a:pt x="17" y="53"/>
                    <a:pt x="0" y="70"/>
                    <a:pt x="0" y="70"/>
                  </a:cubicBezTo>
                  <a:cubicBezTo>
                    <a:pt x="67" y="36"/>
                    <a:pt x="134" y="36"/>
                    <a:pt x="201" y="19"/>
                  </a:cubicBezTo>
                  <a:cubicBezTo>
                    <a:pt x="385" y="19"/>
                    <a:pt x="552" y="120"/>
                    <a:pt x="669" y="253"/>
                  </a:cubicBezTo>
                  <a:cubicBezTo>
                    <a:pt x="819" y="487"/>
                    <a:pt x="936" y="738"/>
                    <a:pt x="1003" y="1005"/>
                  </a:cubicBezTo>
                  <a:lnTo>
                    <a:pt x="1337" y="1974"/>
                  </a:lnTo>
                  <a:cubicBezTo>
                    <a:pt x="1571" y="2659"/>
                    <a:pt x="1788" y="3278"/>
                    <a:pt x="1955" y="3729"/>
                  </a:cubicBezTo>
                  <a:cubicBezTo>
                    <a:pt x="2005" y="3896"/>
                    <a:pt x="2089" y="4080"/>
                    <a:pt x="2156" y="4247"/>
                  </a:cubicBezTo>
                  <a:cubicBezTo>
                    <a:pt x="2189" y="4297"/>
                    <a:pt x="2223" y="4330"/>
                    <a:pt x="2256" y="4380"/>
                  </a:cubicBezTo>
                  <a:cubicBezTo>
                    <a:pt x="2273" y="4397"/>
                    <a:pt x="2289" y="4414"/>
                    <a:pt x="2289" y="4414"/>
                  </a:cubicBezTo>
                  <a:cubicBezTo>
                    <a:pt x="2289" y="4414"/>
                    <a:pt x="2239" y="4347"/>
                    <a:pt x="2189" y="4230"/>
                  </a:cubicBezTo>
                  <a:cubicBezTo>
                    <a:pt x="2122" y="4113"/>
                    <a:pt x="2072" y="3929"/>
                    <a:pt x="2005" y="3712"/>
                  </a:cubicBezTo>
                  <a:cubicBezTo>
                    <a:pt x="1855" y="3261"/>
                    <a:pt x="1638" y="2643"/>
                    <a:pt x="1404" y="1958"/>
                  </a:cubicBezTo>
                  <a:lnTo>
                    <a:pt x="1070" y="989"/>
                  </a:lnTo>
                  <a:cubicBezTo>
                    <a:pt x="986" y="721"/>
                    <a:pt x="869" y="454"/>
                    <a:pt x="702" y="220"/>
                  </a:cubicBezTo>
                  <a:cubicBezTo>
                    <a:pt x="595" y="82"/>
                    <a:pt x="43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3964;p60"/>
            <p:cNvSpPr/>
            <p:nvPr/>
          </p:nvSpPr>
          <p:spPr>
            <a:xfrm>
              <a:off x="1052647" y="1695892"/>
              <a:ext cx="96406" cy="39133"/>
            </a:xfrm>
            <a:custGeom>
              <a:avLst/>
              <a:gdLst/>
              <a:ahLst/>
              <a:cxnLst/>
              <a:rect l="l" t="t" r="r" b="b"/>
              <a:pathLst>
                <a:path w="3008" h="1221" extrusionOk="0">
                  <a:moveTo>
                    <a:pt x="3008" y="1"/>
                  </a:moveTo>
                  <a:cubicBezTo>
                    <a:pt x="2857" y="51"/>
                    <a:pt x="2724" y="118"/>
                    <a:pt x="2573" y="184"/>
                  </a:cubicBezTo>
                  <a:cubicBezTo>
                    <a:pt x="2306" y="318"/>
                    <a:pt x="1938" y="468"/>
                    <a:pt x="1521" y="636"/>
                  </a:cubicBezTo>
                  <a:cubicBezTo>
                    <a:pt x="1103" y="803"/>
                    <a:pt x="719" y="953"/>
                    <a:pt x="434" y="1053"/>
                  </a:cubicBezTo>
                  <a:cubicBezTo>
                    <a:pt x="284" y="1103"/>
                    <a:pt x="134" y="1153"/>
                    <a:pt x="0" y="1220"/>
                  </a:cubicBezTo>
                  <a:cubicBezTo>
                    <a:pt x="33" y="1220"/>
                    <a:pt x="84" y="1204"/>
                    <a:pt x="117" y="1204"/>
                  </a:cubicBezTo>
                  <a:cubicBezTo>
                    <a:pt x="201" y="1170"/>
                    <a:pt x="318" y="1137"/>
                    <a:pt x="451" y="1103"/>
                  </a:cubicBezTo>
                  <a:cubicBezTo>
                    <a:pt x="735" y="1003"/>
                    <a:pt x="1120" y="869"/>
                    <a:pt x="1537" y="702"/>
                  </a:cubicBezTo>
                  <a:cubicBezTo>
                    <a:pt x="1955" y="535"/>
                    <a:pt x="2323" y="368"/>
                    <a:pt x="2590" y="235"/>
                  </a:cubicBezTo>
                  <a:cubicBezTo>
                    <a:pt x="2724" y="168"/>
                    <a:pt x="2824" y="118"/>
                    <a:pt x="2907" y="67"/>
                  </a:cubicBezTo>
                  <a:cubicBezTo>
                    <a:pt x="2941" y="51"/>
                    <a:pt x="2974" y="34"/>
                    <a:pt x="3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3965;p60"/>
            <p:cNvSpPr/>
            <p:nvPr/>
          </p:nvSpPr>
          <p:spPr>
            <a:xfrm>
              <a:off x="1060115" y="1711436"/>
              <a:ext cx="7532" cy="19294"/>
            </a:xfrm>
            <a:custGeom>
              <a:avLst/>
              <a:gdLst/>
              <a:ahLst/>
              <a:cxnLst/>
              <a:rect l="l" t="t" r="r" b="b"/>
              <a:pathLst>
                <a:path w="235" h="602" extrusionOk="0">
                  <a:moveTo>
                    <a:pt x="1" y="0"/>
                  </a:moveTo>
                  <a:lnTo>
                    <a:pt x="1" y="0"/>
                  </a:lnTo>
                  <a:cubicBezTo>
                    <a:pt x="34" y="217"/>
                    <a:pt x="118" y="418"/>
                    <a:pt x="235" y="602"/>
                  </a:cubicBezTo>
                  <a:cubicBezTo>
                    <a:pt x="201" y="384"/>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3966;p60"/>
            <p:cNvSpPr/>
            <p:nvPr/>
          </p:nvSpPr>
          <p:spPr>
            <a:xfrm>
              <a:off x="1080467" y="1704449"/>
              <a:ext cx="7019" cy="18301"/>
            </a:xfrm>
            <a:custGeom>
              <a:avLst/>
              <a:gdLst/>
              <a:ahLst/>
              <a:cxnLst/>
              <a:rect l="l" t="t" r="r" b="b"/>
              <a:pathLst>
                <a:path w="219" h="571" extrusionOk="0">
                  <a:moveTo>
                    <a:pt x="1" y="1"/>
                  </a:moveTo>
                  <a:cubicBezTo>
                    <a:pt x="1" y="101"/>
                    <a:pt x="18" y="218"/>
                    <a:pt x="51" y="302"/>
                  </a:cubicBezTo>
                  <a:cubicBezTo>
                    <a:pt x="114" y="458"/>
                    <a:pt x="191" y="571"/>
                    <a:pt x="214" y="571"/>
                  </a:cubicBezTo>
                  <a:cubicBezTo>
                    <a:pt x="216" y="571"/>
                    <a:pt x="217" y="570"/>
                    <a:pt x="218" y="569"/>
                  </a:cubicBezTo>
                  <a:cubicBezTo>
                    <a:pt x="168" y="385"/>
                    <a:pt x="101"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3967;p60"/>
            <p:cNvSpPr/>
            <p:nvPr/>
          </p:nvSpPr>
          <p:spPr>
            <a:xfrm>
              <a:off x="1100818" y="1695347"/>
              <a:ext cx="7019" cy="18781"/>
            </a:xfrm>
            <a:custGeom>
              <a:avLst/>
              <a:gdLst/>
              <a:ahLst/>
              <a:cxnLst/>
              <a:rect l="l" t="t" r="r" b="b"/>
              <a:pathLst>
                <a:path w="219" h="586" extrusionOk="0">
                  <a:moveTo>
                    <a:pt x="1" y="1"/>
                  </a:moveTo>
                  <a:cubicBezTo>
                    <a:pt x="1" y="218"/>
                    <a:pt x="68" y="419"/>
                    <a:pt x="218" y="586"/>
                  </a:cubicBezTo>
                  <a:cubicBezTo>
                    <a:pt x="151" y="385"/>
                    <a:pt x="84"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3968;p60"/>
            <p:cNvSpPr/>
            <p:nvPr/>
          </p:nvSpPr>
          <p:spPr>
            <a:xfrm>
              <a:off x="1123318" y="1685187"/>
              <a:ext cx="6474" cy="19839"/>
            </a:xfrm>
            <a:custGeom>
              <a:avLst/>
              <a:gdLst/>
              <a:ahLst/>
              <a:cxnLst/>
              <a:rect l="l" t="t" r="r" b="b"/>
              <a:pathLst>
                <a:path w="202" h="619" extrusionOk="0">
                  <a:moveTo>
                    <a:pt x="1" y="0"/>
                  </a:moveTo>
                  <a:cubicBezTo>
                    <a:pt x="17" y="218"/>
                    <a:pt x="84" y="435"/>
                    <a:pt x="201" y="619"/>
                  </a:cubicBezTo>
                  <a:cubicBezTo>
                    <a:pt x="184" y="401"/>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3969;p60"/>
            <p:cNvSpPr/>
            <p:nvPr/>
          </p:nvSpPr>
          <p:spPr>
            <a:xfrm>
              <a:off x="1267382" y="1715699"/>
              <a:ext cx="71792" cy="23076"/>
            </a:xfrm>
            <a:custGeom>
              <a:avLst/>
              <a:gdLst/>
              <a:ahLst/>
              <a:cxnLst/>
              <a:rect l="l" t="t" r="r" b="b"/>
              <a:pathLst>
                <a:path w="2240" h="720" extrusionOk="0">
                  <a:moveTo>
                    <a:pt x="2239" y="1"/>
                  </a:moveTo>
                  <a:lnTo>
                    <a:pt x="2239" y="1"/>
                  </a:lnTo>
                  <a:cubicBezTo>
                    <a:pt x="1855" y="84"/>
                    <a:pt x="1487" y="185"/>
                    <a:pt x="1103" y="318"/>
                  </a:cubicBezTo>
                  <a:cubicBezTo>
                    <a:pt x="735" y="435"/>
                    <a:pt x="368" y="552"/>
                    <a:pt x="0" y="719"/>
                  </a:cubicBezTo>
                  <a:cubicBezTo>
                    <a:pt x="384" y="619"/>
                    <a:pt x="752" y="519"/>
                    <a:pt x="1136" y="385"/>
                  </a:cubicBezTo>
                  <a:cubicBezTo>
                    <a:pt x="1504" y="285"/>
                    <a:pt x="1872" y="151"/>
                    <a:pt x="2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3970;p60"/>
            <p:cNvSpPr/>
            <p:nvPr/>
          </p:nvSpPr>
          <p:spPr>
            <a:xfrm>
              <a:off x="1275940" y="1715699"/>
              <a:ext cx="7532" cy="15031"/>
            </a:xfrm>
            <a:custGeom>
              <a:avLst/>
              <a:gdLst/>
              <a:ahLst/>
              <a:cxnLst/>
              <a:rect l="l" t="t" r="r" b="b"/>
              <a:pathLst>
                <a:path w="235" h="469" extrusionOk="0">
                  <a:moveTo>
                    <a:pt x="17" y="1"/>
                  </a:moveTo>
                  <a:cubicBezTo>
                    <a:pt x="1" y="18"/>
                    <a:pt x="34" y="118"/>
                    <a:pt x="84" y="251"/>
                  </a:cubicBezTo>
                  <a:cubicBezTo>
                    <a:pt x="134" y="368"/>
                    <a:pt x="201" y="469"/>
                    <a:pt x="218" y="469"/>
                  </a:cubicBezTo>
                  <a:cubicBezTo>
                    <a:pt x="234" y="452"/>
                    <a:pt x="201" y="352"/>
                    <a:pt x="151" y="218"/>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3971;p60"/>
            <p:cNvSpPr/>
            <p:nvPr/>
          </p:nvSpPr>
          <p:spPr>
            <a:xfrm>
              <a:off x="1295747" y="1708744"/>
              <a:ext cx="5384" cy="17692"/>
            </a:xfrm>
            <a:custGeom>
              <a:avLst/>
              <a:gdLst/>
              <a:ahLst/>
              <a:cxnLst/>
              <a:rect l="l" t="t" r="r" b="b"/>
              <a:pathLst>
                <a:path w="168" h="552" extrusionOk="0">
                  <a:moveTo>
                    <a:pt x="17" y="1"/>
                  </a:moveTo>
                  <a:cubicBezTo>
                    <a:pt x="1" y="101"/>
                    <a:pt x="1" y="201"/>
                    <a:pt x="34" y="285"/>
                  </a:cubicBezTo>
                  <a:cubicBezTo>
                    <a:pt x="84" y="435"/>
                    <a:pt x="151" y="552"/>
                    <a:pt x="168" y="552"/>
                  </a:cubicBezTo>
                  <a:cubicBezTo>
                    <a:pt x="168" y="452"/>
                    <a:pt x="134" y="351"/>
                    <a:pt x="101" y="268"/>
                  </a:cubicBezTo>
                  <a:cubicBezTo>
                    <a:pt x="68" y="118"/>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3972;p60"/>
            <p:cNvSpPr/>
            <p:nvPr/>
          </p:nvSpPr>
          <p:spPr>
            <a:xfrm>
              <a:off x="1316643" y="1702334"/>
              <a:ext cx="3782" cy="17692"/>
            </a:xfrm>
            <a:custGeom>
              <a:avLst/>
              <a:gdLst/>
              <a:ahLst/>
              <a:cxnLst/>
              <a:rect l="l" t="t" r="r" b="b"/>
              <a:pathLst>
                <a:path w="118" h="552" extrusionOk="0">
                  <a:moveTo>
                    <a:pt x="0" y="0"/>
                  </a:moveTo>
                  <a:cubicBezTo>
                    <a:pt x="0" y="184"/>
                    <a:pt x="34" y="384"/>
                    <a:pt x="117" y="551"/>
                  </a:cubicBezTo>
                  <a:cubicBezTo>
                    <a:pt x="117" y="368"/>
                    <a:pt x="8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3973;p60"/>
            <p:cNvSpPr/>
            <p:nvPr/>
          </p:nvSpPr>
          <p:spPr>
            <a:xfrm>
              <a:off x="1127067" y="1532565"/>
              <a:ext cx="2724" cy="10192"/>
            </a:xfrm>
            <a:custGeom>
              <a:avLst/>
              <a:gdLst/>
              <a:ahLst/>
              <a:cxnLst/>
              <a:rect l="l" t="t" r="r" b="b"/>
              <a:pathLst>
                <a:path w="85" h="318" extrusionOk="0">
                  <a:moveTo>
                    <a:pt x="51" y="0"/>
                  </a:moveTo>
                  <a:cubicBezTo>
                    <a:pt x="34" y="0"/>
                    <a:pt x="17" y="67"/>
                    <a:pt x="17" y="151"/>
                  </a:cubicBezTo>
                  <a:cubicBezTo>
                    <a:pt x="1" y="251"/>
                    <a:pt x="17" y="318"/>
                    <a:pt x="34" y="318"/>
                  </a:cubicBezTo>
                  <a:cubicBezTo>
                    <a:pt x="51" y="318"/>
                    <a:pt x="67" y="251"/>
                    <a:pt x="84" y="168"/>
                  </a:cubicBezTo>
                  <a:cubicBezTo>
                    <a:pt x="84" y="67"/>
                    <a:pt x="84"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3974;p60"/>
            <p:cNvSpPr/>
            <p:nvPr/>
          </p:nvSpPr>
          <p:spPr>
            <a:xfrm>
              <a:off x="1145817" y="1533623"/>
              <a:ext cx="2692" cy="10224"/>
            </a:xfrm>
            <a:custGeom>
              <a:avLst/>
              <a:gdLst/>
              <a:ahLst/>
              <a:cxnLst/>
              <a:rect l="l" t="t" r="r" b="b"/>
              <a:pathLst>
                <a:path w="84" h="319" extrusionOk="0">
                  <a:moveTo>
                    <a:pt x="34" y="1"/>
                  </a:moveTo>
                  <a:cubicBezTo>
                    <a:pt x="17" y="1"/>
                    <a:pt x="0" y="68"/>
                    <a:pt x="0" y="168"/>
                  </a:cubicBezTo>
                  <a:cubicBezTo>
                    <a:pt x="17" y="252"/>
                    <a:pt x="34" y="318"/>
                    <a:pt x="50" y="318"/>
                  </a:cubicBezTo>
                  <a:cubicBezTo>
                    <a:pt x="67" y="318"/>
                    <a:pt x="84" y="252"/>
                    <a:pt x="84" y="168"/>
                  </a:cubicBezTo>
                  <a:cubicBezTo>
                    <a:pt x="67" y="68"/>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3975;p60"/>
            <p:cNvSpPr/>
            <p:nvPr/>
          </p:nvSpPr>
          <p:spPr>
            <a:xfrm>
              <a:off x="1161329" y="1535770"/>
              <a:ext cx="2179" cy="10737"/>
            </a:xfrm>
            <a:custGeom>
              <a:avLst/>
              <a:gdLst/>
              <a:ahLst/>
              <a:cxnLst/>
              <a:rect l="l" t="t" r="r" b="b"/>
              <a:pathLst>
                <a:path w="68" h="335" extrusionOk="0">
                  <a:moveTo>
                    <a:pt x="34" y="1"/>
                  </a:moveTo>
                  <a:cubicBezTo>
                    <a:pt x="18" y="1"/>
                    <a:pt x="1" y="84"/>
                    <a:pt x="1" y="168"/>
                  </a:cubicBezTo>
                  <a:cubicBezTo>
                    <a:pt x="1" y="268"/>
                    <a:pt x="1" y="335"/>
                    <a:pt x="34" y="335"/>
                  </a:cubicBezTo>
                  <a:cubicBezTo>
                    <a:pt x="51" y="335"/>
                    <a:pt x="68" y="268"/>
                    <a:pt x="68" y="168"/>
                  </a:cubicBezTo>
                  <a:cubicBezTo>
                    <a:pt x="68" y="84"/>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3976;p60"/>
            <p:cNvSpPr/>
            <p:nvPr/>
          </p:nvSpPr>
          <p:spPr>
            <a:xfrm>
              <a:off x="1180078" y="1536315"/>
              <a:ext cx="2724" cy="12339"/>
            </a:xfrm>
            <a:custGeom>
              <a:avLst/>
              <a:gdLst/>
              <a:ahLst/>
              <a:cxnLst/>
              <a:rect l="l" t="t" r="r" b="b"/>
              <a:pathLst>
                <a:path w="85" h="385" extrusionOk="0">
                  <a:moveTo>
                    <a:pt x="51" y="0"/>
                  </a:moveTo>
                  <a:cubicBezTo>
                    <a:pt x="34" y="0"/>
                    <a:pt x="1" y="84"/>
                    <a:pt x="1" y="201"/>
                  </a:cubicBezTo>
                  <a:cubicBezTo>
                    <a:pt x="17" y="301"/>
                    <a:pt x="51" y="385"/>
                    <a:pt x="68" y="385"/>
                  </a:cubicBezTo>
                  <a:cubicBezTo>
                    <a:pt x="84" y="385"/>
                    <a:pt x="84" y="301"/>
                    <a:pt x="68" y="184"/>
                  </a:cubicBezTo>
                  <a:cubicBezTo>
                    <a:pt x="68" y="84"/>
                    <a:pt x="68"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3977;p60"/>
            <p:cNvSpPr/>
            <p:nvPr/>
          </p:nvSpPr>
          <p:spPr>
            <a:xfrm>
              <a:off x="1196135" y="1536315"/>
              <a:ext cx="3269" cy="12339"/>
            </a:xfrm>
            <a:custGeom>
              <a:avLst/>
              <a:gdLst/>
              <a:ahLst/>
              <a:cxnLst/>
              <a:rect l="l" t="t" r="r" b="b"/>
              <a:pathLst>
                <a:path w="102" h="385" extrusionOk="0">
                  <a:moveTo>
                    <a:pt x="34" y="0"/>
                  </a:moveTo>
                  <a:cubicBezTo>
                    <a:pt x="18" y="0"/>
                    <a:pt x="1" y="84"/>
                    <a:pt x="18" y="201"/>
                  </a:cubicBezTo>
                  <a:cubicBezTo>
                    <a:pt x="34" y="301"/>
                    <a:pt x="68" y="385"/>
                    <a:pt x="84" y="385"/>
                  </a:cubicBezTo>
                  <a:cubicBezTo>
                    <a:pt x="101" y="385"/>
                    <a:pt x="101" y="301"/>
                    <a:pt x="84" y="184"/>
                  </a:cubicBezTo>
                  <a:cubicBezTo>
                    <a:pt x="84" y="84"/>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9432;p77"/>
          <p:cNvGrpSpPr/>
          <p:nvPr/>
        </p:nvGrpSpPr>
        <p:grpSpPr>
          <a:xfrm>
            <a:off x="304800" y="1276350"/>
            <a:ext cx="914400" cy="838200"/>
            <a:chOff x="3214452" y="3340533"/>
            <a:chExt cx="392465" cy="389896"/>
          </a:xfrm>
        </p:grpSpPr>
        <p:sp>
          <p:nvSpPr>
            <p:cNvPr id="1239" name="Google Shape;19433;p77"/>
            <p:cNvSpPr/>
            <p:nvPr/>
          </p:nvSpPr>
          <p:spPr>
            <a:xfrm>
              <a:off x="3214452" y="3340533"/>
              <a:ext cx="289912" cy="97651"/>
            </a:xfrm>
            <a:custGeom>
              <a:avLst/>
              <a:gdLst/>
              <a:ahLst/>
              <a:cxnLst/>
              <a:rect l="l" t="t" r="r" b="b"/>
              <a:pathLst>
                <a:path w="11059" h="3725" extrusionOk="0">
                  <a:moveTo>
                    <a:pt x="59" y="1"/>
                  </a:moveTo>
                  <a:cubicBezTo>
                    <a:pt x="30" y="1"/>
                    <a:pt x="1" y="29"/>
                    <a:pt x="1" y="44"/>
                  </a:cubicBezTo>
                  <a:lnTo>
                    <a:pt x="1" y="3682"/>
                  </a:lnTo>
                  <a:cubicBezTo>
                    <a:pt x="1" y="3711"/>
                    <a:pt x="30" y="3725"/>
                    <a:pt x="59" y="3725"/>
                  </a:cubicBezTo>
                  <a:lnTo>
                    <a:pt x="11015" y="3725"/>
                  </a:lnTo>
                  <a:cubicBezTo>
                    <a:pt x="11030" y="3725"/>
                    <a:pt x="11058" y="3711"/>
                    <a:pt x="11058" y="3682"/>
                  </a:cubicBezTo>
                  <a:lnTo>
                    <a:pt x="11058" y="44"/>
                  </a:lnTo>
                  <a:cubicBezTo>
                    <a:pt x="11058" y="29"/>
                    <a:pt x="11030" y="1"/>
                    <a:pt x="11015"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9434;p77"/>
            <p:cNvSpPr/>
            <p:nvPr/>
          </p:nvSpPr>
          <p:spPr>
            <a:xfrm>
              <a:off x="3214452" y="3571749"/>
              <a:ext cx="302783" cy="98411"/>
            </a:xfrm>
            <a:custGeom>
              <a:avLst/>
              <a:gdLst/>
              <a:ahLst/>
              <a:cxnLst/>
              <a:rect l="l" t="t" r="r" b="b"/>
              <a:pathLst>
                <a:path w="11550" h="3754" extrusionOk="0">
                  <a:moveTo>
                    <a:pt x="59" y="1"/>
                  </a:moveTo>
                  <a:cubicBezTo>
                    <a:pt x="30" y="1"/>
                    <a:pt x="1" y="30"/>
                    <a:pt x="1" y="58"/>
                  </a:cubicBezTo>
                  <a:lnTo>
                    <a:pt x="1" y="3682"/>
                  </a:lnTo>
                  <a:cubicBezTo>
                    <a:pt x="1" y="3711"/>
                    <a:pt x="30" y="3739"/>
                    <a:pt x="59" y="3739"/>
                  </a:cubicBezTo>
                  <a:lnTo>
                    <a:pt x="9413" y="3739"/>
                  </a:lnTo>
                  <a:lnTo>
                    <a:pt x="9528" y="3754"/>
                  </a:lnTo>
                  <a:lnTo>
                    <a:pt x="9543" y="3754"/>
                  </a:lnTo>
                  <a:lnTo>
                    <a:pt x="9644" y="3696"/>
                  </a:lnTo>
                  <a:cubicBezTo>
                    <a:pt x="9716" y="3653"/>
                    <a:pt x="9774" y="3624"/>
                    <a:pt x="9846" y="3595"/>
                  </a:cubicBezTo>
                  <a:lnTo>
                    <a:pt x="11520" y="2931"/>
                  </a:lnTo>
                  <a:cubicBezTo>
                    <a:pt x="11535" y="2931"/>
                    <a:pt x="11549" y="2917"/>
                    <a:pt x="11549" y="2888"/>
                  </a:cubicBezTo>
                  <a:lnTo>
                    <a:pt x="11549" y="2166"/>
                  </a:lnTo>
                  <a:cubicBezTo>
                    <a:pt x="11549" y="2152"/>
                    <a:pt x="11549" y="2137"/>
                    <a:pt x="11535" y="2123"/>
                  </a:cubicBezTo>
                  <a:lnTo>
                    <a:pt x="11362" y="2036"/>
                  </a:lnTo>
                  <a:cubicBezTo>
                    <a:pt x="11058" y="1863"/>
                    <a:pt x="10827" y="1589"/>
                    <a:pt x="10741" y="1257"/>
                  </a:cubicBezTo>
                  <a:lnTo>
                    <a:pt x="10669" y="1011"/>
                  </a:lnTo>
                  <a:cubicBezTo>
                    <a:pt x="10669" y="982"/>
                    <a:pt x="10640" y="968"/>
                    <a:pt x="10625" y="968"/>
                  </a:cubicBezTo>
                  <a:lnTo>
                    <a:pt x="10366" y="968"/>
                  </a:lnTo>
                  <a:cubicBezTo>
                    <a:pt x="10106" y="968"/>
                    <a:pt x="9889" y="751"/>
                    <a:pt x="9889" y="491"/>
                  </a:cubicBezTo>
                  <a:cubicBezTo>
                    <a:pt x="9889" y="463"/>
                    <a:pt x="9889" y="448"/>
                    <a:pt x="9889" y="419"/>
                  </a:cubicBezTo>
                  <a:lnTo>
                    <a:pt x="9932" y="58"/>
                  </a:lnTo>
                  <a:cubicBezTo>
                    <a:pt x="9932" y="30"/>
                    <a:pt x="9918" y="1"/>
                    <a:pt x="9889"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9435;p77"/>
            <p:cNvSpPr/>
            <p:nvPr/>
          </p:nvSpPr>
          <p:spPr>
            <a:xfrm>
              <a:off x="3214452" y="3456246"/>
              <a:ext cx="289912" cy="97756"/>
            </a:xfrm>
            <a:custGeom>
              <a:avLst/>
              <a:gdLst/>
              <a:ahLst/>
              <a:cxnLst/>
              <a:rect l="l" t="t" r="r" b="b"/>
              <a:pathLst>
                <a:path w="11059" h="3729" extrusionOk="0">
                  <a:moveTo>
                    <a:pt x="11030" y="0"/>
                  </a:moveTo>
                  <a:cubicBezTo>
                    <a:pt x="11025" y="0"/>
                    <a:pt x="11020" y="1"/>
                    <a:pt x="11015" y="4"/>
                  </a:cubicBezTo>
                  <a:lnTo>
                    <a:pt x="59" y="4"/>
                  </a:lnTo>
                  <a:cubicBezTo>
                    <a:pt x="30" y="4"/>
                    <a:pt x="1" y="18"/>
                    <a:pt x="1" y="47"/>
                  </a:cubicBezTo>
                  <a:lnTo>
                    <a:pt x="1" y="3685"/>
                  </a:lnTo>
                  <a:cubicBezTo>
                    <a:pt x="1" y="3714"/>
                    <a:pt x="30" y="3728"/>
                    <a:pt x="59" y="3728"/>
                  </a:cubicBezTo>
                  <a:lnTo>
                    <a:pt x="9817" y="3728"/>
                  </a:lnTo>
                  <a:cubicBezTo>
                    <a:pt x="9846" y="3728"/>
                    <a:pt x="9860" y="3714"/>
                    <a:pt x="9875" y="3685"/>
                  </a:cubicBezTo>
                  <a:lnTo>
                    <a:pt x="9889" y="3396"/>
                  </a:lnTo>
                  <a:cubicBezTo>
                    <a:pt x="9947" y="2804"/>
                    <a:pt x="10279" y="2530"/>
                    <a:pt x="10856" y="2227"/>
                  </a:cubicBezTo>
                  <a:lnTo>
                    <a:pt x="11044" y="2140"/>
                  </a:lnTo>
                  <a:cubicBezTo>
                    <a:pt x="11058" y="2126"/>
                    <a:pt x="11058" y="2111"/>
                    <a:pt x="11058" y="2097"/>
                  </a:cubicBezTo>
                  <a:lnTo>
                    <a:pt x="11058" y="47"/>
                  </a:lnTo>
                  <a:cubicBezTo>
                    <a:pt x="11058" y="24"/>
                    <a:pt x="11049" y="0"/>
                    <a:pt x="11030"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9436;p77"/>
            <p:cNvSpPr/>
            <p:nvPr/>
          </p:nvSpPr>
          <p:spPr>
            <a:xfrm>
              <a:off x="3307410" y="3371912"/>
              <a:ext cx="88476" cy="12950"/>
            </a:xfrm>
            <a:custGeom>
              <a:avLst/>
              <a:gdLst/>
              <a:ahLst/>
              <a:cxnLst/>
              <a:rect l="l" t="t" r="r" b="b"/>
              <a:pathLst>
                <a:path w="3375" h="494" extrusionOk="0">
                  <a:moveTo>
                    <a:pt x="325" y="1"/>
                  </a:moveTo>
                  <a:cubicBezTo>
                    <a:pt x="1" y="1"/>
                    <a:pt x="1" y="494"/>
                    <a:pt x="325" y="494"/>
                  </a:cubicBezTo>
                  <a:cubicBezTo>
                    <a:pt x="334" y="494"/>
                    <a:pt x="343" y="493"/>
                    <a:pt x="352" y="493"/>
                  </a:cubicBezTo>
                  <a:lnTo>
                    <a:pt x="3023" y="493"/>
                  </a:lnTo>
                  <a:cubicBezTo>
                    <a:pt x="3032" y="493"/>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9437;p77"/>
            <p:cNvSpPr/>
            <p:nvPr/>
          </p:nvSpPr>
          <p:spPr>
            <a:xfrm>
              <a:off x="3307410" y="3400303"/>
              <a:ext cx="157605" cy="12557"/>
            </a:xfrm>
            <a:custGeom>
              <a:avLst/>
              <a:gdLst/>
              <a:ahLst/>
              <a:cxnLst/>
              <a:rect l="l" t="t" r="r" b="b"/>
              <a:pathLst>
                <a:path w="6012" h="479" extrusionOk="0">
                  <a:moveTo>
                    <a:pt x="325" y="0"/>
                  </a:moveTo>
                  <a:cubicBezTo>
                    <a:pt x="1" y="0"/>
                    <a:pt x="1" y="479"/>
                    <a:pt x="325" y="479"/>
                  </a:cubicBezTo>
                  <a:cubicBezTo>
                    <a:pt x="334" y="479"/>
                    <a:pt x="343" y="479"/>
                    <a:pt x="352" y="478"/>
                  </a:cubicBezTo>
                  <a:lnTo>
                    <a:pt x="5708" y="478"/>
                  </a:lnTo>
                  <a:cubicBezTo>
                    <a:pt x="6011" y="449"/>
                    <a:pt x="6011" y="16"/>
                    <a:pt x="5708" y="1"/>
                  </a:cubicBezTo>
                  <a:lnTo>
                    <a:pt x="352" y="1"/>
                  </a:lnTo>
                  <a:cubicBezTo>
                    <a:pt x="343" y="1"/>
                    <a:pt x="334" y="0"/>
                    <a:pt x="32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9438;p77"/>
            <p:cNvSpPr/>
            <p:nvPr/>
          </p:nvSpPr>
          <p:spPr>
            <a:xfrm>
              <a:off x="3307410" y="3487704"/>
              <a:ext cx="88476" cy="12950"/>
            </a:xfrm>
            <a:custGeom>
              <a:avLst/>
              <a:gdLst/>
              <a:ahLst/>
              <a:cxnLst/>
              <a:rect l="l" t="t" r="r" b="b"/>
              <a:pathLst>
                <a:path w="3375" h="494" extrusionOk="0">
                  <a:moveTo>
                    <a:pt x="325" y="1"/>
                  </a:moveTo>
                  <a:cubicBezTo>
                    <a:pt x="1" y="1"/>
                    <a:pt x="1" y="494"/>
                    <a:pt x="325" y="494"/>
                  </a:cubicBezTo>
                  <a:cubicBezTo>
                    <a:pt x="334" y="494"/>
                    <a:pt x="343" y="494"/>
                    <a:pt x="352" y="493"/>
                  </a:cubicBezTo>
                  <a:lnTo>
                    <a:pt x="3023" y="493"/>
                  </a:lnTo>
                  <a:cubicBezTo>
                    <a:pt x="3032" y="494"/>
                    <a:pt x="3041" y="494"/>
                    <a:pt x="3050" y="494"/>
                  </a:cubicBezTo>
                  <a:cubicBezTo>
                    <a:pt x="3375" y="494"/>
                    <a:pt x="3375" y="1"/>
                    <a:pt x="3050" y="1"/>
                  </a:cubicBezTo>
                  <a:cubicBezTo>
                    <a:pt x="3041" y="1"/>
                    <a:pt x="3032" y="1"/>
                    <a:pt x="3023" y="2"/>
                  </a:cubicBezTo>
                  <a:lnTo>
                    <a:pt x="352" y="2"/>
                  </a:lnTo>
                  <a:cubicBezTo>
                    <a:pt x="343" y="1"/>
                    <a:pt x="334" y="1"/>
                    <a:pt x="325"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9439;p77"/>
            <p:cNvSpPr/>
            <p:nvPr/>
          </p:nvSpPr>
          <p:spPr>
            <a:xfrm>
              <a:off x="3307410" y="3516068"/>
              <a:ext cx="155691" cy="12609"/>
            </a:xfrm>
            <a:custGeom>
              <a:avLst/>
              <a:gdLst/>
              <a:ahLst/>
              <a:cxnLst/>
              <a:rect l="l" t="t" r="r" b="b"/>
              <a:pathLst>
                <a:path w="5939" h="481" extrusionOk="0">
                  <a:moveTo>
                    <a:pt x="313" y="0"/>
                  </a:moveTo>
                  <a:cubicBezTo>
                    <a:pt x="1" y="0"/>
                    <a:pt x="5" y="480"/>
                    <a:pt x="325" y="480"/>
                  </a:cubicBezTo>
                  <a:cubicBezTo>
                    <a:pt x="334" y="480"/>
                    <a:pt x="343" y="480"/>
                    <a:pt x="352" y="479"/>
                  </a:cubicBezTo>
                  <a:lnTo>
                    <a:pt x="5650" y="479"/>
                  </a:lnTo>
                  <a:cubicBezTo>
                    <a:pt x="5939" y="450"/>
                    <a:pt x="5939" y="17"/>
                    <a:pt x="5650" y="3"/>
                  </a:cubicBezTo>
                  <a:lnTo>
                    <a:pt x="352" y="3"/>
                  </a:lnTo>
                  <a:cubicBezTo>
                    <a:pt x="339" y="1"/>
                    <a:pt x="326" y="0"/>
                    <a:pt x="313" y="0"/>
                  </a:cubicBez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9440;p77"/>
            <p:cNvSpPr/>
            <p:nvPr/>
          </p:nvSpPr>
          <p:spPr>
            <a:xfrm>
              <a:off x="3307410" y="3603522"/>
              <a:ext cx="88476" cy="12950"/>
            </a:xfrm>
            <a:custGeom>
              <a:avLst/>
              <a:gdLst/>
              <a:ahLst/>
              <a:cxnLst/>
              <a:rect l="l" t="t" r="r" b="b"/>
              <a:pathLst>
                <a:path w="3375" h="494" extrusionOk="0">
                  <a:moveTo>
                    <a:pt x="325" y="0"/>
                  </a:moveTo>
                  <a:cubicBezTo>
                    <a:pt x="1" y="0"/>
                    <a:pt x="1" y="493"/>
                    <a:pt x="325" y="493"/>
                  </a:cubicBezTo>
                  <a:cubicBezTo>
                    <a:pt x="334" y="493"/>
                    <a:pt x="343" y="493"/>
                    <a:pt x="352" y="492"/>
                  </a:cubicBezTo>
                  <a:lnTo>
                    <a:pt x="3023" y="492"/>
                  </a:lnTo>
                  <a:cubicBezTo>
                    <a:pt x="3032" y="493"/>
                    <a:pt x="3041" y="493"/>
                    <a:pt x="3050" y="493"/>
                  </a:cubicBezTo>
                  <a:cubicBezTo>
                    <a:pt x="3375" y="493"/>
                    <a:pt x="3375" y="0"/>
                    <a:pt x="3050" y="0"/>
                  </a:cubicBezTo>
                  <a:cubicBezTo>
                    <a:pt x="3041" y="0"/>
                    <a:pt x="3032" y="0"/>
                    <a:pt x="3023" y="1"/>
                  </a:cubicBezTo>
                  <a:lnTo>
                    <a:pt x="352" y="1"/>
                  </a:lnTo>
                  <a:cubicBezTo>
                    <a:pt x="343" y="0"/>
                    <a:pt x="334" y="0"/>
                    <a:pt x="325"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9441;p77"/>
            <p:cNvSpPr/>
            <p:nvPr/>
          </p:nvSpPr>
          <p:spPr>
            <a:xfrm>
              <a:off x="3307410" y="3631519"/>
              <a:ext cx="156215" cy="12950"/>
            </a:xfrm>
            <a:custGeom>
              <a:avLst/>
              <a:gdLst/>
              <a:ahLst/>
              <a:cxnLst/>
              <a:rect l="l" t="t" r="r" b="b"/>
              <a:pathLst>
                <a:path w="5959" h="494" extrusionOk="0">
                  <a:moveTo>
                    <a:pt x="325" y="0"/>
                  </a:moveTo>
                  <a:cubicBezTo>
                    <a:pt x="1" y="0"/>
                    <a:pt x="1" y="493"/>
                    <a:pt x="325" y="493"/>
                  </a:cubicBezTo>
                  <a:cubicBezTo>
                    <a:pt x="334" y="493"/>
                    <a:pt x="343" y="493"/>
                    <a:pt x="352" y="492"/>
                  </a:cubicBezTo>
                  <a:lnTo>
                    <a:pt x="5607" y="492"/>
                  </a:lnTo>
                  <a:cubicBezTo>
                    <a:pt x="5616" y="493"/>
                    <a:pt x="5625" y="493"/>
                    <a:pt x="5634" y="493"/>
                  </a:cubicBezTo>
                  <a:cubicBezTo>
                    <a:pt x="5959" y="493"/>
                    <a:pt x="5959" y="0"/>
                    <a:pt x="5634" y="0"/>
                  </a:cubicBezTo>
                  <a:cubicBezTo>
                    <a:pt x="5625" y="0"/>
                    <a:pt x="5616" y="1"/>
                    <a:pt x="5607" y="1"/>
                  </a:cubicBezTo>
                  <a:lnTo>
                    <a:pt x="352" y="1"/>
                  </a:lnTo>
                  <a:cubicBezTo>
                    <a:pt x="343" y="1"/>
                    <a:pt x="334" y="0"/>
                    <a:pt x="325"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9442;p77"/>
            <p:cNvSpPr/>
            <p:nvPr/>
          </p:nvSpPr>
          <p:spPr>
            <a:xfrm>
              <a:off x="3235660" y="3365070"/>
              <a:ext cx="57175" cy="54973"/>
            </a:xfrm>
            <a:custGeom>
              <a:avLst/>
              <a:gdLst/>
              <a:ahLst/>
              <a:cxnLst/>
              <a:rect l="l" t="t" r="r" b="b"/>
              <a:pathLst>
                <a:path w="2181" h="2097" extrusionOk="0">
                  <a:moveTo>
                    <a:pt x="1498" y="0"/>
                  </a:moveTo>
                  <a:cubicBezTo>
                    <a:pt x="1485" y="0"/>
                    <a:pt x="1472" y="1"/>
                    <a:pt x="1458" y="3"/>
                  </a:cubicBezTo>
                  <a:lnTo>
                    <a:pt x="246" y="3"/>
                  </a:lnTo>
                  <a:cubicBezTo>
                    <a:pt x="101" y="3"/>
                    <a:pt x="0" y="104"/>
                    <a:pt x="0" y="234"/>
                  </a:cubicBezTo>
                  <a:lnTo>
                    <a:pt x="0" y="1851"/>
                  </a:lnTo>
                  <a:cubicBezTo>
                    <a:pt x="0" y="1981"/>
                    <a:pt x="101" y="2096"/>
                    <a:pt x="246" y="2096"/>
                  </a:cubicBezTo>
                  <a:lnTo>
                    <a:pt x="1935" y="2096"/>
                  </a:lnTo>
                  <a:cubicBezTo>
                    <a:pt x="2065" y="2096"/>
                    <a:pt x="2166" y="1981"/>
                    <a:pt x="2166" y="1851"/>
                  </a:cubicBezTo>
                  <a:lnTo>
                    <a:pt x="2166" y="1418"/>
                  </a:lnTo>
                  <a:cubicBezTo>
                    <a:pt x="2180" y="1237"/>
                    <a:pt x="2054" y="1147"/>
                    <a:pt x="1927" y="1147"/>
                  </a:cubicBezTo>
                  <a:cubicBezTo>
                    <a:pt x="1801" y="1147"/>
                    <a:pt x="1675" y="1237"/>
                    <a:pt x="1689" y="1418"/>
                  </a:cubicBezTo>
                  <a:lnTo>
                    <a:pt x="1689" y="1605"/>
                  </a:lnTo>
                  <a:lnTo>
                    <a:pt x="477" y="1605"/>
                  </a:lnTo>
                  <a:lnTo>
                    <a:pt x="477" y="479"/>
                  </a:lnTo>
                  <a:lnTo>
                    <a:pt x="1458" y="479"/>
                  </a:lnTo>
                  <a:cubicBezTo>
                    <a:pt x="1468" y="480"/>
                    <a:pt x="1477" y="480"/>
                    <a:pt x="1485" y="480"/>
                  </a:cubicBezTo>
                  <a:cubicBezTo>
                    <a:pt x="1806" y="480"/>
                    <a:pt x="1810" y="0"/>
                    <a:pt x="1498"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9443;p77"/>
            <p:cNvSpPr/>
            <p:nvPr/>
          </p:nvSpPr>
          <p:spPr>
            <a:xfrm>
              <a:off x="3248426" y="3364755"/>
              <a:ext cx="55104" cy="40528"/>
            </a:xfrm>
            <a:custGeom>
              <a:avLst/>
              <a:gdLst/>
              <a:ahLst/>
              <a:cxnLst/>
              <a:rect l="l" t="t" r="r" b="b"/>
              <a:pathLst>
                <a:path w="2102" h="1546" extrusionOk="0">
                  <a:moveTo>
                    <a:pt x="1754" y="1"/>
                  </a:moveTo>
                  <a:cubicBezTo>
                    <a:pt x="1694" y="1"/>
                    <a:pt x="1631" y="26"/>
                    <a:pt x="1578" y="87"/>
                  </a:cubicBezTo>
                  <a:lnTo>
                    <a:pt x="769" y="939"/>
                  </a:lnTo>
                  <a:lnTo>
                    <a:pt x="524" y="679"/>
                  </a:lnTo>
                  <a:cubicBezTo>
                    <a:pt x="470" y="618"/>
                    <a:pt x="407" y="593"/>
                    <a:pt x="346" y="593"/>
                  </a:cubicBezTo>
                  <a:cubicBezTo>
                    <a:pt x="163" y="593"/>
                    <a:pt x="0" y="823"/>
                    <a:pt x="163" y="997"/>
                  </a:cubicBezTo>
                  <a:lnTo>
                    <a:pt x="581" y="1458"/>
                  </a:lnTo>
                  <a:cubicBezTo>
                    <a:pt x="625" y="1516"/>
                    <a:pt x="697" y="1545"/>
                    <a:pt x="769" y="1545"/>
                  </a:cubicBezTo>
                  <a:cubicBezTo>
                    <a:pt x="841" y="1545"/>
                    <a:pt x="899" y="1516"/>
                    <a:pt x="957" y="1473"/>
                  </a:cubicBezTo>
                  <a:lnTo>
                    <a:pt x="1938" y="419"/>
                  </a:lnTo>
                  <a:cubicBezTo>
                    <a:pt x="2101" y="235"/>
                    <a:pt x="1937" y="1"/>
                    <a:pt x="1754" y="1"/>
                  </a:cubicBezTo>
                  <a:close/>
                </a:path>
              </a:pathLst>
            </a:custGeom>
            <a:solidFill>
              <a:srgbClr val="69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9444;p77"/>
            <p:cNvSpPr/>
            <p:nvPr/>
          </p:nvSpPr>
          <p:spPr>
            <a:xfrm>
              <a:off x="3235660" y="3480547"/>
              <a:ext cx="56782" cy="55287"/>
            </a:xfrm>
            <a:custGeom>
              <a:avLst/>
              <a:gdLst/>
              <a:ahLst/>
              <a:cxnLst/>
              <a:rect l="l" t="t" r="r" b="b"/>
              <a:pathLst>
                <a:path w="2166" h="2109" extrusionOk="0">
                  <a:moveTo>
                    <a:pt x="246" y="1"/>
                  </a:moveTo>
                  <a:cubicBezTo>
                    <a:pt x="101" y="1"/>
                    <a:pt x="0" y="116"/>
                    <a:pt x="0" y="246"/>
                  </a:cubicBezTo>
                  <a:lnTo>
                    <a:pt x="0" y="1863"/>
                  </a:lnTo>
                  <a:cubicBezTo>
                    <a:pt x="0" y="1993"/>
                    <a:pt x="101" y="2108"/>
                    <a:pt x="246" y="2108"/>
                  </a:cubicBezTo>
                  <a:lnTo>
                    <a:pt x="1935" y="2108"/>
                  </a:lnTo>
                  <a:cubicBezTo>
                    <a:pt x="2065" y="2108"/>
                    <a:pt x="2166" y="1993"/>
                    <a:pt x="2166" y="1863"/>
                  </a:cubicBezTo>
                  <a:lnTo>
                    <a:pt x="2166" y="1430"/>
                  </a:lnTo>
                  <a:cubicBezTo>
                    <a:pt x="2151" y="1278"/>
                    <a:pt x="2036" y="1202"/>
                    <a:pt x="1922" y="1202"/>
                  </a:cubicBezTo>
                  <a:cubicBezTo>
                    <a:pt x="1808" y="1202"/>
                    <a:pt x="1696" y="1278"/>
                    <a:pt x="1689" y="1430"/>
                  </a:cubicBezTo>
                  <a:lnTo>
                    <a:pt x="1689" y="1617"/>
                  </a:lnTo>
                  <a:lnTo>
                    <a:pt x="477" y="1617"/>
                  </a:lnTo>
                  <a:lnTo>
                    <a:pt x="477" y="492"/>
                  </a:lnTo>
                  <a:lnTo>
                    <a:pt x="1458" y="492"/>
                  </a:lnTo>
                  <a:cubicBezTo>
                    <a:pt x="1761" y="463"/>
                    <a:pt x="1761" y="30"/>
                    <a:pt x="1458"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9445;p77"/>
            <p:cNvSpPr/>
            <p:nvPr/>
          </p:nvSpPr>
          <p:spPr>
            <a:xfrm>
              <a:off x="3248400" y="3480573"/>
              <a:ext cx="55130" cy="40502"/>
            </a:xfrm>
            <a:custGeom>
              <a:avLst/>
              <a:gdLst/>
              <a:ahLst/>
              <a:cxnLst/>
              <a:rect l="l" t="t" r="r" b="b"/>
              <a:pathLst>
                <a:path w="2103" h="1545" extrusionOk="0">
                  <a:moveTo>
                    <a:pt x="1755" y="0"/>
                  </a:moveTo>
                  <a:cubicBezTo>
                    <a:pt x="1695" y="0"/>
                    <a:pt x="1632" y="26"/>
                    <a:pt x="1579" y="86"/>
                  </a:cubicBezTo>
                  <a:lnTo>
                    <a:pt x="770" y="938"/>
                  </a:lnTo>
                  <a:lnTo>
                    <a:pt x="525" y="664"/>
                  </a:lnTo>
                  <a:cubicBezTo>
                    <a:pt x="472" y="607"/>
                    <a:pt x="410" y="584"/>
                    <a:pt x="351" y="584"/>
                  </a:cubicBezTo>
                  <a:cubicBezTo>
                    <a:pt x="166" y="584"/>
                    <a:pt x="0" y="810"/>
                    <a:pt x="164" y="996"/>
                  </a:cubicBezTo>
                  <a:lnTo>
                    <a:pt x="582" y="1458"/>
                  </a:lnTo>
                  <a:cubicBezTo>
                    <a:pt x="626" y="1515"/>
                    <a:pt x="698" y="1544"/>
                    <a:pt x="770" y="1544"/>
                  </a:cubicBezTo>
                  <a:cubicBezTo>
                    <a:pt x="842" y="1544"/>
                    <a:pt x="900" y="1515"/>
                    <a:pt x="958" y="1458"/>
                  </a:cubicBezTo>
                  <a:lnTo>
                    <a:pt x="1939" y="418"/>
                  </a:lnTo>
                  <a:cubicBezTo>
                    <a:pt x="2102" y="234"/>
                    <a:pt x="1938" y="0"/>
                    <a:pt x="1755" y="0"/>
                  </a:cubicBezTo>
                  <a:close/>
                </a:path>
              </a:pathLst>
            </a:custGeom>
            <a:solidFill>
              <a:srgbClr val="69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9446;p77"/>
            <p:cNvSpPr/>
            <p:nvPr/>
          </p:nvSpPr>
          <p:spPr>
            <a:xfrm>
              <a:off x="3235660" y="3596312"/>
              <a:ext cx="56782" cy="55314"/>
            </a:xfrm>
            <a:custGeom>
              <a:avLst/>
              <a:gdLst/>
              <a:ahLst/>
              <a:cxnLst/>
              <a:rect l="l" t="t" r="r" b="b"/>
              <a:pathLst>
                <a:path w="2166" h="2110" extrusionOk="0">
                  <a:moveTo>
                    <a:pt x="1485" y="1"/>
                  </a:moveTo>
                  <a:cubicBezTo>
                    <a:pt x="1477" y="1"/>
                    <a:pt x="1468" y="1"/>
                    <a:pt x="1458" y="2"/>
                  </a:cubicBezTo>
                  <a:lnTo>
                    <a:pt x="246" y="2"/>
                  </a:lnTo>
                  <a:cubicBezTo>
                    <a:pt x="101" y="2"/>
                    <a:pt x="0" y="117"/>
                    <a:pt x="0" y="247"/>
                  </a:cubicBezTo>
                  <a:lnTo>
                    <a:pt x="0" y="1864"/>
                  </a:lnTo>
                  <a:cubicBezTo>
                    <a:pt x="0" y="1994"/>
                    <a:pt x="101" y="2109"/>
                    <a:pt x="246" y="2109"/>
                  </a:cubicBezTo>
                  <a:lnTo>
                    <a:pt x="1935" y="2109"/>
                  </a:lnTo>
                  <a:cubicBezTo>
                    <a:pt x="2065" y="2095"/>
                    <a:pt x="2166" y="1994"/>
                    <a:pt x="2166" y="1850"/>
                  </a:cubicBezTo>
                  <a:lnTo>
                    <a:pt x="2166" y="1417"/>
                  </a:lnTo>
                  <a:cubicBezTo>
                    <a:pt x="2151" y="1272"/>
                    <a:pt x="2036" y="1200"/>
                    <a:pt x="1922" y="1200"/>
                  </a:cubicBezTo>
                  <a:cubicBezTo>
                    <a:pt x="1808" y="1200"/>
                    <a:pt x="1696" y="1272"/>
                    <a:pt x="1689" y="1417"/>
                  </a:cubicBezTo>
                  <a:lnTo>
                    <a:pt x="1689" y="1619"/>
                  </a:lnTo>
                  <a:lnTo>
                    <a:pt x="477" y="1619"/>
                  </a:lnTo>
                  <a:lnTo>
                    <a:pt x="477" y="493"/>
                  </a:lnTo>
                  <a:lnTo>
                    <a:pt x="1458" y="493"/>
                  </a:lnTo>
                  <a:cubicBezTo>
                    <a:pt x="1468" y="493"/>
                    <a:pt x="1477" y="494"/>
                    <a:pt x="1485" y="494"/>
                  </a:cubicBezTo>
                  <a:cubicBezTo>
                    <a:pt x="1810" y="494"/>
                    <a:pt x="1810" y="1"/>
                    <a:pt x="1485" y="1"/>
                  </a:cubicBezTo>
                  <a:close/>
                </a:path>
              </a:pathLst>
            </a:custGeom>
            <a:solidFill>
              <a:srgbClr val="627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9447;p77"/>
            <p:cNvSpPr/>
            <p:nvPr/>
          </p:nvSpPr>
          <p:spPr>
            <a:xfrm>
              <a:off x="3248400" y="3596365"/>
              <a:ext cx="55130" cy="40214"/>
            </a:xfrm>
            <a:custGeom>
              <a:avLst/>
              <a:gdLst/>
              <a:ahLst/>
              <a:cxnLst/>
              <a:rect l="l" t="t" r="r" b="b"/>
              <a:pathLst>
                <a:path w="2103" h="1534" extrusionOk="0">
                  <a:moveTo>
                    <a:pt x="1755" y="0"/>
                  </a:moveTo>
                  <a:cubicBezTo>
                    <a:pt x="1695" y="0"/>
                    <a:pt x="1632" y="26"/>
                    <a:pt x="1579" y="87"/>
                  </a:cubicBezTo>
                  <a:lnTo>
                    <a:pt x="770" y="938"/>
                  </a:lnTo>
                  <a:lnTo>
                    <a:pt x="525" y="664"/>
                  </a:lnTo>
                  <a:cubicBezTo>
                    <a:pt x="471" y="603"/>
                    <a:pt x="409" y="578"/>
                    <a:pt x="348" y="578"/>
                  </a:cubicBezTo>
                  <a:cubicBezTo>
                    <a:pt x="165" y="578"/>
                    <a:pt x="1" y="811"/>
                    <a:pt x="164" y="996"/>
                  </a:cubicBezTo>
                  <a:lnTo>
                    <a:pt x="582" y="1458"/>
                  </a:lnTo>
                  <a:cubicBezTo>
                    <a:pt x="626" y="1501"/>
                    <a:pt x="698" y="1530"/>
                    <a:pt x="770" y="1530"/>
                  </a:cubicBezTo>
                  <a:cubicBezTo>
                    <a:pt x="783" y="1533"/>
                    <a:pt x="794" y="1534"/>
                    <a:pt x="806" y="1534"/>
                  </a:cubicBezTo>
                  <a:cubicBezTo>
                    <a:pt x="862" y="1534"/>
                    <a:pt x="910" y="1506"/>
                    <a:pt x="958" y="1458"/>
                  </a:cubicBezTo>
                  <a:lnTo>
                    <a:pt x="1939" y="419"/>
                  </a:lnTo>
                  <a:cubicBezTo>
                    <a:pt x="2102" y="234"/>
                    <a:pt x="1938" y="0"/>
                    <a:pt x="1755"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9448;p77"/>
            <p:cNvSpPr/>
            <p:nvPr/>
          </p:nvSpPr>
          <p:spPr>
            <a:xfrm>
              <a:off x="3438878" y="3642136"/>
              <a:ext cx="168038" cy="88292"/>
            </a:xfrm>
            <a:custGeom>
              <a:avLst/>
              <a:gdLst/>
              <a:ahLst/>
              <a:cxnLst/>
              <a:rect l="l" t="t" r="r" b="b"/>
              <a:pathLst>
                <a:path w="6410" h="3368" extrusionOk="0">
                  <a:moveTo>
                    <a:pt x="2440" y="1"/>
                  </a:moveTo>
                  <a:lnTo>
                    <a:pt x="982" y="592"/>
                  </a:lnTo>
                  <a:cubicBezTo>
                    <a:pt x="837" y="636"/>
                    <a:pt x="707" y="722"/>
                    <a:pt x="592" y="809"/>
                  </a:cubicBezTo>
                  <a:lnTo>
                    <a:pt x="549" y="838"/>
                  </a:lnTo>
                  <a:lnTo>
                    <a:pt x="534" y="867"/>
                  </a:lnTo>
                  <a:lnTo>
                    <a:pt x="520" y="881"/>
                  </a:lnTo>
                  <a:lnTo>
                    <a:pt x="476" y="910"/>
                  </a:lnTo>
                  <a:cubicBezTo>
                    <a:pt x="217" y="1170"/>
                    <a:pt x="58" y="1502"/>
                    <a:pt x="0" y="1877"/>
                  </a:cubicBezTo>
                  <a:lnTo>
                    <a:pt x="0" y="1935"/>
                  </a:lnTo>
                  <a:lnTo>
                    <a:pt x="0" y="1949"/>
                  </a:lnTo>
                  <a:lnTo>
                    <a:pt x="0" y="2007"/>
                  </a:lnTo>
                  <a:lnTo>
                    <a:pt x="0" y="2036"/>
                  </a:lnTo>
                  <a:lnTo>
                    <a:pt x="0" y="2050"/>
                  </a:lnTo>
                  <a:lnTo>
                    <a:pt x="0" y="2123"/>
                  </a:lnTo>
                  <a:lnTo>
                    <a:pt x="0" y="2354"/>
                  </a:lnTo>
                  <a:lnTo>
                    <a:pt x="0" y="3061"/>
                  </a:lnTo>
                  <a:cubicBezTo>
                    <a:pt x="13" y="3232"/>
                    <a:pt x="147" y="3368"/>
                    <a:pt x="313" y="3368"/>
                  </a:cubicBezTo>
                  <a:cubicBezTo>
                    <a:pt x="329" y="3368"/>
                    <a:pt x="345" y="3367"/>
                    <a:pt x="361" y="3364"/>
                  </a:cubicBezTo>
                  <a:lnTo>
                    <a:pt x="6049" y="3364"/>
                  </a:lnTo>
                  <a:cubicBezTo>
                    <a:pt x="6065" y="3367"/>
                    <a:pt x="6081" y="3368"/>
                    <a:pt x="6097" y="3368"/>
                  </a:cubicBezTo>
                  <a:cubicBezTo>
                    <a:pt x="6265" y="3368"/>
                    <a:pt x="6409" y="3232"/>
                    <a:pt x="6409" y="3061"/>
                  </a:cubicBezTo>
                  <a:lnTo>
                    <a:pt x="6409" y="2354"/>
                  </a:lnTo>
                  <a:lnTo>
                    <a:pt x="6409" y="2123"/>
                  </a:lnTo>
                  <a:lnTo>
                    <a:pt x="6337" y="2123"/>
                  </a:lnTo>
                  <a:lnTo>
                    <a:pt x="6337" y="2050"/>
                  </a:lnTo>
                  <a:lnTo>
                    <a:pt x="6337" y="2036"/>
                  </a:lnTo>
                  <a:lnTo>
                    <a:pt x="6337" y="2007"/>
                  </a:lnTo>
                  <a:lnTo>
                    <a:pt x="6337" y="1949"/>
                  </a:lnTo>
                  <a:lnTo>
                    <a:pt x="6337" y="1935"/>
                  </a:lnTo>
                  <a:lnTo>
                    <a:pt x="6337" y="1877"/>
                  </a:lnTo>
                  <a:cubicBezTo>
                    <a:pt x="6294" y="1502"/>
                    <a:pt x="6121" y="1170"/>
                    <a:pt x="5861" y="910"/>
                  </a:cubicBezTo>
                  <a:lnTo>
                    <a:pt x="5818" y="881"/>
                  </a:lnTo>
                  <a:lnTo>
                    <a:pt x="5803" y="867"/>
                  </a:lnTo>
                  <a:lnTo>
                    <a:pt x="5789" y="838"/>
                  </a:lnTo>
                  <a:lnTo>
                    <a:pt x="5745" y="809"/>
                  </a:lnTo>
                  <a:cubicBezTo>
                    <a:pt x="5630" y="722"/>
                    <a:pt x="5500" y="636"/>
                    <a:pt x="5356" y="592"/>
                  </a:cubicBezTo>
                  <a:lnTo>
                    <a:pt x="3898" y="1"/>
                  </a:lnTo>
                  <a:lnTo>
                    <a:pt x="3537" y="376"/>
                  </a:lnTo>
                  <a:lnTo>
                    <a:pt x="3176" y="737"/>
                  </a:lnTo>
                  <a:lnTo>
                    <a:pt x="2801" y="376"/>
                  </a:lnTo>
                  <a:lnTo>
                    <a:pt x="2440"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9449;p77"/>
            <p:cNvSpPr/>
            <p:nvPr/>
          </p:nvSpPr>
          <p:spPr>
            <a:xfrm>
              <a:off x="3436965" y="3642529"/>
              <a:ext cx="68526" cy="87899"/>
            </a:xfrm>
            <a:custGeom>
              <a:avLst/>
              <a:gdLst/>
              <a:ahLst/>
              <a:cxnLst/>
              <a:rect l="l" t="t" r="r" b="b"/>
              <a:pathLst>
                <a:path w="2614" h="3353" extrusionOk="0">
                  <a:moveTo>
                    <a:pt x="2469" y="0"/>
                  </a:moveTo>
                  <a:lnTo>
                    <a:pt x="1026" y="563"/>
                  </a:lnTo>
                  <a:cubicBezTo>
                    <a:pt x="405" y="808"/>
                    <a:pt x="1" y="1429"/>
                    <a:pt x="30" y="2108"/>
                  </a:cubicBezTo>
                  <a:lnTo>
                    <a:pt x="30" y="3046"/>
                  </a:lnTo>
                  <a:cubicBezTo>
                    <a:pt x="30" y="3217"/>
                    <a:pt x="174" y="3353"/>
                    <a:pt x="343" y="3353"/>
                  </a:cubicBezTo>
                  <a:cubicBezTo>
                    <a:pt x="358" y="3353"/>
                    <a:pt x="375" y="3352"/>
                    <a:pt x="391" y="3349"/>
                  </a:cubicBezTo>
                  <a:lnTo>
                    <a:pt x="463" y="3349"/>
                  </a:lnTo>
                  <a:lnTo>
                    <a:pt x="463" y="2108"/>
                  </a:lnTo>
                  <a:cubicBezTo>
                    <a:pt x="434" y="1429"/>
                    <a:pt x="838" y="808"/>
                    <a:pt x="1459" y="563"/>
                  </a:cubicBezTo>
                  <a:lnTo>
                    <a:pt x="2614" y="116"/>
                  </a:lnTo>
                  <a:lnTo>
                    <a:pt x="2469" y="0"/>
                  </a:ln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9450;p77"/>
            <p:cNvSpPr/>
            <p:nvPr/>
          </p:nvSpPr>
          <p:spPr>
            <a:xfrm>
              <a:off x="3468003" y="3503249"/>
              <a:ext cx="106354" cy="74975"/>
            </a:xfrm>
            <a:custGeom>
              <a:avLst/>
              <a:gdLst/>
              <a:ahLst/>
              <a:cxnLst/>
              <a:rect l="l" t="t" r="r" b="b"/>
              <a:pathLst>
                <a:path w="4057" h="2860" extrusionOk="0">
                  <a:moveTo>
                    <a:pt x="3581" y="2440"/>
                  </a:moveTo>
                  <a:lnTo>
                    <a:pt x="3564" y="2457"/>
                  </a:lnTo>
                  <a:lnTo>
                    <a:pt x="3564" y="2457"/>
                  </a:lnTo>
                  <a:lnTo>
                    <a:pt x="3566" y="2455"/>
                  </a:lnTo>
                  <a:lnTo>
                    <a:pt x="3581" y="2440"/>
                  </a:lnTo>
                  <a:close/>
                  <a:moveTo>
                    <a:pt x="3552" y="2455"/>
                  </a:moveTo>
                  <a:lnTo>
                    <a:pt x="3552" y="2469"/>
                  </a:lnTo>
                  <a:lnTo>
                    <a:pt x="3552" y="2484"/>
                  </a:lnTo>
                  <a:lnTo>
                    <a:pt x="3537" y="2513"/>
                  </a:lnTo>
                  <a:lnTo>
                    <a:pt x="3552" y="2469"/>
                  </a:lnTo>
                  <a:lnTo>
                    <a:pt x="3508" y="2498"/>
                  </a:lnTo>
                  <a:lnTo>
                    <a:pt x="3508" y="2498"/>
                  </a:lnTo>
                  <a:lnTo>
                    <a:pt x="3552" y="2455"/>
                  </a:lnTo>
                  <a:close/>
                  <a:moveTo>
                    <a:pt x="1949" y="1"/>
                  </a:moveTo>
                  <a:cubicBezTo>
                    <a:pt x="867" y="1"/>
                    <a:pt x="1" y="867"/>
                    <a:pt x="1" y="1935"/>
                  </a:cubicBezTo>
                  <a:lnTo>
                    <a:pt x="1" y="2859"/>
                  </a:lnTo>
                  <a:cubicBezTo>
                    <a:pt x="1" y="2859"/>
                    <a:pt x="448" y="2816"/>
                    <a:pt x="506" y="2599"/>
                  </a:cubicBezTo>
                  <a:cubicBezTo>
                    <a:pt x="520" y="2570"/>
                    <a:pt x="535" y="2556"/>
                    <a:pt x="549" y="2527"/>
                  </a:cubicBezTo>
                  <a:cubicBezTo>
                    <a:pt x="795" y="2527"/>
                    <a:pt x="1964" y="2513"/>
                    <a:pt x="2642" y="1704"/>
                  </a:cubicBezTo>
                  <a:cubicBezTo>
                    <a:pt x="2787" y="2094"/>
                    <a:pt x="3104" y="2397"/>
                    <a:pt x="3508" y="2513"/>
                  </a:cubicBezTo>
                  <a:cubicBezTo>
                    <a:pt x="3523" y="2541"/>
                    <a:pt x="3537" y="2570"/>
                    <a:pt x="3552" y="2585"/>
                  </a:cubicBezTo>
                  <a:cubicBezTo>
                    <a:pt x="3610" y="2801"/>
                    <a:pt x="4057" y="2845"/>
                    <a:pt x="4057" y="2845"/>
                  </a:cubicBezTo>
                  <a:lnTo>
                    <a:pt x="4057" y="1935"/>
                  </a:lnTo>
                  <a:cubicBezTo>
                    <a:pt x="4043" y="867"/>
                    <a:pt x="3176" y="1"/>
                    <a:pt x="2108"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9451;p77"/>
            <p:cNvSpPr/>
            <p:nvPr/>
          </p:nvSpPr>
          <p:spPr>
            <a:xfrm>
              <a:off x="3468003" y="3502882"/>
              <a:ext cx="57542" cy="74949"/>
            </a:xfrm>
            <a:custGeom>
              <a:avLst/>
              <a:gdLst/>
              <a:ahLst/>
              <a:cxnLst/>
              <a:rect l="l" t="t" r="r" b="b"/>
              <a:pathLst>
                <a:path w="2195" h="2859" extrusionOk="0">
                  <a:moveTo>
                    <a:pt x="1949" y="0"/>
                  </a:moveTo>
                  <a:cubicBezTo>
                    <a:pt x="881" y="0"/>
                    <a:pt x="1" y="881"/>
                    <a:pt x="1" y="1949"/>
                  </a:cubicBezTo>
                  <a:lnTo>
                    <a:pt x="1" y="2859"/>
                  </a:lnTo>
                  <a:cubicBezTo>
                    <a:pt x="116" y="2844"/>
                    <a:pt x="232" y="2815"/>
                    <a:pt x="347" y="2772"/>
                  </a:cubicBezTo>
                  <a:lnTo>
                    <a:pt x="347" y="2454"/>
                  </a:lnTo>
                  <a:lnTo>
                    <a:pt x="347" y="1949"/>
                  </a:lnTo>
                  <a:cubicBezTo>
                    <a:pt x="347" y="910"/>
                    <a:pt x="1155" y="58"/>
                    <a:pt x="2195"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9452;p77"/>
            <p:cNvSpPr/>
            <p:nvPr/>
          </p:nvSpPr>
          <p:spPr>
            <a:xfrm>
              <a:off x="3559598" y="3570386"/>
              <a:ext cx="23489" cy="31143"/>
            </a:xfrm>
            <a:custGeom>
              <a:avLst/>
              <a:gdLst/>
              <a:ahLst/>
              <a:cxnLst/>
              <a:rect l="l" t="t" r="r" b="b"/>
              <a:pathLst>
                <a:path w="896" h="1188" extrusionOk="0">
                  <a:moveTo>
                    <a:pt x="250" y="0"/>
                  </a:moveTo>
                  <a:cubicBezTo>
                    <a:pt x="116" y="0"/>
                    <a:pt x="0" y="104"/>
                    <a:pt x="0" y="240"/>
                  </a:cubicBezTo>
                  <a:lnTo>
                    <a:pt x="0" y="948"/>
                  </a:lnTo>
                  <a:cubicBezTo>
                    <a:pt x="0" y="1084"/>
                    <a:pt x="116" y="1188"/>
                    <a:pt x="250" y="1188"/>
                  </a:cubicBezTo>
                  <a:cubicBezTo>
                    <a:pt x="272" y="1188"/>
                    <a:pt x="295" y="1185"/>
                    <a:pt x="318" y="1179"/>
                  </a:cubicBezTo>
                  <a:cubicBezTo>
                    <a:pt x="361" y="1164"/>
                    <a:pt x="419" y="1135"/>
                    <a:pt x="462" y="1121"/>
                  </a:cubicBezTo>
                  <a:cubicBezTo>
                    <a:pt x="505" y="1078"/>
                    <a:pt x="549" y="1034"/>
                    <a:pt x="592" y="1005"/>
                  </a:cubicBezTo>
                  <a:cubicBezTo>
                    <a:pt x="895" y="673"/>
                    <a:pt x="751" y="139"/>
                    <a:pt x="318" y="9"/>
                  </a:cubicBezTo>
                  <a:cubicBezTo>
                    <a:pt x="295" y="3"/>
                    <a:pt x="272" y="0"/>
                    <a:pt x="250" y="0"/>
                  </a:cubicBezTo>
                  <a:close/>
                </a:path>
              </a:pathLst>
            </a:custGeom>
            <a:solidFill>
              <a:srgbClr val="9D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9453;p77"/>
            <p:cNvSpPr/>
            <p:nvPr/>
          </p:nvSpPr>
          <p:spPr>
            <a:xfrm>
              <a:off x="3459300" y="3570596"/>
              <a:ext cx="23489" cy="31065"/>
            </a:xfrm>
            <a:custGeom>
              <a:avLst/>
              <a:gdLst/>
              <a:ahLst/>
              <a:cxnLst/>
              <a:rect l="l" t="t" r="r" b="b"/>
              <a:pathLst>
                <a:path w="896" h="1185" extrusionOk="0">
                  <a:moveTo>
                    <a:pt x="658" y="1"/>
                  </a:moveTo>
                  <a:cubicBezTo>
                    <a:pt x="631" y="1"/>
                    <a:pt x="604" y="6"/>
                    <a:pt x="578" y="16"/>
                  </a:cubicBezTo>
                  <a:cubicBezTo>
                    <a:pt x="1" y="189"/>
                    <a:pt x="1" y="997"/>
                    <a:pt x="578" y="1171"/>
                  </a:cubicBezTo>
                  <a:cubicBezTo>
                    <a:pt x="604" y="1180"/>
                    <a:pt x="631" y="1185"/>
                    <a:pt x="656" y="1185"/>
                  </a:cubicBezTo>
                  <a:cubicBezTo>
                    <a:pt x="785" y="1185"/>
                    <a:pt x="896" y="1072"/>
                    <a:pt x="896" y="940"/>
                  </a:cubicBezTo>
                  <a:lnTo>
                    <a:pt x="896" y="247"/>
                  </a:lnTo>
                  <a:cubicBezTo>
                    <a:pt x="896" y="160"/>
                    <a:pt x="852" y="88"/>
                    <a:pt x="795" y="45"/>
                  </a:cubicBezTo>
                  <a:cubicBezTo>
                    <a:pt x="757" y="17"/>
                    <a:pt x="708" y="1"/>
                    <a:pt x="658" y="1"/>
                  </a:cubicBezTo>
                  <a:close/>
                </a:path>
              </a:pathLst>
            </a:custGeom>
            <a:solidFill>
              <a:srgbClr val="B7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9454;p77"/>
            <p:cNvSpPr/>
            <p:nvPr/>
          </p:nvSpPr>
          <p:spPr>
            <a:xfrm>
              <a:off x="3501689" y="3624887"/>
              <a:ext cx="39008" cy="44146"/>
            </a:xfrm>
            <a:custGeom>
              <a:avLst/>
              <a:gdLst/>
              <a:ahLst/>
              <a:cxnLst/>
              <a:rect l="l" t="t" r="r" b="b"/>
              <a:pathLst>
                <a:path w="1488" h="1684" extrusionOk="0">
                  <a:moveTo>
                    <a:pt x="241" y="1"/>
                  </a:moveTo>
                  <a:cubicBezTo>
                    <a:pt x="109" y="1"/>
                    <a:pt x="0" y="115"/>
                    <a:pt x="0" y="240"/>
                  </a:cubicBezTo>
                  <a:lnTo>
                    <a:pt x="0" y="962"/>
                  </a:lnTo>
                  <a:cubicBezTo>
                    <a:pt x="0" y="1019"/>
                    <a:pt x="29" y="1092"/>
                    <a:pt x="73" y="1135"/>
                  </a:cubicBezTo>
                  <a:lnTo>
                    <a:pt x="563" y="1611"/>
                  </a:lnTo>
                  <a:cubicBezTo>
                    <a:pt x="607" y="1655"/>
                    <a:pt x="679" y="1684"/>
                    <a:pt x="737" y="1684"/>
                  </a:cubicBezTo>
                  <a:cubicBezTo>
                    <a:pt x="809" y="1684"/>
                    <a:pt x="867" y="1655"/>
                    <a:pt x="924" y="1611"/>
                  </a:cubicBezTo>
                  <a:lnTo>
                    <a:pt x="1430" y="1077"/>
                  </a:lnTo>
                  <a:cubicBezTo>
                    <a:pt x="1473" y="1034"/>
                    <a:pt x="1487" y="976"/>
                    <a:pt x="1487" y="918"/>
                  </a:cubicBezTo>
                  <a:lnTo>
                    <a:pt x="1487" y="240"/>
                  </a:lnTo>
                  <a:cubicBezTo>
                    <a:pt x="1487" y="168"/>
                    <a:pt x="1458" y="125"/>
                    <a:pt x="1415" y="81"/>
                  </a:cubicBezTo>
                  <a:cubicBezTo>
                    <a:pt x="1357" y="38"/>
                    <a:pt x="1300" y="9"/>
                    <a:pt x="1227" y="9"/>
                  </a:cubicBezTo>
                  <a:lnTo>
                    <a:pt x="1184" y="9"/>
                  </a:lnTo>
                  <a:cubicBezTo>
                    <a:pt x="1097" y="23"/>
                    <a:pt x="996" y="38"/>
                    <a:pt x="895" y="38"/>
                  </a:cubicBezTo>
                  <a:lnTo>
                    <a:pt x="592" y="38"/>
                  </a:lnTo>
                  <a:cubicBezTo>
                    <a:pt x="491" y="38"/>
                    <a:pt x="390" y="23"/>
                    <a:pt x="304" y="9"/>
                  </a:cubicBezTo>
                  <a:cubicBezTo>
                    <a:pt x="282" y="3"/>
                    <a:pt x="262" y="1"/>
                    <a:pt x="241" y="1"/>
                  </a:cubicBezTo>
                  <a:close/>
                </a:path>
              </a:pathLst>
            </a:custGeom>
            <a:solidFill>
              <a:srgbClr val="9D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9455;p77"/>
            <p:cNvSpPr/>
            <p:nvPr/>
          </p:nvSpPr>
          <p:spPr>
            <a:xfrm>
              <a:off x="3501689" y="3625385"/>
              <a:ext cx="24249" cy="44015"/>
            </a:xfrm>
            <a:custGeom>
              <a:avLst/>
              <a:gdLst/>
              <a:ahLst/>
              <a:cxnLst/>
              <a:rect l="l" t="t" r="r" b="b"/>
              <a:pathLst>
                <a:path w="925" h="1679" extrusionOk="0">
                  <a:moveTo>
                    <a:pt x="241" y="0"/>
                  </a:moveTo>
                  <a:cubicBezTo>
                    <a:pt x="105" y="0"/>
                    <a:pt x="0" y="108"/>
                    <a:pt x="0" y="250"/>
                  </a:cubicBezTo>
                  <a:lnTo>
                    <a:pt x="0" y="957"/>
                  </a:lnTo>
                  <a:cubicBezTo>
                    <a:pt x="0" y="1029"/>
                    <a:pt x="29" y="1087"/>
                    <a:pt x="73" y="1130"/>
                  </a:cubicBezTo>
                  <a:lnTo>
                    <a:pt x="563" y="1621"/>
                  </a:lnTo>
                  <a:cubicBezTo>
                    <a:pt x="607" y="1665"/>
                    <a:pt x="679" y="1679"/>
                    <a:pt x="737" y="1679"/>
                  </a:cubicBezTo>
                  <a:cubicBezTo>
                    <a:pt x="809" y="1679"/>
                    <a:pt x="867" y="1650"/>
                    <a:pt x="924" y="1607"/>
                  </a:cubicBezTo>
                  <a:cubicBezTo>
                    <a:pt x="867" y="1592"/>
                    <a:pt x="823" y="1578"/>
                    <a:pt x="780" y="1549"/>
                  </a:cubicBezTo>
                  <a:lnTo>
                    <a:pt x="289" y="1058"/>
                  </a:lnTo>
                  <a:cubicBezTo>
                    <a:pt x="246" y="1015"/>
                    <a:pt x="217" y="957"/>
                    <a:pt x="217" y="885"/>
                  </a:cubicBezTo>
                  <a:lnTo>
                    <a:pt x="217" y="178"/>
                  </a:lnTo>
                  <a:cubicBezTo>
                    <a:pt x="217" y="106"/>
                    <a:pt x="246" y="48"/>
                    <a:pt x="289" y="4"/>
                  </a:cubicBezTo>
                  <a:cubicBezTo>
                    <a:pt x="273" y="1"/>
                    <a:pt x="256" y="0"/>
                    <a:pt x="241" y="0"/>
                  </a:cubicBezTo>
                  <a:close/>
                </a:path>
              </a:pathLst>
            </a:custGeom>
            <a:solidFill>
              <a:srgbClr val="B7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9456;p77"/>
            <p:cNvSpPr/>
            <p:nvPr/>
          </p:nvSpPr>
          <p:spPr>
            <a:xfrm>
              <a:off x="3479354" y="3547133"/>
              <a:ext cx="83652" cy="89367"/>
            </a:xfrm>
            <a:custGeom>
              <a:avLst/>
              <a:gdLst/>
              <a:ahLst/>
              <a:cxnLst/>
              <a:rect l="l" t="t" r="r" b="b"/>
              <a:pathLst>
                <a:path w="3191" h="3409" extrusionOk="0">
                  <a:moveTo>
                    <a:pt x="2201" y="1"/>
                  </a:moveTo>
                  <a:cubicBezTo>
                    <a:pt x="2184" y="1"/>
                    <a:pt x="2167" y="6"/>
                    <a:pt x="2152" y="16"/>
                  </a:cubicBezTo>
                  <a:cubicBezTo>
                    <a:pt x="1805" y="276"/>
                    <a:pt x="1415" y="463"/>
                    <a:pt x="997" y="579"/>
                  </a:cubicBezTo>
                  <a:cubicBezTo>
                    <a:pt x="867" y="622"/>
                    <a:pt x="737" y="651"/>
                    <a:pt x="607" y="680"/>
                  </a:cubicBezTo>
                  <a:cubicBezTo>
                    <a:pt x="492" y="694"/>
                    <a:pt x="362" y="709"/>
                    <a:pt x="232" y="723"/>
                  </a:cubicBezTo>
                  <a:cubicBezTo>
                    <a:pt x="102" y="738"/>
                    <a:pt x="1" y="839"/>
                    <a:pt x="1" y="969"/>
                  </a:cubicBezTo>
                  <a:lnTo>
                    <a:pt x="1" y="1965"/>
                  </a:lnTo>
                  <a:cubicBezTo>
                    <a:pt x="1" y="2758"/>
                    <a:pt x="650" y="3408"/>
                    <a:pt x="1444" y="3408"/>
                  </a:cubicBezTo>
                  <a:lnTo>
                    <a:pt x="1747" y="3408"/>
                  </a:lnTo>
                  <a:cubicBezTo>
                    <a:pt x="2541" y="3408"/>
                    <a:pt x="3191" y="2758"/>
                    <a:pt x="3191" y="1965"/>
                  </a:cubicBezTo>
                  <a:lnTo>
                    <a:pt x="3191" y="925"/>
                  </a:lnTo>
                  <a:cubicBezTo>
                    <a:pt x="3191" y="824"/>
                    <a:pt x="3119" y="738"/>
                    <a:pt x="3032" y="694"/>
                  </a:cubicBezTo>
                  <a:cubicBezTo>
                    <a:pt x="3003" y="680"/>
                    <a:pt x="2974" y="665"/>
                    <a:pt x="2946" y="665"/>
                  </a:cubicBezTo>
                  <a:cubicBezTo>
                    <a:pt x="2657" y="550"/>
                    <a:pt x="2426" y="333"/>
                    <a:pt x="2296" y="74"/>
                  </a:cubicBezTo>
                  <a:lnTo>
                    <a:pt x="2282" y="45"/>
                  </a:lnTo>
                  <a:cubicBezTo>
                    <a:pt x="2263" y="17"/>
                    <a:pt x="2232" y="1"/>
                    <a:pt x="2201"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9457;p77"/>
            <p:cNvSpPr/>
            <p:nvPr/>
          </p:nvSpPr>
          <p:spPr>
            <a:xfrm>
              <a:off x="3479354" y="3547133"/>
              <a:ext cx="60583" cy="89367"/>
            </a:xfrm>
            <a:custGeom>
              <a:avLst/>
              <a:gdLst/>
              <a:ahLst/>
              <a:cxnLst/>
              <a:rect l="l" t="t" r="r" b="b"/>
              <a:pathLst>
                <a:path w="2311" h="3409" extrusionOk="0">
                  <a:moveTo>
                    <a:pt x="2201" y="1"/>
                  </a:moveTo>
                  <a:cubicBezTo>
                    <a:pt x="2184" y="1"/>
                    <a:pt x="2167" y="6"/>
                    <a:pt x="2152" y="16"/>
                  </a:cubicBezTo>
                  <a:cubicBezTo>
                    <a:pt x="1805" y="276"/>
                    <a:pt x="1415" y="463"/>
                    <a:pt x="997" y="579"/>
                  </a:cubicBezTo>
                  <a:cubicBezTo>
                    <a:pt x="867" y="622"/>
                    <a:pt x="737" y="651"/>
                    <a:pt x="607" y="665"/>
                  </a:cubicBezTo>
                  <a:cubicBezTo>
                    <a:pt x="492" y="694"/>
                    <a:pt x="362" y="709"/>
                    <a:pt x="232" y="723"/>
                  </a:cubicBezTo>
                  <a:cubicBezTo>
                    <a:pt x="102" y="738"/>
                    <a:pt x="1" y="839"/>
                    <a:pt x="1" y="969"/>
                  </a:cubicBezTo>
                  <a:lnTo>
                    <a:pt x="1" y="1965"/>
                  </a:lnTo>
                  <a:cubicBezTo>
                    <a:pt x="1" y="2758"/>
                    <a:pt x="650" y="3408"/>
                    <a:pt x="1444" y="3408"/>
                  </a:cubicBezTo>
                  <a:lnTo>
                    <a:pt x="1733" y="3408"/>
                  </a:lnTo>
                  <a:cubicBezTo>
                    <a:pt x="939" y="3408"/>
                    <a:pt x="304" y="2758"/>
                    <a:pt x="304" y="1965"/>
                  </a:cubicBezTo>
                  <a:lnTo>
                    <a:pt x="304" y="969"/>
                  </a:lnTo>
                  <a:cubicBezTo>
                    <a:pt x="304" y="839"/>
                    <a:pt x="405" y="738"/>
                    <a:pt x="520" y="723"/>
                  </a:cubicBezTo>
                  <a:cubicBezTo>
                    <a:pt x="650" y="709"/>
                    <a:pt x="780" y="694"/>
                    <a:pt x="910" y="680"/>
                  </a:cubicBezTo>
                  <a:cubicBezTo>
                    <a:pt x="1415" y="579"/>
                    <a:pt x="1892" y="391"/>
                    <a:pt x="2310" y="117"/>
                  </a:cubicBezTo>
                  <a:lnTo>
                    <a:pt x="2296" y="74"/>
                  </a:lnTo>
                  <a:lnTo>
                    <a:pt x="2282" y="45"/>
                  </a:lnTo>
                  <a:cubicBezTo>
                    <a:pt x="2263" y="17"/>
                    <a:pt x="2232" y="1"/>
                    <a:pt x="2201" y="1"/>
                  </a:cubicBezTo>
                  <a:close/>
                </a:path>
              </a:pathLst>
            </a:custGeom>
            <a:solidFill>
              <a:srgbClr val="B7C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4" name="TextBox 1263"/>
          <p:cNvSpPr txBox="1"/>
          <p:nvPr/>
        </p:nvSpPr>
        <p:spPr>
          <a:xfrm>
            <a:off x="6096000" y="4324350"/>
            <a:ext cx="2209800" cy="369332"/>
          </a:xfrm>
          <a:prstGeom prst="rect">
            <a:avLst/>
          </a:prstGeom>
          <a:noFill/>
        </p:spPr>
        <p:txBody>
          <a:bodyPr wrap="square" rtlCol="0">
            <a:spAutoFit/>
          </a:bodyPr>
          <a:lstStyle/>
          <a:p>
            <a:r>
              <a:rPr lang="en-US" sz="1800" b="1" dirty="0" smtClean="0">
                <a:solidFill>
                  <a:schemeClr val="dk2"/>
                </a:solidFill>
                <a:latin typeface="Calibri" pitchFamily="34" charset="0"/>
                <a:ea typeface="Josefin Sans"/>
                <a:cs typeface="Josefin Sans"/>
                <a:sym typeface="Josefin Sans"/>
              </a:rPr>
              <a:t>By – </a:t>
            </a:r>
            <a:r>
              <a:rPr lang="en-US" sz="1800" b="1" dirty="0" err="1" smtClean="0">
                <a:solidFill>
                  <a:schemeClr val="dk2"/>
                </a:solidFill>
                <a:latin typeface="Calibri" pitchFamily="34" charset="0"/>
                <a:ea typeface="Josefin Sans"/>
                <a:cs typeface="Josefin Sans"/>
                <a:sym typeface="Josefin Sans"/>
              </a:rPr>
              <a:t>Anjali</a:t>
            </a:r>
            <a:r>
              <a:rPr lang="en-US" sz="1800" b="1" smtClean="0">
                <a:solidFill>
                  <a:schemeClr val="dk2"/>
                </a:solidFill>
                <a:latin typeface="Calibri" pitchFamily="34" charset="0"/>
                <a:ea typeface="Josefin Sans"/>
                <a:cs typeface="Josefin Sans"/>
                <a:sym typeface="Josefin Sans"/>
              </a:rPr>
              <a:t> </a:t>
            </a:r>
            <a:r>
              <a:rPr lang="en-US" sz="1800" b="1" smtClean="0">
                <a:solidFill>
                  <a:schemeClr val="dk2"/>
                </a:solidFill>
                <a:latin typeface="Calibri" pitchFamily="34" charset="0"/>
                <a:ea typeface="Josefin Sans"/>
                <a:cs typeface="Josefin Sans"/>
                <a:sym typeface="Josefin Sans"/>
              </a:rPr>
              <a:t>Anil</a:t>
            </a:r>
            <a:endParaRPr lang="en-US" sz="1800" b="1" dirty="0" smtClean="0">
              <a:solidFill>
                <a:schemeClr val="dk2"/>
              </a:solidFill>
              <a:latin typeface="Calibri" pitchFamily="34" charset="0"/>
              <a:ea typeface="Josefin Sans"/>
              <a:cs typeface="Josefin Sans"/>
              <a:sym typeface="Josefi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0" y="209550"/>
            <a:ext cx="3886200" cy="1447800"/>
          </a:xfrm>
        </p:spPr>
        <p:txBody>
          <a:bodyPr/>
          <a:lstStyle/>
          <a:p>
            <a:pPr algn="l"/>
            <a:r>
              <a:rPr lang="en-US" sz="3600" dirty="0" smtClean="0"/>
              <a:t>Confirmation Page</a:t>
            </a:r>
            <a:br>
              <a:rPr lang="en-US" sz="3600" dirty="0" smtClean="0"/>
            </a:br>
            <a:endParaRPr lang="en-US" sz="3600" dirty="0"/>
          </a:p>
        </p:txBody>
      </p:sp>
      <p:sp>
        <p:nvSpPr>
          <p:cNvPr id="3" name="Subtitle 2"/>
          <p:cNvSpPr>
            <a:spLocks noGrp="1"/>
          </p:cNvSpPr>
          <p:nvPr>
            <p:ph type="subTitle" idx="1"/>
          </p:nvPr>
        </p:nvSpPr>
        <p:spPr>
          <a:xfrm>
            <a:off x="4419600" y="1657350"/>
            <a:ext cx="4572000" cy="2590800"/>
          </a:xfrm>
        </p:spPr>
        <p:txBody>
          <a:bodyPr/>
          <a:lstStyle/>
          <a:p>
            <a:pPr algn="l"/>
            <a:r>
              <a:rPr lang="en-US" dirty="0" smtClean="0"/>
              <a:t>	</a:t>
            </a:r>
            <a:r>
              <a:rPr lang="en-US" sz="1800" b="1" dirty="0" smtClean="0">
                <a:latin typeface="Calibri" pitchFamily="34" charset="0"/>
              </a:rPr>
              <a:t>In this page whole summary of the complaint is shown to the user as the complaint is assigned to which worker date of complaint, mobile no., email id, description of complaint. Then he can choose to go back to </a:t>
            </a:r>
            <a:r>
              <a:rPr lang="en-US" sz="1800" b="1" dirty="0" smtClean="0">
                <a:solidFill>
                  <a:srgbClr val="00B050"/>
                </a:solidFill>
                <a:latin typeface="Calibri" pitchFamily="34" charset="0"/>
              </a:rPr>
              <a:t>Home Page </a:t>
            </a:r>
            <a:r>
              <a:rPr lang="en-US" sz="1800" b="1" dirty="0" smtClean="0">
                <a:latin typeface="Calibri" pitchFamily="34" charset="0"/>
              </a:rPr>
              <a:t>or </a:t>
            </a:r>
            <a:r>
              <a:rPr lang="en-US" sz="1800" b="1" dirty="0" smtClean="0">
                <a:solidFill>
                  <a:srgbClr val="FF0000"/>
                </a:solidFill>
                <a:latin typeface="Calibri" pitchFamily="34" charset="0"/>
              </a:rPr>
              <a:t>Exit.</a:t>
            </a:r>
          </a:p>
          <a:p>
            <a:pPr algn="l"/>
            <a:r>
              <a:rPr lang="en-US" sz="1800" b="1" dirty="0" smtClean="0">
                <a:solidFill>
                  <a:srgbClr val="FF0000"/>
                </a:solidFill>
                <a:latin typeface="Calibri" pitchFamily="34" charset="0"/>
              </a:rPr>
              <a:t>	</a:t>
            </a:r>
            <a:r>
              <a:rPr lang="en-US" sz="1800" b="1" dirty="0" smtClean="0">
                <a:latin typeface="Calibri" pitchFamily="34" charset="0"/>
              </a:rPr>
              <a:t>User can also connect to the worker using phone or message</a:t>
            </a:r>
          </a:p>
        </p:txBody>
      </p:sp>
      <p:pic>
        <p:nvPicPr>
          <p:cNvPr id="4" name="Picture 3"/>
          <p:cNvPicPr/>
          <p:nvPr/>
        </p:nvPicPr>
        <p:blipFill>
          <a:blip r:embed="rId2"/>
          <a:srcRect l="26923" r="26923" b="6666"/>
          <a:stretch>
            <a:fillRect/>
          </a:stretch>
        </p:blipFill>
        <p:spPr bwMode="auto">
          <a:xfrm>
            <a:off x="304800" y="361950"/>
            <a:ext cx="3505200" cy="4114800"/>
          </a:xfrm>
          <a:prstGeom prst="rect">
            <a:avLst/>
          </a:prstGeom>
          <a:ln>
            <a:noFill/>
          </a:ln>
          <a:effectLst>
            <a:outerShdw blurRad="292100" dist="139700" dir="2700000" algn="tl" rotWithShape="0">
              <a:srgbClr val="333333">
                <a:alpha val="65000"/>
              </a:srgbClr>
            </a:outerShdw>
          </a:effectLst>
        </p:spPr>
      </p:pic>
      <p:grpSp>
        <p:nvGrpSpPr>
          <p:cNvPr id="15" name="Google Shape;19480;p77"/>
          <p:cNvGrpSpPr/>
          <p:nvPr/>
        </p:nvGrpSpPr>
        <p:grpSpPr>
          <a:xfrm>
            <a:off x="7543800" y="4171950"/>
            <a:ext cx="533400" cy="457200"/>
            <a:chOff x="3735553" y="1530151"/>
            <a:chExt cx="457199" cy="317962"/>
          </a:xfrm>
        </p:grpSpPr>
        <p:sp>
          <p:nvSpPr>
            <p:cNvPr id="16" name="Google Shape;19481;p77"/>
            <p:cNvSpPr/>
            <p:nvPr/>
          </p:nvSpPr>
          <p:spPr>
            <a:xfrm>
              <a:off x="3770760" y="1565725"/>
              <a:ext cx="331515" cy="282388"/>
            </a:xfrm>
            <a:custGeom>
              <a:avLst/>
              <a:gdLst/>
              <a:ahLst/>
              <a:cxnLst/>
              <a:rect l="l" t="t" r="r" b="b"/>
              <a:pathLst>
                <a:path w="12646" h="10772" extrusionOk="0">
                  <a:moveTo>
                    <a:pt x="909" y="1"/>
                  </a:moveTo>
                  <a:cubicBezTo>
                    <a:pt x="404" y="1"/>
                    <a:pt x="0" y="405"/>
                    <a:pt x="0" y="910"/>
                  </a:cubicBezTo>
                  <a:lnTo>
                    <a:pt x="0" y="7218"/>
                  </a:lnTo>
                  <a:cubicBezTo>
                    <a:pt x="0" y="7724"/>
                    <a:pt x="404" y="8128"/>
                    <a:pt x="909" y="8128"/>
                  </a:cubicBezTo>
                  <a:lnTo>
                    <a:pt x="4518" y="8128"/>
                  </a:lnTo>
                  <a:lnTo>
                    <a:pt x="8329" y="10726"/>
                  </a:lnTo>
                  <a:cubicBezTo>
                    <a:pt x="8371" y="10757"/>
                    <a:pt x="8416" y="10771"/>
                    <a:pt x="8459" y="10771"/>
                  </a:cubicBezTo>
                  <a:cubicBezTo>
                    <a:pt x="8597" y="10771"/>
                    <a:pt x="8720" y="10634"/>
                    <a:pt x="8676" y="10481"/>
                  </a:cubicBezTo>
                  <a:lnTo>
                    <a:pt x="8127" y="8113"/>
                  </a:lnTo>
                  <a:lnTo>
                    <a:pt x="11736" y="8113"/>
                  </a:lnTo>
                  <a:cubicBezTo>
                    <a:pt x="12241" y="8113"/>
                    <a:pt x="12645" y="7709"/>
                    <a:pt x="12645" y="7218"/>
                  </a:cubicBezTo>
                  <a:lnTo>
                    <a:pt x="12645" y="896"/>
                  </a:lnTo>
                  <a:cubicBezTo>
                    <a:pt x="12645" y="405"/>
                    <a:pt x="12227" y="1"/>
                    <a:pt x="11736"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482;p77"/>
            <p:cNvSpPr/>
            <p:nvPr/>
          </p:nvSpPr>
          <p:spPr>
            <a:xfrm>
              <a:off x="3770760" y="1565725"/>
              <a:ext cx="307685" cy="189246"/>
            </a:xfrm>
            <a:custGeom>
              <a:avLst/>
              <a:gdLst/>
              <a:ahLst/>
              <a:cxnLst/>
              <a:rect l="l" t="t" r="r" b="b"/>
              <a:pathLst>
                <a:path w="11737" h="7219" extrusionOk="0">
                  <a:moveTo>
                    <a:pt x="909" y="1"/>
                  </a:moveTo>
                  <a:cubicBezTo>
                    <a:pt x="404" y="1"/>
                    <a:pt x="0" y="405"/>
                    <a:pt x="0" y="910"/>
                  </a:cubicBezTo>
                  <a:lnTo>
                    <a:pt x="0" y="7218"/>
                  </a:lnTo>
                  <a:lnTo>
                    <a:pt x="10379" y="7218"/>
                  </a:lnTo>
                  <a:cubicBezTo>
                    <a:pt x="11130" y="7218"/>
                    <a:pt x="11736" y="6612"/>
                    <a:pt x="11736" y="5862"/>
                  </a:cubicBezTo>
                  <a:lnTo>
                    <a:pt x="11736" y="1"/>
                  </a:lnTo>
                  <a:close/>
                </a:path>
              </a:pathLst>
            </a:custGeom>
            <a:solidFill>
              <a:srgbClr val="BC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83;p77"/>
            <p:cNvSpPr/>
            <p:nvPr/>
          </p:nvSpPr>
          <p:spPr>
            <a:xfrm>
              <a:off x="3735553" y="1530151"/>
              <a:ext cx="457199" cy="282073"/>
            </a:xfrm>
            <a:custGeom>
              <a:avLst/>
              <a:gdLst/>
              <a:ahLst/>
              <a:cxnLst/>
              <a:rect l="l" t="t" r="r" b="b"/>
              <a:pathLst>
                <a:path w="12618" h="10760" extrusionOk="0">
                  <a:moveTo>
                    <a:pt x="896" y="1"/>
                  </a:moveTo>
                  <a:cubicBezTo>
                    <a:pt x="405" y="1"/>
                    <a:pt x="1" y="405"/>
                    <a:pt x="1" y="910"/>
                  </a:cubicBezTo>
                  <a:lnTo>
                    <a:pt x="1" y="7219"/>
                  </a:lnTo>
                  <a:cubicBezTo>
                    <a:pt x="1" y="7724"/>
                    <a:pt x="405" y="8128"/>
                    <a:pt x="896" y="8128"/>
                  </a:cubicBezTo>
                  <a:lnTo>
                    <a:pt x="4504" y="8128"/>
                  </a:lnTo>
                  <a:lnTo>
                    <a:pt x="3970" y="10495"/>
                  </a:lnTo>
                  <a:cubicBezTo>
                    <a:pt x="3937" y="10640"/>
                    <a:pt x="4050" y="10760"/>
                    <a:pt x="4183" y="10760"/>
                  </a:cubicBezTo>
                  <a:cubicBezTo>
                    <a:pt x="4222" y="10760"/>
                    <a:pt x="4263" y="10749"/>
                    <a:pt x="4302" y="10726"/>
                  </a:cubicBezTo>
                  <a:lnTo>
                    <a:pt x="8113" y="8128"/>
                  </a:lnTo>
                  <a:lnTo>
                    <a:pt x="11722" y="8128"/>
                  </a:lnTo>
                  <a:cubicBezTo>
                    <a:pt x="12213" y="8128"/>
                    <a:pt x="12617" y="7724"/>
                    <a:pt x="12617" y="7219"/>
                  </a:cubicBezTo>
                  <a:lnTo>
                    <a:pt x="12617" y="910"/>
                  </a:lnTo>
                  <a:cubicBezTo>
                    <a:pt x="12617" y="405"/>
                    <a:pt x="12213" y="15"/>
                    <a:pt x="11722"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84;p77"/>
            <p:cNvSpPr/>
            <p:nvPr/>
          </p:nvSpPr>
          <p:spPr>
            <a:xfrm>
              <a:off x="3779070" y="1629296"/>
              <a:ext cx="250170" cy="14785"/>
            </a:xfrm>
            <a:custGeom>
              <a:avLst/>
              <a:gdLst/>
              <a:ahLst/>
              <a:cxnLst/>
              <a:rect l="l" t="t" r="r" b="b"/>
              <a:pathLst>
                <a:path w="9543" h="564" extrusionOk="0">
                  <a:moveTo>
                    <a:pt x="376" y="1"/>
                  </a:moveTo>
                  <a:cubicBezTo>
                    <a:pt x="1" y="1"/>
                    <a:pt x="1" y="564"/>
                    <a:pt x="376" y="564"/>
                  </a:cubicBezTo>
                  <a:lnTo>
                    <a:pt x="9167" y="564"/>
                  </a:lnTo>
                  <a:cubicBezTo>
                    <a:pt x="9542" y="564"/>
                    <a:pt x="9542" y="1"/>
                    <a:pt x="9167"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85;p77"/>
            <p:cNvSpPr/>
            <p:nvPr/>
          </p:nvSpPr>
          <p:spPr>
            <a:xfrm>
              <a:off x="3779070" y="1599778"/>
              <a:ext cx="167304" cy="14785"/>
            </a:xfrm>
            <a:custGeom>
              <a:avLst/>
              <a:gdLst/>
              <a:ahLst/>
              <a:cxnLst/>
              <a:rect l="l" t="t" r="r" b="b"/>
              <a:pathLst>
                <a:path w="6382" h="564" extrusionOk="0">
                  <a:moveTo>
                    <a:pt x="376" y="1"/>
                  </a:moveTo>
                  <a:cubicBezTo>
                    <a:pt x="1" y="1"/>
                    <a:pt x="1" y="564"/>
                    <a:pt x="376" y="564"/>
                  </a:cubicBezTo>
                  <a:lnTo>
                    <a:pt x="6006" y="564"/>
                  </a:lnTo>
                  <a:cubicBezTo>
                    <a:pt x="6381" y="564"/>
                    <a:pt x="6381" y="1"/>
                    <a:pt x="600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86;p77"/>
            <p:cNvSpPr/>
            <p:nvPr/>
          </p:nvSpPr>
          <p:spPr>
            <a:xfrm>
              <a:off x="3950490" y="1599778"/>
              <a:ext cx="78750" cy="14785"/>
            </a:xfrm>
            <a:custGeom>
              <a:avLst/>
              <a:gdLst/>
              <a:ahLst/>
              <a:cxnLst/>
              <a:rect l="l" t="t" r="r" b="b"/>
              <a:pathLst>
                <a:path w="3004" h="564" extrusionOk="0">
                  <a:moveTo>
                    <a:pt x="376" y="1"/>
                  </a:moveTo>
                  <a:cubicBezTo>
                    <a:pt x="1" y="1"/>
                    <a:pt x="1" y="564"/>
                    <a:pt x="376" y="564"/>
                  </a:cubicBezTo>
                  <a:lnTo>
                    <a:pt x="2628" y="564"/>
                  </a:lnTo>
                  <a:cubicBezTo>
                    <a:pt x="3003" y="564"/>
                    <a:pt x="3003" y="1"/>
                    <a:pt x="2628"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87;p77"/>
            <p:cNvSpPr/>
            <p:nvPr/>
          </p:nvSpPr>
          <p:spPr>
            <a:xfrm>
              <a:off x="3779070" y="1658814"/>
              <a:ext cx="96524" cy="14785"/>
            </a:xfrm>
            <a:custGeom>
              <a:avLst/>
              <a:gdLst/>
              <a:ahLst/>
              <a:cxnLst/>
              <a:rect l="l" t="t" r="r" b="b"/>
              <a:pathLst>
                <a:path w="3682" h="564" extrusionOk="0">
                  <a:moveTo>
                    <a:pt x="376" y="1"/>
                  </a:moveTo>
                  <a:cubicBezTo>
                    <a:pt x="1" y="1"/>
                    <a:pt x="1" y="564"/>
                    <a:pt x="376" y="564"/>
                  </a:cubicBezTo>
                  <a:lnTo>
                    <a:pt x="3306" y="564"/>
                  </a:lnTo>
                  <a:cubicBezTo>
                    <a:pt x="3682" y="564"/>
                    <a:pt x="3682" y="1"/>
                    <a:pt x="3306"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88;p77"/>
            <p:cNvSpPr/>
            <p:nvPr/>
          </p:nvSpPr>
          <p:spPr>
            <a:xfrm>
              <a:off x="3891087" y="1658814"/>
              <a:ext cx="138153" cy="14785"/>
            </a:xfrm>
            <a:custGeom>
              <a:avLst/>
              <a:gdLst/>
              <a:ahLst/>
              <a:cxnLst/>
              <a:rect l="l" t="t" r="r" b="b"/>
              <a:pathLst>
                <a:path w="5270" h="564" extrusionOk="0">
                  <a:moveTo>
                    <a:pt x="376" y="1"/>
                  </a:moveTo>
                  <a:cubicBezTo>
                    <a:pt x="0" y="1"/>
                    <a:pt x="0" y="564"/>
                    <a:pt x="376" y="564"/>
                  </a:cubicBezTo>
                  <a:lnTo>
                    <a:pt x="4894" y="564"/>
                  </a:lnTo>
                  <a:cubicBezTo>
                    <a:pt x="5269" y="564"/>
                    <a:pt x="5269" y="1"/>
                    <a:pt x="4894"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89;p77"/>
            <p:cNvSpPr/>
            <p:nvPr/>
          </p:nvSpPr>
          <p:spPr>
            <a:xfrm>
              <a:off x="3779070" y="1570260"/>
              <a:ext cx="49232" cy="14785"/>
            </a:xfrm>
            <a:custGeom>
              <a:avLst/>
              <a:gdLst/>
              <a:ahLst/>
              <a:cxnLst/>
              <a:rect l="l" t="t" r="r" b="b"/>
              <a:pathLst>
                <a:path w="1878" h="564" extrusionOk="0">
                  <a:moveTo>
                    <a:pt x="376" y="1"/>
                  </a:moveTo>
                  <a:cubicBezTo>
                    <a:pt x="1" y="1"/>
                    <a:pt x="1" y="564"/>
                    <a:pt x="376" y="564"/>
                  </a:cubicBezTo>
                  <a:lnTo>
                    <a:pt x="1502" y="564"/>
                  </a:lnTo>
                  <a:cubicBezTo>
                    <a:pt x="1877" y="564"/>
                    <a:pt x="1877" y="1"/>
                    <a:pt x="1502" y="1"/>
                  </a:cubicBezTo>
                  <a:close/>
                </a:path>
              </a:pathLst>
            </a:custGeom>
            <a:solidFill>
              <a:srgbClr val="83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90;p77"/>
            <p:cNvSpPr/>
            <p:nvPr/>
          </p:nvSpPr>
          <p:spPr>
            <a:xfrm>
              <a:off x="3832051" y="1570260"/>
              <a:ext cx="197189" cy="14785"/>
            </a:xfrm>
            <a:custGeom>
              <a:avLst/>
              <a:gdLst/>
              <a:ahLst/>
              <a:cxnLst/>
              <a:rect l="l" t="t" r="r" b="b"/>
              <a:pathLst>
                <a:path w="7522" h="564" extrusionOk="0">
                  <a:moveTo>
                    <a:pt x="376" y="1"/>
                  </a:moveTo>
                  <a:cubicBezTo>
                    <a:pt x="1" y="1"/>
                    <a:pt x="1" y="564"/>
                    <a:pt x="376" y="564"/>
                  </a:cubicBezTo>
                  <a:lnTo>
                    <a:pt x="7146" y="564"/>
                  </a:lnTo>
                  <a:cubicBezTo>
                    <a:pt x="7521" y="564"/>
                    <a:pt x="7521" y="1"/>
                    <a:pt x="7146" y="1"/>
                  </a:cubicBezTo>
                  <a:close/>
                </a:path>
              </a:pathLst>
            </a:custGeom>
            <a:solidFill>
              <a:srgbClr val="9AA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91;p77"/>
            <p:cNvSpPr/>
            <p:nvPr/>
          </p:nvSpPr>
          <p:spPr>
            <a:xfrm>
              <a:off x="3779070" y="1688699"/>
              <a:ext cx="190740" cy="14811"/>
            </a:xfrm>
            <a:custGeom>
              <a:avLst/>
              <a:gdLst/>
              <a:ahLst/>
              <a:cxnLst/>
              <a:rect l="l" t="t" r="r" b="b"/>
              <a:pathLst>
                <a:path w="7276" h="565" extrusionOk="0">
                  <a:moveTo>
                    <a:pt x="6929" y="1"/>
                  </a:moveTo>
                  <a:cubicBezTo>
                    <a:pt x="6924" y="1"/>
                    <a:pt x="6920" y="1"/>
                    <a:pt x="6915" y="1"/>
                  </a:cubicBezTo>
                  <a:lnTo>
                    <a:pt x="376" y="1"/>
                  </a:lnTo>
                  <a:cubicBezTo>
                    <a:pt x="1" y="1"/>
                    <a:pt x="1" y="564"/>
                    <a:pt x="376" y="564"/>
                  </a:cubicBezTo>
                  <a:lnTo>
                    <a:pt x="6915" y="564"/>
                  </a:lnTo>
                  <a:cubicBezTo>
                    <a:pt x="7271" y="550"/>
                    <a:pt x="7276" y="1"/>
                    <a:pt x="6929"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92;p77"/>
            <p:cNvSpPr/>
            <p:nvPr/>
          </p:nvSpPr>
          <p:spPr>
            <a:xfrm>
              <a:off x="3973953" y="1688699"/>
              <a:ext cx="55287" cy="14811"/>
            </a:xfrm>
            <a:custGeom>
              <a:avLst/>
              <a:gdLst/>
              <a:ahLst/>
              <a:cxnLst/>
              <a:rect l="l" t="t" r="r" b="b"/>
              <a:pathLst>
                <a:path w="2109" h="565" extrusionOk="0">
                  <a:moveTo>
                    <a:pt x="1747" y="1"/>
                  </a:moveTo>
                  <a:cubicBezTo>
                    <a:pt x="1743" y="1"/>
                    <a:pt x="1738" y="1"/>
                    <a:pt x="1733" y="1"/>
                  </a:cubicBezTo>
                  <a:lnTo>
                    <a:pt x="376" y="1"/>
                  </a:lnTo>
                  <a:cubicBezTo>
                    <a:pt x="1" y="1"/>
                    <a:pt x="1" y="564"/>
                    <a:pt x="376" y="564"/>
                  </a:cubicBezTo>
                  <a:lnTo>
                    <a:pt x="1733" y="564"/>
                  </a:lnTo>
                  <a:cubicBezTo>
                    <a:pt x="2104" y="550"/>
                    <a:pt x="2108" y="1"/>
                    <a:pt x="1747" y="1"/>
                  </a:cubicBezTo>
                  <a:close/>
                </a:path>
              </a:pathLst>
            </a:custGeom>
            <a:solidFill>
              <a:srgbClr val="91A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3097;p73"/>
          <p:cNvGrpSpPr/>
          <p:nvPr/>
        </p:nvGrpSpPr>
        <p:grpSpPr>
          <a:xfrm>
            <a:off x="4267200" y="438150"/>
            <a:ext cx="685800" cy="914400"/>
            <a:chOff x="5388701" y="2393823"/>
            <a:chExt cx="280982" cy="395896"/>
          </a:xfrm>
        </p:grpSpPr>
        <p:sp>
          <p:nvSpPr>
            <p:cNvPr id="29" name="Google Shape;13098;p73"/>
            <p:cNvSpPr/>
            <p:nvPr/>
          </p:nvSpPr>
          <p:spPr>
            <a:xfrm>
              <a:off x="5388701" y="2419243"/>
              <a:ext cx="280982" cy="370476"/>
            </a:xfrm>
            <a:custGeom>
              <a:avLst/>
              <a:gdLst/>
              <a:ahLst/>
              <a:cxnLst/>
              <a:rect l="l" t="t" r="r" b="b"/>
              <a:pathLst>
                <a:path w="10700" h="14108" extrusionOk="0">
                  <a:moveTo>
                    <a:pt x="737" y="1"/>
                  </a:moveTo>
                  <a:cubicBezTo>
                    <a:pt x="326" y="1"/>
                    <a:pt x="0" y="326"/>
                    <a:pt x="0" y="738"/>
                  </a:cubicBezTo>
                  <a:lnTo>
                    <a:pt x="0" y="13380"/>
                  </a:lnTo>
                  <a:cubicBezTo>
                    <a:pt x="0" y="13782"/>
                    <a:pt x="326" y="14108"/>
                    <a:pt x="737" y="14108"/>
                  </a:cubicBezTo>
                  <a:lnTo>
                    <a:pt x="9972" y="14108"/>
                  </a:lnTo>
                  <a:cubicBezTo>
                    <a:pt x="10374" y="14108"/>
                    <a:pt x="10700" y="13782"/>
                    <a:pt x="10700" y="13380"/>
                  </a:cubicBezTo>
                  <a:lnTo>
                    <a:pt x="10700" y="728"/>
                  </a:lnTo>
                  <a:cubicBezTo>
                    <a:pt x="10700" y="326"/>
                    <a:pt x="10374" y="1"/>
                    <a:pt x="9972" y="1"/>
                  </a:cubicBezTo>
                  <a:lnTo>
                    <a:pt x="6077" y="1"/>
                  </a:lnTo>
                  <a:cubicBezTo>
                    <a:pt x="6058" y="393"/>
                    <a:pt x="5742" y="700"/>
                    <a:pt x="5350" y="700"/>
                  </a:cubicBezTo>
                  <a:cubicBezTo>
                    <a:pt x="4958" y="700"/>
                    <a:pt x="4632" y="393"/>
                    <a:pt x="4623"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099;p73"/>
            <p:cNvSpPr/>
            <p:nvPr/>
          </p:nvSpPr>
          <p:spPr>
            <a:xfrm>
              <a:off x="5401516" y="2419506"/>
              <a:ext cx="255352" cy="344584"/>
            </a:xfrm>
            <a:custGeom>
              <a:avLst/>
              <a:gdLst/>
              <a:ahLst/>
              <a:cxnLst/>
              <a:rect l="l" t="t" r="r" b="b"/>
              <a:pathLst>
                <a:path w="9724" h="13122" extrusionOk="0">
                  <a:moveTo>
                    <a:pt x="2192" y="1"/>
                  </a:moveTo>
                  <a:lnTo>
                    <a:pt x="2192" y="240"/>
                  </a:lnTo>
                  <a:cubicBezTo>
                    <a:pt x="2192" y="374"/>
                    <a:pt x="2087" y="479"/>
                    <a:pt x="1953" y="479"/>
                  </a:cubicBezTo>
                  <a:lnTo>
                    <a:pt x="488" y="479"/>
                  </a:lnTo>
                  <a:cubicBezTo>
                    <a:pt x="211" y="479"/>
                    <a:pt x="0" y="699"/>
                    <a:pt x="0" y="967"/>
                  </a:cubicBezTo>
                  <a:lnTo>
                    <a:pt x="0" y="12633"/>
                  </a:lnTo>
                  <a:cubicBezTo>
                    <a:pt x="0" y="12901"/>
                    <a:pt x="220" y="13121"/>
                    <a:pt x="488" y="13121"/>
                  </a:cubicBezTo>
                  <a:lnTo>
                    <a:pt x="9236" y="13121"/>
                  </a:lnTo>
                  <a:cubicBezTo>
                    <a:pt x="9504" y="13121"/>
                    <a:pt x="9724" y="12901"/>
                    <a:pt x="9724" y="12633"/>
                  </a:cubicBezTo>
                  <a:lnTo>
                    <a:pt x="9724" y="967"/>
                  </a:lnTo>
                  <a:cubicBezTo>
                    <a:pt x="9724" y="699"/>
                    <a:pt x="9504" y="479"/>
                    <a:pt x="9236" y="479"/>
                  </a:cubicBezTo>
                  <a:lnTo>
                    <a:pt x="7781" y="479"/>
                  </a:lnTo>
                  <a:cubicBezTo>
                    <a:pt x="7647" y="479"/>
                    <a:pt x="7542" y="374"/>
                    <a:pt x="7542" y="240"/>
                  </a:cubicBezTo>
                  <a:lnTo>
                    <a:pt x="7542" y="1"/>
                  </a:lnTo>
                  <a:lnTo>
                    <a:pt x="5599" y="1"/>
                  </a:lnTo>
                  <a:cubicBezTo>
                    <a:pt x="5580" y="393"/>
                    <a:pt x="5254" y="699"/>
                    <a:pt x="4872" y="699"/>
                  </a:cubicBezTo>
                  <a:cubicBezTo>
                    <a:pt x="4479" y="699"/>
                    <a:pt x="4154" y="393"/>
                    <a:pt x="4135"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100;p73"/>
            <p:cNvSpPr/>
            <p:nvPr/>
          </p:nvSpPr>
          <p:spPr>
            <a:xfrm>
              <a:off x="5414330" y="2444899"/>
              <a:ext cx="229722" cy="306375"/>
            </a:xfrm>
            <a:custGeom>
              <a:avLst/>
              <a:gdLst/>
              <a:ahLst/>
              <a:cxnLst/>
              <a:rect l="l" t="t" r="r" b="b"/>
              <a:pathLst>
                <a:path w="8748" h="11667" extrusionOk="0">
                  <a:moveTo>
                    <a:pt x="240" y="0"/>
                  </a:moveTo>
                  <a:cubicBezTo>
                    <a:pt x="106" y="0"/>
                    <a:pt x="0" y="105"/>
                    <a:pt x="0" y="239"/>
                  </a:cubicBezTo>
                  <a:lnTo>
                    <a:pt x="0" y="11427"/>
                  </a:lnTo>
                  <a:cubicBezTo>
                    <a:pt x="0" y="11561"/>
                    <a:pt x="106" y="11666"/>
                    <a:pt x="240" y="11666"/>
                  </a:cubicBezTo>
                  <a:lnTo>
                    <a:pt x="8508" y="11666"/>
                  </a:lnTo>
                  <a:cubicBezTo>
                    <a:pt x="8642" y="11666"/>
                    <a:pt x="8748" y="11561"/>
                    <a:pt x="8738" y="11427"/>
                  </a:cubicBezTo>
                  <a:lnTo>
                    <a:pt x="8738" y="239"/>
                  </a:lnTo>
                  <a:cubicBezTo>
                    <a:pt x="8738" y="105"/>
                    <a:pt x="8633" y="0"/>
                    <a:pt x="849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01;p73"/>
            <p:cNvSpPr/>
            <p:nvPr/>
          </p:nvSpPr>
          <p:spPr>
            <a:xfrm>
              <a:off x="5471866" y="2393823"/>
              <a:ext cx="114625" cy="57378"/>
            </a:xfrm>
            <a:custGeom>
              <a:avLst/>
              <a:gdLst/>
              <a:ahLst/>
              <a:cxnLst/>
              <a:rect l="l" t="t" r="r" b="b"/>
              <a:pathLst>
                <a:path w="4365" h="2185" extrusionOk="0">
                  <a:moveTo>
                    <a:pt x="2177" y="617"/>
                  </a:moveTo>
                  <a:cubicBezTo>
                    <a:pt x="2362" y="617"/>
                    <a:pt x="2537" y="758"/>
                    <a:pt x="2537" y="979"/>
                  </a:cubicBezTo>
                  <a:cubicBezTo>
                    <a:pt x="2537" y="1170"/>
                    <a:pt x="2384" y="1333"/>
                    <a:pt x="2183" y="1333"/>
                  </a:cubicBezTo>
                  <a:cubicBezTo>
                    <a:pt x="1858" y="1333"/>
                    <a:pt x="1704" y="950"/>
                    <a:pt x="1925" y="720"/>
                  </a:cubicBezTo>
                  <a:cubicBezTo>
                    <a:pt x="1999" y="649"/>
                    <a:pt x="2089" y="617"/>
                    <a:pt x="2177" y="617"/>
                  </a:cubicBezTo>
                  <a:close/>
                  <a:moveTo>
                    <a:pt x="2184" y="0"/>
                  </a:moveTo>
                  <a:cubicBezTo>
                    <a:pt x="1858" y="0"/>
                    <a:pt x="1532" y="160"/>
                    <a:pt x="1350" y="481"/>
                  </a:cubicBezTo>
                  <a:lnTo>
                    <a:pt x="479" y="481"/>
                  </a:lnTo>
                  <a:cubicBezTo>
                    <a:pt x="212" y="481"/>
                    <a:pt x="1" y="701"/>
                    <a:pt x="1" y="969"/>
                  </a:cubicBezTo>
                  <a:lnTo>
                    <a:pt x="1" y="1945"/>
                  </a:lnTo>
                  <a:cubicBezTo>
                    <a:pt x="1" y="2079"/>
                    <a:pt x="106" y="2184"/>
                    <a:pt x="240" y="2184"/>
                  </a:cubicBezTo>
                  <a:lnTo>
                    <a:pt x="4126" y="2184"/>
                  </a:lnTo>
                  <a:cubicBezTo>
                    <a:pt x="4260" y="2184"/>
                    <a:pt x="4365" y="2079"/>
                    <a:pt x="4365" y="1945"/>
                  </a:cubicBezTo>
                  <a:lnTo>
                    <a:pt x="4365" y="969"/>
                  </a:lnTo>
                  <a:cubicBezTo>
                    <a:pt x="4365" y="701"/>
                    <a:pt x="4154" y="490"/>
                    <a:pt x="3886" y="481"/>
                  </a:cubicBezTo>
                  <a:lnTo>
                    <a:pt x="3025" y="481"/>
                  </a:lnTo>
                  <a:cubicBezTo>
                    <a:pt x="2839" y="160"/>
                    <a:pt x="2511" y="0"/>
                    <a:pt x="2184"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02;p73"/>
            <p:cNvSpPr/>
            <p:nvPr/>
          </p:nvSpPr>
          <p:spPr>
            <a:xfrm>
              <a:off x="5471866" y="2438597"/>
              <a:ext cx="114625" cy="12605"/>
            </a:xfrm>
            <a:custGeom>
              <a:avLst/>
              <a:gdLst/>
              <a:ahLst/>
              <a:cxnLst/>
              <a:rect l="l" t="t" r="r" b="b"/>
              <a:pathLst>
                <a:path w="4365" h="480" extrusionOk="0">
                  <a:moveTo>
                    <a:pt x="240" y="1"/>
                  </a:moveTo>
                  <a:cubicBezTo>
                    <a:pt x="106" y="1"/>
                    <a:pt x="1" y="106"/>
                    <a:pt x="1" y="240"/>
                  </a:cubicBezTo>
                  <a:cubicBezTo>
                    <a:pt x="1" y="374"/>
                    <a:pt x="106" y="479"/>
                    <a:pt x="240" y="479"/>
                  </a:cubicBezTo>
                  <a:lnTo>
                    <a:pt x="4126" y="479"/>
                  </a:lnTo>
                  <a:cubicBezTo>
                    <a:pt x="4260" y="479"/>
                    <a:pt x="4365" y="374"/>
                    <a:pt x="4365" y="240"/>
                  </a:cubicBezTo>
                  <a:cubicBezTo>
                    <a:pt x="4365" y="106"/>
                    <a:pt x="4260" y="1"/>
                    <a:pt x="412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03;p73"/>
            <p:cNvSpPr/>
            <p:nvPr/>
          </p:nvSpPr>
          <p:spPr>
            <a:xfrm>
              <a:off x="5542007" y="2483344"/>
              <a:ext cx="76417" cy="25393"/>
            </a:xfrm>
            <a:custGeom>
              <a:avLst/>
              <a:gdLst/>
              <a:ahLst/>
              <a:cxnLst/>
              <a:rect l="l" t="t" r="r" b="b"/>
              <a:pathLst>
                <a:path w="2910" h="967" extrusionOk="0">
                  <a:moveTo>
                    <a:pt x="239" y="0"/>
                  </a:moveTo>
                  <a:cubicBezTo>
                    <a:pt x="105" y="0"/>
                    <a:pt x="0" y="106"/>
                    <a:pt x="0" y="240"/>
                  </a:cubicBezTo>
                  <a:lnTo>
                    <a:pt x="0" y="718"/>
                  </a:lnTo>
                  <a:cubicBezTo>
                    <a:pt x="0" y="852"/>
                    <a:pt x="105" y="967"/>
                    <a:pt x="239" y="967"/>
                  </a:cubicBezTo>
                  <a:lnTo>
                    <a:pt x="2670" y="967"/>
                  </a:lnTo>
                  <a:cubicBezTo>
                    <a:pt x="2804" y="967"/>
                    <a:pt x="2909" y="862"/>
                    <a:pt x="2909" y="728"/>
                  </a:cubicBezTo>
                  <a:lnTo>
                    <a:pt x="2909" y="240"/>
                  </a:lnTo>
                  <a:cubicBezTo>
                    <a:pt x="2909" y="106"/>
                    <a:pt x="2804" y="0"/>
                    <a:pt x="2670"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04;p73"/>
            <p:cNvSpPr/>
            <p:nvPr/>
          </p:nvSpPr>
          <p:spPr>
            <a:xfrm>
              <a:off x="5539722" y="2527828"/>
              <a:ext cx="80960" cy="12841"/>
            </a:xfrm>
            <a:custGeom>
              <a:avLst/>
              <a:gdLst/>
              <a:ahLst/>
              <a:cxnLst/>
              <a:rect l="l" t="t" r="r" b="b"/>
              <a:pathLst>
                <a:path w="3083" h="489" extrusionOk="0">
                  <a:moveTo>
                    <a:pt x="326" y="0"/>
                  </a:moveTo>
                  <a:cubicBezTo>
                    <a:pt x="1" y="0"/>
                    <a:pt x="1" y="488"/>
                    <a:pt x="326" y="488"/>
                  </a:cubicBezTo>
                  <a:lnTo>
                    <a:pt x="2757" y="488"/>
                  </a:lnTo>
                  <a:cubicBezTo>
                    <a:pt x="3083" y="488"/>
                    <a:pt x="3083" y="0"/>
                    <a:pt x="2757"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105;p73"/>
            <p:cNvSpPr/>
            <p:nvPr/>
          </p:nvSpPr>
          <p:spPr>
            <a:xfrm>
              <a:off x="5539722" y="2553458"/>
              <a:ext cx="42751" cy="12841"/>
            </a:xfrm>
            <a:custGeom>
              <a:avLst/>
              <a:gdLst/>
              <a:ahLst/>
              <a:cxnLst/>
              <a:rect l="l" t="t" r="r" b="b"/>
              <a:pathLst>
                <a:path w="1628" h="489" extrusionOk="0">
                  <a:moveTo>
                    <a:pt x="326" y="1"/>
                  </a:moveTo>
                  <a:cubicBezTo>
                    <a:pt x="1" y="1"/>
                    <a:pt x="1" y="489"/>
                    <a:pt x="326" y="489"/>
                  </a:cubicBezTo>
                  <a:lnTo>
                    <a:pt x="1302" y="489"/>
                  </a:lnTo>
                  <a:cubicBezTo>
                    <a:pt x="1628" y="489"/>
                    <a:pt x="1628" y="1"/>
                    <a:pt x="1302"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106;p73"/>
            <p:cNvSpPr/>
            <p:nvPr/>
          </p:nvSpPr>
          <p:spPr>
            <a:xfrm>
              <a:off x="5437702" y="2604481"/>
              <a:ext cx="182980" cy="12841"/>
            </a:xfrm>
            <a:custGeom>
              <a:avLst/>
              <a:gdLst/>
              <a:ahLst/>
              <a:cxnLst/>
              <a:rect l="l" t="t" r="r" b="b"/>
              <a:pathLst>
                <a:path w="6968" h="489" extrusionOk="0">
                  <a:moveTo>
                    <a:pt x="316" y="0"/>
                  </a:moveTo>
                  <a:cubicBezTo>
                    <a:pt x="0" y="0"/>
                    <a:pt x="0" y="488"/>
                    <a:pt x="316" y="488"/>
                  </a:cubicBezTo>
                  <a:lnTo>
                    <a:pt x="6642" y="488"/>
                  </a:lnTo>
                  <a:cubicBezTo>
                    <a:pt x="6968" y="488"/>
                    <a:pt x="6968" y="0"/>
                    <a:pt x="6642"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107;p73"/>
            <p:cNvSpPr/>
            <p:nvPr/>
          </p:nvSpPr>
          <p:spPr>
            <a:xfrm>
              <a:off x="5437702" y="2630111"/>
              <a:ext cx="29674" cy="12579"/>
            </a:xfrm>
            <a:custGeom>
              <a:avLst/>
              <a:gdLst/>
              <a:ahLst/>
              <a:cxnLst/>
              <a:rect l="l" t="t" r="r" b="b"/>
              <a:pathLst>
                <a:path w="1130" h="479" extrusionOk="0">
                  <a:moveTo>
                    <a:pt x="326" y="0"/>
                  </a:moveTo>
                  <a:cubicBezTo>
                    <a:pt x="0" y="0"/>
                    <a:pt x="0" y="479"/>
                    <a:pt x="326" y="479"/>
                  </a:cubicBezTo>
                  <a:lnTo>
                    <a:pt x="804" y="479"/>
                  </a:lnTo>
                  <a:cubicBezTo>
                    <a:pt x="1130" y="479"/>
                    <a:pt x="1130" y="0"/>
                    <a:pt x="804"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108;p73"/>
            <p:cNvSpPr/>
            <p:nvPr/>
          </p:nvSpPr>
          <p:spPr>
            <a:xfrm>
              <a:off x="5437702" y="2706764"/>
              <a:ext cx="29674" cy="12579"/>
            </a:xfrm>
            <a:custGeom>
              <a:avLst/>
              <a:gdLst/>
              <a:ahLst/>
              <a:cxnLst/>
              <a:rect l="l" t="t" r="r" b="b"/>
              <a:pathLst>
                <a:path w="1130" h="479" extrusionOk="0">
                  <a:moveTo>
                    <a:pt x="326" y="0"/>
                  </a:moveTo>
                  <a:cubicBezTo>
                    <a:pt x="0" y="0"/>
                    <a:pt x="0" y="479"/>
                    <a:pt x="326" y="479"/>
                  </a:cubicBezTo>
                  <a:lnTo>
                    <a:pt x="804" y="479"/>
                  </a:lnTo>
                  <a:cubicBezTo>
                    <a:pt x="1130" y="479"/>
                    <a:pt x="1130" y="0"/>
                    <a:pt x="804"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109;p73"/>
            <p:cNvSpPr/>
            <p:nvPr/>
          </p:nvSpPr>
          <p:spPr>
            <a:xfrm>
              <a:off x="5437702" y="2681134"/>
              <a:ext cx="29674" cy="12841"/>
            </a:xfrm>
            <a:custGeom>
              <a:avLst/>
              <a:gdLst/>
              <a:ahLst/>
              <a:cxnLst/>
              <a:rect l="l" t="t" r="r" b="b"/>
              <a:pathLst>
                <a:path w="1130" h="489" extrusionOk="0">
                  <a:moveTo>
                    <a:pt x="326" y="0"/>
                  </a:moveTo>
                  <a:cubicBezTo>
                    <a:pt x="0" y="0"/>
                    <a:pt x="0" y="488"/>
                    <a:pt x="326" y="488"/>
                  </a:cubicBezTo>
                  <a:lnTo>
                    <a:pt x="804" y="488"/>
                  </a:lnTo>
                  <a:cubicBezTo>
                    <a:pt x="1130" y="488"/>
                    <a:pt x="1130" y="0"/>
                    <a:pt x="804"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10;p73"/>
            <p:cNvSpPr/>
            <p:nvPr/>
          </p:nvSpPr>
          <p:spPr>
            <a:xfrm>
              <a:off x="5437702" y="2655504"/>
              <a:ext cx="29674" cy="12841"/>
            </a:xfrm>
            <a:custGeom>
              <a:avLst/>
              <a:gdLst/>
              <a:ahLst/>
              <a:cxnLst/>
              <a:rect l="l" t="t" r="r" b="b"/>
              <a:pathLst>
                <a:path w="1130" h="489" extrusionOk="0">
                  <a:moveTo>
                    <a:pt x="326" y="0"/>
                  </a:moveTo>
                  <a:cubicBezTo>
                    <a:pt x="0" y="0"/>
                    <a:pt x="0" y="488"/>
                    <a:pt x="326" y="488"/>
                  </a:cubicBezTo>
                  <a:lnTo>
                    <a:pt x="804" y="488"/>
                  </a:lnTo>
                  <a:cubicBezTo>
                    <a:pt x="1130" y="488"/>
                    <a:pt x="1130" y="0"/>
                    <a:pt x="804"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11;p73"/>
            <p:cNvSpPr/>
            <p:nvPr/>
          </p:nvSpPr>
          <p:spPr>
            <a:xfrm>
              <a:off x="5475910" y="2630111"/>
              <a:ext cx="55304" cy="12579"/>
            </a:xfrm>
            <a:custGeom>
              <a:avLst/>
              <a:gdLst/>
              <a:ahLst/>
              <a:cxnLst/>
              <a:rect l="l" t="t" r="r" b="b"/>
              <a:pathLst>
                <a:path w="2106" h="479" extrusionOk="0">
                  <a:moveTo>
                    <a:pt x="325" y="0"/>
                  </a:moveTo>
                  <a:cubicBezTo>
                    <a:pt x="0" y="0"/>
                    <a:pt x="0" y="479"/>
                    <a:pt x="325" y="479"/>
                  </a:cubicBezTo>
                  <a:lnTo>
                    <a:pt x="1790" y="479"/>
                  </a:lnTo>
                  <a:cubicBezTo>
                    <a:pt x="2106" y="479"/>
                    <a:pt x="2106" y="0"/>
                    <a:pt x="1790"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12;p73"/>
            <p:cNvSpPr/>
            <p:nvPr/>
          </p:nvSpPr>
          <p:spPr>
            <a:xfrm>
              <a:off x="5475910" y="2706764"/>
              <a:ext cx="80933" cy="12579"/>
            </a:xfrm>
            <a:custGeom>
              <a:avLst/>
              <a:gdLst/>
              <a:ahLst/>
              <a:cxnLst/>
              <a:rect l="l" t="t" r="r" b="b"/>
              <a:pathLst>
                <a:path w="3082" h="479" extrusionOk="0">
                  <a:moveTo>
                    <a:pt x="325" y="0"/>
                  </a:moveTo>
                  <a:cubicBezTo>
                    <a:pt x="0" y="0"/>
                    <a:pt x="0" y="479"/>
                    <a:pt x="325" y="479"/>
                  </a:cubicBezTo>
                  <a:lnTo>
                    <a:pt x="2756" y="479"/>
                  </a:lnTo>
                  <a:cubicBezTo>
                    <a:pt x="3082" y="479"/>
                    <a:pt x="3082" y="0"/>
                    <a:pt x="275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13;p73"/>
            <p:cNvSpPr/>
            <p:nvPr/>
          </p:nvSpPr>
          <p:spPr>
            <a:xfrm>
              <a:off x="5475910" y="2681134"/>
              <a:ext cx="55304" cy="12841"/>
            </a:xfrm>
            <a:custGeom>
              <a:avLst/>
              <a:gdLst/>
              <a:ahLst/>
              <a:cxnLst/>
              <a:rect l="l" t="t" r="r" b="b"/>
              <a:pathLst>
                <a:path w="2106" h="489" extrusionOk="0">
                  <a:moveTo>
                    <a:pt x="325" y="0"/>
                  </a:moveTo>
                  <a:cubicBezTo>
                    <a:pt x="0" y="0"/>
                    <a:pt x="0" y="488"/>
                    <a:pt x="325" y="488"/>
                  </a:cubicBezTo>
                  <a:lnTo>
                    <a:pt x="1790" y="488"/>
                  </a:lnTo>
                  <a:cubicBezTo>
                    <a:pt x="2106" y="488"/>
                    <a:pt x="2106" y="0"/>
                    <a:pt x="1790"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14;p73"/>
            <p:cNvSpPr/>
            <p:nvPr/>
          </p:nvSpPr>
          <p:spPr>
            <a:xfrm>
              <a:off x="5475910" y="2655504"/>
              <a:ext cx="80933" cy="12841"/>
            </a:xfrm>
            <a:custGeom>
              <a:avLst/>
              <a:gdLst/>
              <a:ahLst/>
              <a:cxnLst/>
              <a:rect l="l" t="t" r="r" b="b"/>
              <a:pathLst>
                <a:path w="3082" h="489" extrusionOk="0">
                  <a:moveTo>
                    <a:pt x="325" y="0"/>
                  </a:moveTo>
                  <a:cubicBezTo>
                    <a:pt x="0" y="0"/>
                    <a:pt x="0" y="488"/>
                    <a:pt x="325" y="488"/>
                  </a:cubicBezTo>
                  <a:lnTo>
                    <a:pt x="2756" y="488"/>
                  </a:lnTo>
                  <a:cubicBezTo>
                    <a:pt x="3082" y="488"/>
                    <a:pt x="3082" y="0"/>
                    <a:pt x="275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15;p73"/>
            <p:cNvSpPr/>
            <p:nvPr/>
          </p:nvSpPr>
          <p:spPr>
            <a:xfrm>
              <a:off x="5571654" y="2655504"/>
              <a:ext cx="49027" cy="12841"/>
            </a:xfrm>
            <a:custGeom>
              <a:avLst/>
              <a:gdLst/>
              <a:ahLst/>
              <a:cxnLst/>
              <a:rect l="l" t="t" r="r" b="b"/>
              <a:pathLst>
                <a:path w="1867" h="489" extrusionOk="0">
                  <a:moveTo>
                    <a:pt x="326" y="0"/>
                  </a:moveTo>
                  <a:cubicBezTo>
                    <a:pt x="0" y="0"/>
                    <a:pt x="0" y="488"/>
                    <a:pt x="326" y="488"/>
                  </a:cubicBezTo>
                  <a:lnTo>
                    <a:pt x="1541" y="488"/>
                  </a:lnTo>
                  <a:cubicBezTo>
                    <a:pt x="1867" y="488"/>
                    <a:pt x="1867" y="0"/>
                    <a:pt x="1541"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16;p73"/>
            <p:cNvSpPr/>
            <p:nvPr/>
          </p:nvSpPr>
          <p:spPr>
            <a:xfrm>
              <a:off x="5571654" y="2630111"/>
              <a:ext cx="49027" cy="12579"/>
            </a:xfrm>
            <a:custGeom>
              <a:avLst/>
              <a:gdLst/>
              <a:ahLst/>
              <a:cxnLst/>
              <a:rect l="l" t="t" r="r" b="b"/>
              <a:pathLst>
                <a:path w="1867" h="479" extrusionOk="0">
                  <a:moveTo>
                    <a:pt x="326" y="0"/>
                  </a:moveTo>
                  <a:cubicBezTo>
                    <a:pt x="0" y="0"/>
                    <a:pt x="0" y="479"/>
                    <a:pt x="326" y="479"/>
                  </a:cubicBezTo>
                  <a:lnTo>
                    <a:pt x="1541" y="479"/>
                  </a:lnTo>
                  <a:cubicBezTo>
                    <a:pt x="1867" y="479"/>
                    <a:pt x="1867" y="0"/>
                    <a:pt x="1541"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117;p73"/>
            <p:cNvSpPr/>
            <p:nvPr/>
          </p:nvSpPr>
          <p:spPr>
            <a:xfrm>
              <a:off x="5571654" y="2681134"/>
              <a:ext cx="49027" cy="12841"/>
            </a:xfrm>
            <a:custGeom>
              <a:avLst/>
              <a:gdLst/>
              <a:ahLst/>
              <a:cxnLst/>
              <a:rect l="l" t="t" r="r" b="b"/>
              <a:pathLst>
                <a:path w="1867" h="489" extrusionOk="0">
                  <a:moveTo>
                    <a:pt x="326" y="0"/>
                  </a:moveTo>
                  <a:cubicBezTo>
                    <a:pt x="0" y="0"/>
                    <a:pt x="0" y="488"/>
                    <a:pt x="326" y="488"/>
                  </a:cubicBezTo>
                  <a:lnTo>
                    <a:pt x="1541" y="488"/>
                  </a:lnTo>
                  <a:cubicBezTo>
                    <a:pt x="1867" y="488"/>
                    <a:pt x="1867" y="0"/>
                    <a:pt x="1541"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18;p73"/>
            <p:cNvSpPr/>
            <p:nvPr/>
          </p:nvSpPr>
          <p:spPr>
            <a:xfrm>
              <a:off x="5571654" y="2706764"/>
              <a:ext cx="49027" cy="12579"/>
            </a:xfrm>
            <a:custGeom>
              <a:avLst/>
              <a:gdLst/>
              <a:ahLst/>
              <a:cxnLst/>
              <a:rect l="l" t="t" r="r" b="b"/>
              <a:pathLst>
                <a:path w="1867" h="479" extrusionOk="0">
                  <a:moveTo>
                    <a:pt x="326" y="0"/>
                  </a:moveTo>
                  <a:cubicBezTo>
                    <a:pt x="0" y="0"/>
                    <a:pt x="0" y="479"/>
                    <a:pt x="326" y="479"/>
                  </a:cubicBezTo>
                  <a:lnTo>
                    <a:pt x="1541" y="479"/>
                  </a:lnTo>
                  <a:cubicBezTo>
                    <a:pt x="1867" y="479"/>
                    <a:pt x="1867" y="0"/>
                    <a:pt x="1541"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19;p73"/>
            <p:cNvSpPr/>
            <p:nvPr/>
          </p:nvSpPr>
          <p:spPr>
            <a:xfrm>
              <a:off x="5446236" y="2527828"/>
              <a:ext cx="76443" cy="57326"/>
            </a:xfrm>
            <a:custGeom>
              <a:avLst/>
              <a:gdLst/>
              <a:ahLst/>
              <a:cxnLst/>
              <a:rect l="l" t="t" r="r" b="b"/>
              <a:pathLst>
                <a:path w="2911" h="2183" extrusionOk="0">
                  <a:moveTo>
                    <a:pt x="967" y="0"/>
                  </a:moveTo>
                  <a:lnTo>
                    <a:pt x="967" y="488"/>
                  </a:lnTo>
                  <a:cubicBezTo>
                    <a:pt x="967" y="584"/>
                    <a:pt x="920" y="661"/>
                    <a:pt x="833" y="709"/>
                  </a:cubicBezTo>
                  <a:lnTo>
                    <a:pt x="269" y="986"/>
                  </a:lnTo>
                  <a:cubicBezTo>
                    <a:pt x="96" y="1072"/>
                    <a:pt x="1" y="1244"/>
                    <a:pt x="1" y="1426"/>
                  </a:cubicBezTo>
                  <a:lnTo>
                    <a:pt x="1" y="1943"/>
                  </a:lnTo>
                  <a:cubicBezTo>
                    <a:pt x="1" y="2077"/>
                    <a:pt x="106" y="2182"/>
                    <a:pt x="240" y="2182"/>
                  </a:cubicBezTo>
                  <a:lnTo>
                    <a:pt x="2671" y="2182"/>
                  </a:lnTo>
                  <a:cubicBezTo>
                    <a:pt x="2805" y="2182"/>
                    <a:pt x="2910" y="2077"/>
                    <a:pt x="2910" y="1943"/>
                  </a:cubicBezTo>
                  <a:lnTo>
                    <a:pt x="2910" y="1426"/>
                  </a:lnTo>
                  <a:cubicBezTo>
                    <a:pt x="2910" y="1244"/>
                    <a:pt x="2805" y="1072"/>
                    <a:pt x="2642" y="986"/>
                  </a:cubicBezTo>
                  <a:lnTo>
                    <a:pt x="2078" y="709"/>
                  </a:lnTo>
                  <a:cubicBezTo>
                    <a:pt x="1991" y="661"/>
                    <a:pt x="1944" y="584"/>
                    <a:pt x="1944" y="488"/>
                  </a:cubicBezTo>
                  <a:lnTo>
                    <a:pt x="1944"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120;p73"/>
            <p:cNvSpPr/>
            <p:nvPr/>
          </p:nvSpPr>
          <p:spPr>
            <a:xfrm>
              <a:off x="5470369" y="2527828"/>
              <a:ext cx="28177" cy="19249"/>
            </a:xfrm>
            <a:custGeom>
              <a:avLst/>
              <a:gdLst/>
              <a:ahLst/>
              <a:cxnLst/>
              <a:rect l="l" t="t" r="r" b="b"/>
              <a:pathLst>
                <a:path w="1073" h="733" extrusionOk="0">
                  <a:moveTo>
                    <a:pt x="48" y="0"/>
                  </a:moveTo>
                  <a:lnTo>
                    <a:pt x="48" y="488"/>
                  </a:lnTo>
                  <a:cubicBezTo>
                    <a:pt x="48" y="536"/>
                    <a:pt x="39" y="584"/>
                    <a:pt x="1" y="632"/>
                  </a:cubicBezTo>
                  <a:cubicBezTo>
                    <a:pt x="173" y="699"/>
                    <a:pt x="355" y="732"/>
                    <a:pt x="536" y="732"/>
                  </a:cubicBezTo>
                  <a:cubicBezTo>
                    <a:pt x="718" y="732"/>
                    <a:pt x="900" y="699"/>
                    <a:pt x="1072" y="632"/>
                  </a:cubicBezTo>
                  <a:cubicBezTo>
                    <a:pt x="1044" y="584"/>
                    <a:pt x="1025" y="536"/>
                    <a:pt x="1025" y="488"/>
                  </a:cubicBezTo>
                  <a:lnTo>
                    <a:pt x="1025"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121;p73"/>
            <p:cNvSpPr/>
            <p:nvPr/>
          </p:nvSpPr>
          <p:spPr>
            <a:xfrm>
              <a:off x="5446236" y="2547917"/>
              <a:ext cx="76443" cy="37237"/>
            </a:xfrm>
            <a:custGeom>
              <a:avLst/>
              <a:gdLst/>
              <a:ahLst/>
              <a:cxnLst/>
              <a:rect l="l" t="t" r="r" b="b"/>
              <a:pathLst>
                <a:path w="2911" h="1418" extrusionOk="0">
                  <a:moveTo>
                    <a:pt x="709" y="1"/>
                  </a:moveTo>
                  <a:lnTo>
                    <a:pt x="269" y="221"/>
                  </a:lnTo>
                  <a:cubicBezTo>
                    <a:pt x="96" y="307"/>
                    <a:pt x="1" y="479"/>
                    <a:pt x="1" y="661"/>
                  </a:cubicBezTo>
                  <a:lnTo>
                    <a:pt x="1" y="1178"/>
                  </a:lnTo>
                  <a:cubicBezTo>
                    <a:pt x="1" y="1312"/>
                    <a:pt x="106" y="1417"/>
                    <a:pt x="240" y="1417"/>
                  </a:cubicBezTo>
                  <a:lnTo>
                    <a:pt x="2671" y="1417"/>
                  </a:lnTo>
                  <a:cubicBezTo>
                    <a:pt x="2795" y="1417"/>
                    <a:pt x="2910" y="1312"/>
                    <a:pt x="2910" y="1178"/>
                  </a:cubicBezTo>
                  <a:lnTo>
                    <a:pt x="2910" y="661"/>
                  </a:lnTo>
                  <a:cubicBezTo>
                    <a:pt x="2910" y="479"/>
                    <a:pt x="2805" y="307"/>
                    <a:pt x="2642" y="221"/>
                  </a:cubicBezTo>
                  <a:lnTo>
                    <a:pt x="2202" y="1"/>
                  </a:lnTo>
                  <a:cubicBezTo>
                    <a:pt x="2011" y="240"/>
                    <a:pt x="1733" y="360"/>
                    <a:pt x="1455" y="360"/>
                  </a:cubicBezTo>
                  <a:cubicBezTo>
                    <a:pt x="1178" y="360"/>
                    <a:pt x="900" y="240"/>
                    <a:pt x="709" y="1"/>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122;p73"/>
            <p:cNvSpPr/>
            <p:nvPr/>
          </p:nvSpPr>
          <p:spPr>
            <a:xfrm>
              <a:off x="5446000" y="2559235"/>
              <a:ext cx="19380" cy="25919"/>
            </a:xfrm>
            <a:custGeom>
              <a:avLst/>
              <a:gdLst/>
              <a:ahLst/>
              <a:cxnLst/>
              <a:rect l="l" t="t" r="r" b="b"/>
              <a:pathLst>
                <a:path w="738" h="987" extrusionOk="0">
                  <a:moveTo>
                    <a:pt x="58" y="1"/>
                  </a:moveTo>
                  <a:cubicBezTo>
                    <a:pt x="19" y="68"/>
                    <a:pt x="0" y="154"/>
                    <a:pt x="0" y="230"/>
                  </a:cubicBezTo>
                  <a:lnTo>
                    <a:pt x="0" y="747"/>
                  </a:lnTo>
                  <a:cubicBezTo>
                    <a:pt x="0" y="881"/>
                    <a:pt x="105" y="986"/>
                    <a:pt x="239" y="986"/>
                  </a:cubicBezTo>
                  <a:lnTo>
                    <a:pt x="728" y="986"/>
                  </a:lnTo>
                  <a:lnTo>
                    <a:pt x="737" y="747"/>
                  </a:lnTo>
                  <a:cubicBezTo>
                    <a:pt x="737" y="594"/>
                    <a:pt x="661" y="450"/>
                    <a:pt x="536" y="364"/>
                  </a:cubicBezTo>
                  <a:lnTo>
                    <a:pt x="58" y="1"/>
                  </a:ln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123;p73"/>
            <p:cNvSpPr/>
            <p:nvPr/>
          </p:nvSpPr>
          <p:spPr>
            <a:xfrm>
              <a:off x="5503536" y="2559235"/>
              <a:ext cx="19380" cy="25919"/>
            </a:xfrm>
            <a:custGeom>
              <a:avLst/>
              <a:gdLst/>
              <a:ahLst/>
              <a:cxnLst/>
              <a:rect l="l" t="t" r="r" b="b"/>
              <a:pathLst>
                <a:path w="738" h="987" extrusionOk="0">
                  <a:moveTo>
                    <a:pt x="680" y="1"/>
                  </a:moveTo>
                  <a:lnTo>
                    <a:pt x="202" y="364"/>
                  </a:lnTo>
                  <a:cubicBezTo>
                    <a:pt x="77" y="450"/>
                    <a:pt x="1" y="594"/>
                    <a:pt x="1" y="747"/>
                  </a:cubicBezTo>
                  <a:lnTo>
                    <a:pt x="10" y="747"/>
                  </a:lnTo>
                  <a:lnTo>
                    <a:pt x="10" y="986"/>
                  </a:lnTo>
                  <a:lnTo>
                    <a:pt x="498" y="986"/>
                  </a:lnTo>
                  <a:cubicBezTo>
                    <a:pt x="632" y="986"/>
                    <a:pt x="738" y="881"/>
                    <a:pt x="738" y="747"/>
                  </a:cubicBezTo>
                  <a:lnTo>
                    <a:pt x="738" y="230"/>
                  </a:lnTo>
                  <a:cubicBezTo>
                    <a:pt x="738" y="154"/>
                    <a:pt x="719" y="68"/>
                    <a:pt x="680" y="1"/>
                  </a:cubicBez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124;p73"/>
            <p:cNvSpPr/>
            <p:nvPr/>
          </p:nvSpPr>
          <p:spPr>
            <a:xfrm>
              <a:off x="5458815" y="2476569"/>
              <a:ext cx="51286" cy="57825"/>
            </a:xfrm>
            <a:custGeom>
              <a:avLst/>
              <a:gdLst/>
              <a:ahLst/>
              <a:cxnLst/>
              <a:rect l="l" t="t" r="r" b="b"/>
              <a:pathLst>
                <a:path w="1953" h="2202" extrusionOk="0">
                  <a:moveTo>
                    <a:pt x="737" y="0"/>
                  </a:moveTo>
                  <a:cubicBezTo>
                    <a:pt x="335" y="0"/>
                    <a:pt x="0" y="325"/>
                    <a:pt x="0" y="737"/>
                  </a:cubicBezTo>
                  <a:lnTo>
                    <a:pt x="0" y="1225"/>
                  </a:lnTo>
                  <a:cubicBezTo>
                    <a:pt x="0" y="1761"/>
                    <a:pt x="441" y="2201"/>
                    <a:pt x="976" y="2201"/>
                  </a:cubicBezTo>
                  <a:cubicBezTo>
                    <a:pt x="1512" y="2201"/>
                    <a:pt x="1953" y="1761"/>
                    <a:pt x="1953" y="1215"/>
                  </a:cubicBezTo>
                  <a:lnTo>
                    <a:pt x="1953" y="737"/>
                  </a:lnTo>
                  <a:cubicBezTo>
                    <a:pt x="1953" y="325"/>
                    <a:pt x="1618" y="0"/>
                    <a:pt x="1216"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125;p73"/>
            <p:cNvSpPr/>
            <p:nvPr/>
          </p:nvSpPr>
          <p:spPr>
            <a:xfrm>
              <a:off x="5458867" y="2476569"/>
              <a:ext cx="35162" cy="57536"/>
            </a:xfrm>
            <a:custGeom>
              <a:avLst/>
              <a:gdLst/>
              <a:ahLst/>
              <a:cxnLst/>
              <a:rect l="l" t="t" r="r" b="b"/>
              <a:pathLst>
                <a:path w="1339" h="2191" extrusionOk="0">
                  <a:moveTo>
                    <a:pt x="735" y="0"/>
                  </a:moveTo>
                  <a:cubicBezTo>
                    <a:pt x="333" y="0"/>
                    <a:pt x="8" y="325"/>
                    <a:pt x="8" y="737"/>
                  </a:cubicBezTo>
                  <a:lnTo>
                    <a:pt x="8" y="1215"/>
                  </a:lnTo>
                  <a:cubicBezTo>
                    <a:pt x="0" y="1772"/>
                    <a:pt x="460" y="2191"/>
                    <a:pt x="970" y="2191"/>
                  </a:cubicBezTo>
                  <a:cubicBezTo>
                    <a:pt x="1092" y="2191"/>
                    <a:pt x="1216" y="2167"/>
                    <a:pt x="1338" y="2115"/>
                  </a:cubicBezTo>
                  <a:cubicBezTo>
                    <a:pt x="974" y="1971"/>
                    <a:pt x="735" y="1617"/>
                    <a:pt x="735" y="1225"/>
                  </a:cubicBezTo>
                  <a:lnTo>
                    <a:pt x="735" y="737"/>
                  </a:lnTo>
                  <a:cubicBezTo>
                    <a:pt x="735" y="373"/>
                    <a:pt x="984" y="77"/>
                    <a:pt x="1338" y="19"/>
                  </a:cubicBezTo>
                  <a:cubicBezTo>
                    <a:pt x="1300" y="10"/>
                    <a:pt x="1262"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126;p73"/>
            <p:cNvSpPr/>
            <p:nvPr/>
          </p:nvSpPr>
          <p:spPr>
            <a:xfrm>
              <a:off x="5458815" y="2476569"/>
              <a:ext cx="51286" cy="25656"/>
            </a:xfrm>
            <a:custGeom>
              <a:avLst/>
              <a:gdLst/>
              <a:ahLst/>
              <a:cxnLst/>
              <a:rect l="l" t="t" r="r" b="b"/>
              <a:pathLst>
                <a:path w="1953" h="977" extrusionOk="0">
                  <a:moveTo>
                    <a:pt x="737" y="0"/>
                  </a:moveTo>
                  <a:cubicBezTo>
                    <a:pt x="335" y="0"/>
                    <a:pt x="0" y="325"/>
                    <a:pt x="0" y="737"/>
                  </a:cubicBezTo>
                  <a:cubicBezTo>
                    <a:pt x="0" y="737"/>
                    <a:pt x="737" y="976"/>
                    <a:pt x="1953" y="976"/>
                  </a:cubicBezTo>
                  <a:lnTo>
                    <a:pt x="1953" y="737"/>
                  </a:lnTo>
                  <a:cubicBezTo>
                    <a:pt x="1953" y="325"/>
                    <a:pt x="1618" y="0"/>
                    <a:pt x="121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27;p73"/>
            <p:cNvSpPr/>
            <p:nvPr/>
          </p:nvSpPr>
          <p:spPr>
            <a:xfrm>
              <a:off x="5459051" y="2476569"/>
              <a:ext cx="34978" cy="23398"/>
            </a:xfrm>
            <a:custGeom>
              <a:avLst/>
              <a:gdLst/>
              <a:ahLst/>
              <a:cxnLst/>
              <a:rect l="l" t="t" r="r" b="b"/>
              <a:pathLst>
                <a:path w="1332" h="891" extrusionOk="0">
                  <a:moveTo>
                    <a:pt x="728" y="0"/>
                  </a:moveTo>
                  <a:cubicBezTo>
                    <a:pt x="326" y="0"/>
                    <a:pt x="1" y="325"/>
                    <a:pt x="1" y="737"/>
                  </a:cubicBezTo>
                  <a:cubicBezTo>
                    <a:pt x="240" y="804"/>
                    <a:pt x="479" y="852"/>
                    <a:pt x="728" y="890"/>
                  </a:cubicBezTo>
                  <a:lnTo>
                    <a:pt x="728" y="737"/>
                  </a:lnTo>
                  <a:cubicBezTo>
                    <a:pt x="728" y="373"/>
                    <a:pt x="977" y="77"/>
                    <a:pt x="1331" y="19"/>
                  </a:cubicBezTo>
                  <a:cubicBezTo>
                    <a:pt x="1293" y="10"/>
                    <a:pt x="1255" y="0"/>
                    <a:pt x="121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3780;p74"/>
          <p:cNvGrpSpPr/>
          <p:nvPr/>
        </p:nvGrpSpPr>
        <p:grpSpPr>
          <a:xfrm>
            <a:off x="5562600" y="3943350"/>
            <a:ext cx="685800" cy="685800"/>
            <a:chOff x="4011651" y="3768132"/>
            <a:chExt cx="373189" cy="358944"/>
          </a:xfrm>
          <a:solidFill>
            <a:schemeClr val="tx1">
              <a:lumMod val="60000"/>
              <a:lumOff val="40000"/>
            </a:schemeClr>
          </a:solidFill>
        </p:grpSpPr>
        <p:sp>
          <p:nvSpPr>
            <p:cNvPr id="60" name="Google Shape;13781;p74"/>
            <p:cNvSpPr/>
            <p:nvPr/>
          </p:nvSpPr>
          <p:spPr>
            <a:xfrm>
              <a:off x="4011651" y="3859387"/>
              <a:ext cx="275309" cy="267689"/>
            </a:xfrm>
            <a:custGeom>
              <a:avLst/>
              <a:gdLst/>
              <a:ahLst/>
              <a:cxnLst/>
              <a:rect l="l" t="t" r="r" b="b"/>
              <a:pathLst>
                <a:path w="10514" h="10223" extrusionOk="0">
                  <a:moveTo>
                    <a:pt x="2452" y="1"/>
                  </a:moveTo>
                  <a:lnTo>
                    <a:pt x="1632" y="430"/>
                  </a:lnTo>
                  <a:lnTo>
                    <a:pt x="1403" y="554"/>
                  </a:lnTo>
                  <a:cubicBezTo>
                    <a:pt x="401" y="1079"/>
                    <a:pt x="0" y="2300"/>
                    <a:pt x="506" y="3321"/>
                  </a:cubicBezTo>
                  <a:cubicBezTo>
                    <a:pt x="1174" y="4656"/>
                    <a:pt x="5848" y="9340"/>
                    <a:pt x="7193" y="10008"/>
                  </a:cubicBezTo>
                  <a:cubicBezTo>
                    <a:pt x="7490" y="10153"/>
                    <a:pt x="7805" y="10223"/>
                    <a:pt x="8115" y="10223"/>
                  </a:cubicBezTo>
                  <a:cubicBezTo>
                    <a:pt x="8865" y="10223"/>
                    <a:pt x="9589" y="9820"/>
                    <a:pt x="9960" y="9111"/>
                  </a:cubicBezTo>
                  <a:lnTo>
                    <a:pt x="10074" y="8882"/>
                  </a:lnTo>
                  <a:lnTo>
                    <a:pt x="10513" y="8052"/>
                  </a:lnTo>
                  <a:lnTo>
                    <a:pt x="8128" y="6717"/>
                  </a:lnTo>
                  <a:lnTo>
                    <a:pt x="7918" y="7232"/>
                  </a:lnTo>
                  <a:cubicBezTo>
                    <a:pt x="7761" y="7616"/>
                    <a:pt x="7392" y="7838"/>
                    <a:pt x="7014" y="7838"/>
                  </a:cubicBezTo>
                  <a:cubicBezTo>
                    <a:pt x="6819" y="7838"/>
                    <a:pt x="6621" y="7779"/>
                    <a:pt x="6449" y="7652"/>
                  </a:cubicBezTo>
                  <a:cubicBezTo>
                    <a:pt x="6211" y="7480"/>
                    <a:pt x="3034" y="4303"/>
                    <a:pt x="2862" y="4065"/>
                  </a:cubicBezTo>
                  <a:cubicBezTo>
                    <a:pt x="2490" y="3550"/>
                    <a:pt x="2691" y="2834"/>
                    <a:pt x="3272" y="2596"/>
                  </a:cubicBezTo>
                  <a:lnTo>
                    <a:pt x="3788" y="2386"/>
                  </a:lnTo>
                  <a:lnTo>
                    <a:pt x="24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82;p74"/>
            <p:cNvSpPr/>
            <p:nvPr/>
          </p:nvSpPr>
          <p:spPr>
            <a:xfrm>
              <a:off x="4054359" y="3859151"/>
              <a:ext cx="56481" cy="72716"/>
            </a:xfrm>
            <a:custGeom>
              <a:avLst/>
              <a:gdLst/>
              <a:ahLst/>
              <a:cxnLst/>
              <a:rect l="l" t="t" r="r" b="b"/>
              <a:pathLst>
                <a:path w="2157" h="2777" extrusionOk="0">
                  <a:moveTo>
                    <a:pt x="821" y="0"/>
                  </a:moveTo>
                  <a:lnTo>
                    <a:pt x="1" y="439"/>
                  </a:lnTo>
                  <a:lnTo>
                    <a:pt x="1374" y="2776"/>
                  </a:lnTo>
                  <a:cubicBezTo>
                    <a:pt x="1451" y="2700"/>
                    <a:pt x="1546" y="2643"/>
                    <a:pt x="1641" y="2605"/>
                  </a:cubicBezTo>
                  <a:lnTo>
                    <a:pt x="2157" y="2395"/>
                  </a:lnTo>
                  <a:lnTo>
                    <a:pt x="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83;p74"/>
            <p:cNvSpPr/>
            <p:nvPr/>
          </p:nvSpPr>
          <p:spPr>
            <a:xfrm>
              <a:off x="4214480" y="4035245"/>
              <a:ext cx="72480" cy="56743"/>
            </a:xfrm>
            <a:custGeom>
              <a:avLst/>
              <a:gdLst/>
              <a:ahLst/>
              <a:cxnLst/>
              <a:rect l="l" t="t" r="r" b="b"/>
              <a:pathLst>
                <a:path w="2768" h="2167" extrusionOk="0">
                  <a:moveTo>
                    <a:pt x="382" y="1"/>
                  </a:moveTo>
                  <a:lnTo>
                    <a:pt x="172" y="526"/>
                  </a:lnTo>
                  <a:cubicBezTo>
                    <a:pt x="125" y="621"/>
                    <a:pt x="67" y="716"/>
                    <a:pt x="1" y="793"/>
                  </a:cubicBezTo>
                  <a:lnTo>
                    <a:pt x="2328" y="2166"/>
                  </a:lnTo>
                  <a:lnTo>
                    <a:pt x="2767" y="1336"/>
                  </a:lnTo>
                  <a:lnTo>
                    <a:pt x="3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84;p74"/>
            <p:cNvSpPr/>
            <p:nvPr/>
          </p:nvSpPr>
          <p:spPr>
            <a:xfrm>
              <a:off x="4135559" y="3768132"/>
              <a:ext cx="249281" cy="210946"/>
            </a:xfrm>
            <a:custGeom>
              <a:avLst/>
              <a:gdLst/>
              <a:ahLst/>
              <a:cxnLst/>
              <a:rect l="l" t="t" r="r" b="b"/>
              <a:pathLst>
                <a:path w="9520" h="8056" extrusionOk="0">
                  <a:moveTo>
                    <a:pt x="4798" y="0"/>
                  </a:moveTo>
                  <a:cubicBezTo>
                    <a:pt x="4745" y="0"/>
                    <a:pt x="4691" y="2"/>
                    <a:pt x="4636" y="4"/>
                  </a:cubicBezTo>
                  <a:cubicBezTo>
                    <a:pt x="1612" y="118"/>
                    <a:pt x="0" y="3629"/>
                    <a:pt x="1879" y="6004"/>
                  </a:cubicBezTo>
                  <a:lnTo>
                    <a:pt x="1803" y="7826"/>
                  </a:lnTo>
                  <a:cubicBezTo>
                    <a:pt x="1795" y="7956"/>
                    <a:pt x="1904" y="8056"/>
                    <a:pt x="2026" y="8056"/>
                  </a:cubicBezTo>
                  <a:cubicBezTo>
                    <a:pt x="2056" y="8056"/>
                    <a:pt x="2088" y="8050"/>
                    <a:pt x="2118" y="8036"/>
                  </a:cubicBezTo>
                  <a:lnTo>
                    <a:pt x="3768" y="7264"/>
                  </a:lnTo>
                  <a:cubicBezTo>
                    <a:pt x="4103" y="7359"/>
                    <a:pt x="4443" y="7404"/>
                    <a:pt x="4778" y="7404"/>
                  </a:cubicBezTo>
                  <a:cubicBezTo>
                    <a:pt x="5993" y="7404"/>
                    <a:pt x="7158" y="6805"/>
                    <a:pt x="7861" y="5766"/>
                  </a:cubicBezTo>
                  <a:cubicBezTo>
                    <a:pt x="9519" y="3293"/>
                    <a:pt x="7727" y="0"/>
                    <a:pt x="4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85;p74"/>
            <p:cNvSpPr/>
            <p:nvPr/>
          </p:nvSpPr>
          <p:spPr>
            <a:xfrm>
              <a:off x="4062110" y="3836553"/>
              <a:ext cx="78712" cy="97827"/>
            </a:xfrm>
            <a:custGeom>
              <a:avLst/>
              <a:gdLst/>
              <a:ahLst/>
              <a:cxnLst/>
              <a:rect l="l" t="t" r="r" b="b"/>
              <a:pathLst>
                <a:path w="3006" h="3736" extrusionOk="0">
                  <a:moveTo>
                    <a:pt x="1124" y="0"/>
                  </a:moveTo>
                  <a:cubicBezTo>
                    <a:pt x="1086" y="0"/>
                    <a:pt x="1047" y="11"/>
                    <a:pt x="1012" y="33"/>
                  </a:cubicBezTo>
                  <a:lnTo>
                    <a:pt x="134" y="539"/>
                  </a:lnTo>
                  <a:cubicBezTo>
                    <a:pt x="29" y="606"/>
                    <a:pt x="0" y="739"/>
                    <a:pt x="58" y="844"/>
                  </a:cubicBezTo>
                  <a:lnTo>
                    <a:pt x="1698" y="3630"/>
                  </a:lnTo>
                  <a:cubicBezTo>
                    <a:pt x="1736" y="3699"/>
                    <a:pt x="1807" y="3735"/>
                    <a:pt x="1881" y="3735"/>
                  </a:cubicBezTo>
                  <a:cubicBezTo>
                    <a:pt x="1920" y="3735"/>
                    <a:pt x="1959" y="3726"/>
                    <a:pt x="1994" y="3706"/>
                  </a:cubicBezTo>
                  <a:lnTo>
                    <a:pt x="2872" y="3191"/>
                  </a:lnTo>
                  <a:cubicBezTo>
                    <a:pt x="2977" y="3134"/>
                    <a:pt x="3005" y="2991"/>
                    <a:pt x="2948" y="2886"/>
                  </a:cubicBezTo>
                  <a:lnTo>
                    <a:pt x="1307" y="110"/>
                  </a:lnTo>
                  <a:cubicBezTo>
                    <a:pt x="1269" y="40"/>
                    <a:pt x="1198" y="0"/>
                    <a:pt x="1124"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86;p74"/>
            <p:cNvSpPr/>
            <p:nvPr/>
          </p:nvSpPr>
          <p:spPr>
            <a:xfrm>
              <a:off x="4210998" y="4006154"/>
              <a:ext cx="99451" cy="77298"/>
            </a:xfrm>
            <a:custGeom>
              <a:avLst/>
              <a:gdLst/>
              <a:ahLst/>
              <a:cxnLst/>
              <a:rect l="l" t="t" r="r" b="b"/>
              <a:pathLst>
                <a:path w="3798" h="2952" extrusionOk="0">
                  <a:moveTo>
                    <a:pt x="765" y="1"/>
                  </a:moveTo>
                  <a:cubicBezTo>
                    <a:pt x="691" y="1"/>
                    <a:pt x="620" y="41"/>
                    <a:pt x="582" y="110"/>
                  </a:cubicBezTo>
                  <a:lnTo>
                    <a:pt x="67" y="978"/>
                  </a:lnTo>
                  <a:cubicBezTo>
                    <a:pt x="0" y="1083"/>
                    <a:pt x="38" y="1217"/>
                    <a:pt x="143" y="1284"/>
                  </a:cubicBezTo>
                  <a:lnTo>
                    <a:pt x="2929" y="2924"/>
                  </a:lnTo>
                  <a:cubicBezTo>
                    <a:pt x="2962" y="2943"/>
                    <a:pt x="2998" y="2951"/>
                    <a:pt x="3033" y="2951"/>
                  </a:cubicBezTo>
                  <a:cubicBezTo>
                    <a:pt x="3110" y="2951"/>
                    <a:pt x="3185" y="2911"/>
                    <a:pt x="3225" y="2839"/>
                  </a:cubicBezTo>
                  <a:lnTo>
                    <a:pt x="3740" y="1970"/>
                  </a:lnTo>
                  <a:cubicBezTo>
                    <a:pt x="3797" y="1866"/>
                    <a:pt x="3768" y="1732"/>
                    <a:pt x="3663" y="1665"/>
                  </a:cubicBezTo>
                  <a:lnTo>
                    <a:pt x="878" y="34"/>
                  </a:lnTo>
                  <a:cubicBezTo>
                    <a:pt x="842" y="11"/>
                    <a:pt x="803" y="1"/>
                    <a:pt x="765"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87;p74"/>
            <p:cNvSpPr/>
            <p:nvPr/>
          </p:nvSpPr>
          <p:spPr>
            <a:xfrm>
              <a:off x="4186750" y="3787195"/>
              <a:ext cx="147657" cy="149595"/>
            </a:xfrm>
            <a:custGeom>
              <a:avLst/>
              <a:gdLst/>
              <a:ahLst/>
              <a:cxnLst/>
              <a:rect l="l" t="t" r="r" b="b"/>
              <a:pathLst>
                <a:path w="5639" h="5713" extrusionOk="0">
                  <a:moveTo>
                    <a:pt x="3619" y="1"/>
                  </a:moveTo>
                  <a:cubicBezTo>
                    <a:pt x="3478" y="1"/>
                    <a:pt x="3337" y="151"/>
                    <a:pt x="3435" y="316"/>
                  </a:cubicBezTo>
                  <a:lnTo>
                    <a:pt x="3616" y="621"/>
                  </a:lnTo>
                  <a:cubicBezTo>
                    <a:pt x="3359" y="540"/>
                    <a:pt x="3096" y="501"/>
                    <a:pt x="2836" y="501"/>
                  </a:cubicBezTo>
                  <a:cubicBezTo>
                    <a:pt x="1959" y="501"/>
                    <a:pt x="1116" y="943"/>
                    <a:pt x="630" y="1708"/>
                  </a:cubicBezTo>
                  <a:cubicBezTo>
                    <a:pt x="1" y="2710"/>
                    <a:pt x="115" y="4008"/>
                    <a:pt x="917" y="4876"/>
                  </a:cubicBezTo>
                  <a:cubicBezTo>
                    <a:pt x="1422" y="5424"/>
                    <a:pt x="2122" y="5713"/>
                    <a:pt x="2833" y="5713"/>
                  </a:cubicBezTo>
                  <a:cubicBezTo>
                    <a:pt x="3248" y="5713"/>
                    <a:pt x="3668" y="5614"/>
                    <a:pt x="4055" y="5410"/>
                  </a:cubicBezTo>
                  <a:cubicBezTo>
                    <a:pt x="5095" y="4857"/>
                    <a:pt x="5639" y="3664"/>
                    <a:pt x="5362" y="2510"/>
                  </a:cubicBezTo>
                  <a:lnTo>
                    <a:pt x="5372" y="2510"/>
                  </a:lnTo>
                  <a:cubicBezTo>
                    <a:pt x="5344" y="2399"/>
                    <a:pt x="5259" y="2351"/>
                    <a:pt x="5174" y="2351"/>
                  </a:cubicBezTo>
                  <a:cubicBezTo>
                    <a:pt x="5052" y="2351"/>
                    <a:pt x="4928" y="2448"/>
                    <a:pt x="4962" y="2605"/>
                  </a:cubicBezTo>
                  <a:cubicBezTo>
                    <a:pt x="5190" y="3578"/>
                    <a:pt x="4742" y="4580"/>
                    <a:pt x="3855" y="5047"/>
                  </a:cubicBezTo>
                  <a:cubicBezTo>
                    <a:pt x="3533" y="5219"/>
                    <a:pt x="3183" y="5302"/>
                    <a:pt x="2835" y="5302"/>
                  </a:cubicBezTo>
                  <a:cubicBezTo>
                    <a:pt x="2235" y="5302"/>
                    <a:pt x="1641" y="5055"/>
                    <a:pt x="1212" y="4589"/>
                  </a:cubicBezTo>
                  <a:cubicBezTo>
                    <a:pt x="545" y="3855"/>
                    <a:pt x="449" y="2758"/>
                    <a:pt x="993" y="1918"/>
                  </a:cubicBezTo>
                  <a:cubicBezTo>
                    <a:pt x="1398" y="1281"/>
                    <a:pt x="2095" y="919"/>
                    <a:pt x="2825" y="919"/>
                  </a:cubicBezTo>
                  <a:cubicBezTo>
                    <a:pt x="3056" y="919"/>
                    <a:pt x="3291" y="955"/>
                    <a:pt x="3521" y="1031"/>
                  </a:cubicBezTo>
                  <a:lnTo>
                    <a:pt x="3073" y="1126"/>
                  </a:lnTo>
                  <a:cubicBezTo>
                    <a:pt x="2826" y="1188"/>
                    <a:pt x="2888" y="1535"/>
                    <a:pt x="3110" y="1535"/>
                  </a:cubicBezTo>
                  <a:cubicBezTo>
                    <a:pt x="3128" y="1535"/>
                    <a:pt x="3148" y="1532"/>
                    <a:pt x="3168" y="1527"/>
                  </a:cubicBezTo>
                  <a:lnTo>
                    <a:pt x="4179" y="1298"/>
                  </a:lnTo>
                  <a:cubicBezTo>
                    <a:pt x="4313" y="1270"/>
                    <a:pt x="4380" y="1117"/>
                    <a:pt x="4313" y="993"/>
                  </a:cubicBezTo>
                  <a:lnTo>
                    <a:pt x="3788" y="106"/>
                  </a:lnTo>
                  <a:cubicBezTo>
                    <a:pt x="3747" y="31"/>
                    <a:pt x="3683" y="1"/>
                    <a:pt x="36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88;p74"/>
            <p:cNvSpPr/>
            <p:nvPr/>
          </p:nvSpPr>
          <p:spPr>
            <a:xfrm>
              <a:off x="4226473" y="3841659"/>
              <a:ext cx="42734" cy="53496"/>
            </a:xfrm>
            <a:custGeom>
              <a:avLst/>
              <a:gdLst/>
              <a:ahLst/>
              <a:cxnLst/>
              <a:rect l="l" t="t" r="r" b="b"/>
              <a:pathLst>
                <a:path w="1632" h="2043" extrusionOk="0">
                  <a:moveTo>
                    <a:pt x="709" y="0"/>
                  </a:moveTo>
                  <a:cubicBezTo>
                    <a:pt x="354" y="0"/>
                    <a:pt x="58" y="292"/>
                    <a:pt x="48" y="649"/>
                  </a:cubicBezTo>
                  <a:cubicBezTo>
                    <a:pt x="48" y="788"/>
                    <a:pt x="153" y="857"/>
                    <a:pt x="258" y="857"/>
                  </a:cubicBezTo>
                  <a:cubicBezTo>
                    <a:pt x="363" y="857"/>
                    <a:pt x="468" y="788"/>
                    <a:pt x="468" y="649"/>
                  </a:cubicBezTo>
                  <a:cubicBezTo>
                    <a:pt x="468" y="521"/>
                    <a:pt x="574" y="410"/>
                    <a:pt x="709" y="410"/>
                  </a:cubicBezTo>
                  <a:cubicBezTo>
                    <a:pt x="714" y="410"/>
                    <a:pt x="720" y="410"/>
                    <a:pt x="726" y="411"/>
                  </a:cubicBezTo>
                  <a:lnTo>
                    <a:pt x="802" y="411"/>
                  </a:lnTo>
                  <a:cubicBezTo>
                    <a:pt x="840" y="411"/>
                    <a:pt x="869" y="430"/>
                    <a:pt x="888" y="458"/>
                  </a:cubicBezTo>
                  <a:cubicBezTo>
                    <a:pt x="897" y="477"/>
                    <a:pt x="897" y="506"/>
                    <a:pt x="888" y="525"/>
                  </a:cubicBezTo>
                  <a:lnTo>
                    <a:pt x="86" y="1708"/>
                  </a:lnTo>
                  <a:cubicBezTo>
                    <a:pt x="1" y="1851"/>
                    <a:pt x="96" y="2032"/>
                    <a:pt x="258" y="2032"/>
                  </a:cubicBezTo>
                  <a:lnTo>
                    <a:pt x="1355" y="2032"/>
                  </a:lnTo>
                  <a:lnTo>
                    <a:pt x="1355" y="2042"/>
                  </a:lnTo>
                  <a:cubicBezTo>
                    <a:pt x="1632" y="2042"/>
                    <a:pt x="1632" y="1622"/>
                    <a:pt x="1355" y="1622"/>
                  </a:cubicBezTo>
                  <a:lnTo>
                    <a:pt x="649" y="1622"/>
                  </a:lnTo>
                  <a:lnTo>
                    <a:pt x="1231" y="764"/>
                  </a:lnTo>
                  <a:cubicBezTo>
                    <a:pt x="1327" y="611"/>
                    <a:pt x="1336" y="420"/>
                    <a:pt x="1250" y="268"/>
                  </a:cubicBezTo>
                  <a:cubicBezTo>
                    <a:pt x="1164" y="105"/>
                    <a:pt x="993" y="0"/>
                    <a:pt x="802" y="0"/>
                  </a:cubicBezTo>
                  <a:lnTo>
                    <a:pt x="726" y="0"/>
                  </a:lnTo>
                  <a:cubicBezTo>
                    <a:pt x="720" y="0"/>
                    <a:pt x="714" y="0"/>
                    <a:pt x="709"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789;p74"/>
            <p:cNvSpPr/>
            <p:nvPr/>
          </p:nvSpPr>
          <p:spPr>
            <a:xfrm>
              <a:off x="4266431" y="3841476"/>
              <a:ext cx="30008" cy="53417"/>
            </a:xfrm>
            <a:custGeom>
              <a:avLst/>
              <a:gdLst/>
              <a:ahLst/>
              <a:cxnLst/>
              <a:rect l="l" t="t" r="r" b="b"/>
              <a:pathLst>
                <a:path w="1146" h="2040" extrusionOk="0">
                  <a:moveTo>
                    <a:pt x="206" y="0"/>
                  </a:moveTo>
                  <a:cubicBezTo>
                    <a:pt x="104" y="0"/>
                    <a:pt x="1" y="69"/>
                    <a:pt x="1" y="208"/>
                  </a:cubicBezTo>
                  <a:lnTo>
                    <a:pt x="1" y="1076"/>
                  </a:lnTo>
                  <a:cubicBezTo>
                    <a:pt x="1" y="1181"/>
                    <a:pt x="87" y="1276"/>
                    <a:pt x="201" y="1276"/>
                  </a:cubicBezTo>
                  <a:lnTo>
                    <a:pt x="736" y="1276"/>
                  </a:lnTo>
                  <a:lnTo>
                    <a:pt x="736" y="1830"/>
                  </a:lnTo>
                  <a:cubicBezTo>
                    <a:pt x="736" y="1944"/>
                    <a:pt x="821" y="2039"/>
                    <a:pt x="936" y="2039"/>
                  </a:cubicBezTo>
                  <a:cubicBezTo>
                    <a:pt x="1050" y="2039"/>
                    <a:pt x="1146" y="1944"/>
                    <a:pt x="1146" y="1830"/>
                  </a:cubicBezTo>
                  <a:lnTo>
                    <a:pt x="1146" y="1066"/>
                  </a:lnTo>
                  <a:cubicBezTo>
                    <a:pt x="1146" y="952"/>
                    <a:pt x="1050" y="866"/>
                    <a:pt x="936" y="866"/>
                  </a:cubicBezTo>
                  <a:lnTo>
                    <a:pt x="411" y="866"/>
                  </a:lnTo>
                  <a:lnTo>
                    <a:pt x="411" y="208"/>
                  </a:lnTo>
                  <a:cubicBezTo>
                    <a:pt x="411" y="69"/>
                    <a:pt x="309" y="0"/>
                    <a:pt x="206"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790;p74"/>
            <p:cNvSpPr/>
            <p:nvPr/>
          </p:nvSpPr>
          <p:spPr>
            <a:xfrm>
              <a:off x="4285677" y="3841476"/>
              <a:ext cx="10762" cy="33438"/>
            </a:xfrm>
            <a:custGeom>
              <a:avLst/>
              <a:gdLst/>
              <a:ahLst/>
              <a:cxnLst/>
              <a:rect l="l" t="t" r="r" b="b"/>
              <a:pathLst>
                <a:path w="411" h="1277" extrusionOk="0">
                  <a:moveTo>
                    <a:pt x="206" y="0"/>
                  </a:moveTo>
                  <a:cubicBezTo>
                    <a:pt x="103" y="0"/>
                    <a:pt x="1" y="69"/>
                    <a:pt x="1" y="208"/>
                  </a:cubicBezTo>
                  <a:lnTo>
                    <a:pt x="1" y="1066"/>
                  </a:lnTo>
                  <a:cubicBezTo>
                    <a:pt x="1" y="1181"/>
                    <a:pt x="86" y="1276"/>
                    <a:pt x="201" y="1276"/>
                  </a:cubicBezTo>
                  <a:cubicBezTo>
                    <a:pt x="315" y="1276"/>
                    <a:pt x="411" y="1181"/>
                    <a:pt x="411" y="1066"/>
                  </a:cubicBezTo>
                  <a:lnTo>
                    <a:pt x="411" y="208"/>
                  </a:lnTo>
                  <a:cubicBezTo>
                    <a:pt x="411" y="69"/>
                    <a:pt x="308" y="0"/>
                    <a:pt x="206" y="0"/>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228600" y="2095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 </a:t>
            </a:r>
            <a:endParaRPr/>
          </a:p>
        </p:txBody>
      </p:sp>
      <p:sp>
        <p:nvSpPr>
          <p:cNvPr id="2360" name="Google Shape;2360;p47"/>
          <p:cNvSpPr txBox="1">
            <a:spLocks noGrp="1"/>
          </p:cNvSpPr>
          <p:nvPr>
            <p:ph type="subTitle" idx="8"/>
          </p:nvPr>
        </p:nvSpPr>
        <p:spPr>
          <a:xfrm>
            <a:off x="2438400" y="666750"/>
            <a:ext cx="6705600" cy="4248150"/>
          </a:xfrm>
          <a:prstGeom prst="rect">
            <a:avLst/>
          </a:prstGeom>
        </p:spPr>
        <p:txBody>
          <a:bodyPr spcFirstLastPara="1" wrap="square" lIns="91425" tIns="91425" rIns="91425" bIns="91425" anchor="b" anchorCtr="0">
            <a:noAutofit/>
          </a:bodyPr>
          <a:lstStyle/>
          <a:p>
            <a:pPr algn="l"/>
            <a:r>
              <a:rPr lang="en-US" sz="1800" b="1" dirty="0" smtClean="0">
                <a:latin typeface="Calibri" pitchFamily="34" charset="0"/>
              </a:rPr>
              <a:t>	So my Project collects all support tickets  from  different channels and organizes them under one tab, to help agents respond to all of them.</a:t>
            </a:r>
          </a:p>
          <a:p>
            <a:pPr algn="l"/>
            <a:endParaRPr lang="en-US" sz="1800" b="1" dirty="0" smtClean="0">
              <a:latin typeface="Calibri" pitchFamily="34" charset="0"/>
            </a:endParaRPr>
          </a:p>
          <a:p>
            <a:pPr algn="l"/>
            <a:r>
              <a:rPr lang="en-US" sz="1800" b="1" dirty="0" smtClean="0">
                <a:latin typeface="Calibri" pitchFamily="34" charset="0"/>
              </a:rPr>
              <a:t>	This  makes the employee's job of data entry into systems faster and has an improved quality.</a:t>
            </a:r>
          </a:p>
          <a:p>
            <a:pPr algn="l"/>
            <a:endParaRPr lang="en-US" sz="1800" b="1" dirty="0" smtClean="0">
              <a:latin typeface="Calibri" pitchFamily="34" charset="0"/>
            </a:endParaRPr>
          </a:p>
          <a:p>
            <a:pPr algn="l"/>
            <a:r>
              <a:rPr lang="en-US" sz="1800" b="1" dirty="0" smtClean="0">
                <a:latin typeface="Calibri" pitchFamily="34" charset="0"/>
              </a:rPr>
              <a:t> 	The process helps to fetch the previous complaint details of the given customer ID.</a:t>
            </a:r>
          </a:p>
          <a:p>
            <a:pPr algn="l"/>
            <a:endParaRPr lang="en-US" sz="1800" b="1" dirty="0" smtClean="0">
              <a:latin typeface="Calibri" pitchFamily="34" charset="0"/>
            </a:endParaRPr>
          </a:p>
          <a:p>
            <a:pPr algn="l"/>
            <a:r>
              <a:rPr lang="en-US" dirty="0" smtClean="0"/>
              <a:t/>
            </a:r>
            <a:br>
              <a:rPr lang="en-US" dirty="0" smtClean="0"/>
            </a:br>
            <a:endParaRPr lang="en-US" dirty="0" smtClean="0"/>
          </a:p>
          <a:p>
            <a:pPr marL="0" lvl="0" indent="0" algn="l" rtl="0">
              <a:spcBef>
                <a:spcPts val="0"/>
              </a:spcBef>
              <a:spcAft>
                <a:spcPts val="0"/>
              </a:spcAft>
              <a:buNone/>
            </a:pPr>
            <a:endParaRPr/>
          </a:p>
        </p:txBody>
      </p:sp>
      <p:grpSp>
        <p:nvGrpSpPr>
          <p:cNvPr id="2365" name="Google Shape;2365;p47"/>
          <p:cNvGrpSpPr/>
          <p:nvPr/>
        </p:nvGrpSpPr>
        <p:grpSpPr>
          <a:xfrm>
            <a:off x="1524000" y="2876550"/>
            <a:ext cx="685800" cy="685800"/>
            <a:chOff x="1576325" y="2162175"/>
            <a:chExt cx="526625" cy="524575"/>
          </a:xfrm>
        </p:grpSpPr>
        <p:sp>
          <p:nvSpPr>
            <p:cNvPr id="2366" name="Google Shape;2366;p47"/>
            <p:cNvSpPr/>
            <p:nvPr/>
          </p:nvSpPr>
          <p:spPr>
            <a:xfrm>
              <a:off x="1576325" y="2406300"/>
              <a:ext cx="526625" cy="280450"/>
            </a:xfrm>
            <a:custGeom>
              <a:avLst/>
              <a:gdLst/>
              <a:ahLst/>
              <a:cxnLst/>
              <a:rect l="l" t="t" r="r" b="b"/>
              <a:pathLst>
                <a:path w="21065" h="11218" extrusionOk="0">
                  <a:moveTo>
                    <a:pt x="4321" y="1"/>
                  </a:moveTo>
                  <a:cubicBezTo>
                    <a:pt x="4060" y="1"/>
                    <a:pt x="3832" y="164"/>
                    <a:pt x="3767" y="425"/>
                  </a:cubicBezTo>
                  <a:lnTo>
                    <a:pt x="82" y="10500"/>
                  </a:lnTo>
                  <a:cubicBezTo>
                    <a:pt x="1" y="10859"/>
                    <a:pt x="262" y="11217"/>
                    <a:pt x="637" y="11217"/>
                  </a:cubicBezTo>
                  <a:lnTo>
                    <a:pt x="16842" y="11217"/>
                  </a:lnTo>
                  <a:cubicBezTo>
                    <a:pt x="17087" y="11217"/>
                    <a:pt x="17315" y="11038"/>
                    <a:pt x="17380" y="10793"/>
                  </a:cubicBezTo>
                  <a:lnTo>
                    <a:pt x="21065" y="718"/>
                  </a:lnTo>
                  <a:cubicBezTo>
                    <a:pt x="21065" y="359"/>
                    <a:pt x="20886" y="1"/>
                    <a:pt x="2051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2012450" y="2324800"/>
              <a:ext cx="36300" cy="81525"/>
            </a:xfrm>
            <a:custGeom>
              <a:avLst/>
              <a:gdLst/>
              <a:ahLst/>
              <a:cxnLst/>
              <a:rect l="l" t="t" r="r" b="b"/>
              <a:pathLst>
                <a:path w="1452" h="3261" extrusionOk="0">
                  <a:moveTo>
                    <a:pt x="1" y="0"/>
                  </a:moveTo>
                  <a:lnTo>
                    <a:pt x="1" y="3261"/>
                  </a:lnTo>
                  <a:lnTo>
                    <a:pt x="1452" y="3261"/>
                  </a:lnTo>
                  <a:lnTo>
                    <a:pt x="1452" y="636"/>
                  </a:lnTo>
                  <a:cubicBezTo>
                    <a:pt x="1452" y="277"/>
                    <a:pt x="1158" y="0"/>
                    <a:pt x="8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1577975" y="2261625"/>
              <a:ext cx="36300" cy="402300"/>
            </a:xfrm>
            <a:custGeom>
              <a:avLst/>
              <a:gdLst/>
              <a:ahLst/>
              <a:cxnLst/>
              <a:rect l="l" t="t" r="r" b="b"/>
              <a:pathLst>
                <a:path w="1452" h="16092" extrusionOk="0">
                  <a:moveTo>
                    <a:pt x="636" y="0"/>
                  </a:moveTo>
                  <a:cubicBezTo>
                    <a:pt x="277" y="0"/>
                    <a:pt x="0" y="277"/>
                    <a:pt x="0" y="620"/>
                  </a:cubicBezTo>
                  <a:lnTo>
                    <a:pt x="0" y="16091"/>
                  </a:lnTo>
                  <a:lnTo>
                    <a:pt x="82" y="16091"/>
                  </a:lnTo>
                  <a:lnTo>
                    <a:pt x="1451" y="12342"/>
                  </a:lnTo>
                  <a:lnTo>
                    <a:pt x="14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1668450" y="2162175"/>
              <a:ext cx="344025" cy="260050"/>
            </a:xfrm>
            <a:custGeom>
              <a:avLst/>
              <a:gdLst/>
              <a:ahLst/>
              <a:cxnLst/>
              <a:rect l="l" t="t" r="r" b="b"/>
              <a:pathLst>
                <a:path w="13761" h="10402" extrusionOk="0">
                  <a:moveTo>
                    <a:pt x="0" y="0"/>
                  </a:moveTo>
                  <a:lnTo>
                    <a:pt x="0" y="10402"/>
                  </a:lnTo>
                  <a:lnTo>
                    <a:pt x="82" y="10190"/>
                  </a:lnTo>
                  <a:cubicBezTo>
                    <a:pt x="147" y="9929"/>
                    <a:pt x="375" y="9766"/>
                    <a:pt x="636" y="9766"/>
                  </a:cubicBezTo>
                  <a:lnTo>
                    <a:pt x="13761" y="9766"/>
                  </a:lnTo>
                  <a:lnTo>
                    <a:pt x="13761"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1719800" y="2288525"/>
              <a:ext cx="241325" cy="18350"/>
            </a:xfrm>
            <a:custGeom>
              <a:avLst/>
              <a:gdLst/>
              <a:ahLst/>
              <a:cxnLst/>
              <a:rect l="l" t="t" r="r" b="b"/>
              <a:pathLst>
                <a:path w="9653" h="734" extrusionOk="0">
                  <a:moveTo>
                    <a:pt x="490" y="0"/>
                  </a:moveTo>
                  <a:cubicBezTo>
                    <a:pt x="1" y="0"/>
                    <a:pt x="1" y="734"/>
                    <a:pt x="490" y="734"/>
                  </a:cubicBezTo>
                  <a:lnTo>
                    <a:pt x="9163" y="734"/>
                  </a:lnTo>
                  <a:cubicBezTo>
                    <a:pt x="9652" y="734"/>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1719800" y="2225350"/>
              <a:ext cx="114550" cy="17950"/>
            </a:xfrm>
            <a:custGeom>
              <a:avLst/>
              <a:gdLst/>
              <a:ahLst/>
              <a:cxnLst/>
              <a:rect l="l" t="t" r="r" b="b"/>
              <a:pathLst>
                <a:path w="4582" h="718" extrusionOk="0">
                  <a:moveTo>
                    <a:pt x="490" y="0"/>
                  </a:moveTo>
                  <a:cubicBezTo>
                    <a:pt x="1" y="0"/>
                    <a:pt x="1" y="717"/>
                    <a:pt x="490" y="717"/>
                  </a:cubicBezTo>
                  <a:lnTo>
                    <a:pt x="4109" y="717"/>
                  </a:lnTo>
                  <a:cubicBezTo>
                    <a:pt x="4582" y="717"/>
                    <a:pt x="4582" y="0"/>
                    <a:pt x="4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1719800" y="2352100"/>
              <a:ext cx="241325" cy="17950"/>
            </a:xfrm>
            <a:custGeom>
              <a:avLst/>
              <a:gdLst/>
              <a:ahLst/>
              <a:cxnLst/>
              <a:rect l="l" t="t" r="r" b="b"/>
              <a:pathLst>
                <a:path w="9653" h="718" extrusionOk="0">
                  <a:moveTo>
                    <a:pt x="490" y="0"/>
                  </a:moveTo>
                  <a:cubicBezTo>
                    <a:pt x="1" y="0"/>
                    <a:pt x="1" y="718"/>
                    <a:pt x="490" y="718"/>
                  </a:cubicBezTo>
                  <a:lnTo>
                    <a:pt x="9163" y="718"/>
                  </a:lnTo>
                  <a:cubicBezTo>
                    <a:pt x="9652" y="718"/>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1641550" y="2180100"/>
              <a:ext cx="26925" cy="316700"/>
            </a:xfrm>
            <a:custGeom>
              <a:avLst/>
              <a:gdLst/>
              <a:ahLst/>
              <a:cxnLst/>
              <a:rect l="l" t="t" r="r" b="b"/>
              <a:pathLst>
                <a:path w="1077" h="12668" extrusionOk="0">
                  <a:moveTo>
                    <a:pt x="0" y="0"/>
                  </a:moveTo>
                  <a:lnTo>
                    <a:pt x="0" y="12668"/>
                  </a:lnTo>
                  <a:lnTo>
                    <a:pt x="1076" y="9685"/>
                  </a:lnTo>
                  <a:lnTo>
                    <a:pt x="107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1614250" y="2198025"/>
              <a:ext cx="27325" cy="372975"/>
            </a:xfrm>
            <a:custGeom>
              <a:avLst/>
              <a:gdLst/>
              <a:ahLst/>
              <a:cxnLst/>
              <a:rect l="l" t="t" r="r" b="b"/>
              <a:pathLst>
                <a:path w="1093" h="14919" extrusionOk="0">
                  <a:moveTo>
                    <a:pt x="0" y="1"/>
                  </a:moveTo>
                  <a:lnTo>
                    <a:pt x="0" y="14918"/>
                  </a:lnTo>
                  <a:lnTo>
                    <a:pt x="1092" y="11951"/>
                  </a:lnTo>
                  <a:lnTo>
                    <a:pt x="109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47"/>
          <p:cNvGrpSpPr/>
          <p:nvPr/>
        </p:nvGrpSpPr>
        <p:grpSpPr>
          <a:xfrm>
            <a:off x="1371600" y="1123950"/>
            <a:ext cx="838200" cy="6810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3" name="Google Shape;2383;p47"/>
          <p:cNvGrpSpPr/>
          <p:nvPr/>
        </p:nvGrpSpPr>
        <p:grpSpPr>
          <a:xfrm>
            <a:off x="1981200" y="1581150"/>
            <a:ext cx="450298" cy="434570"/>
            <a:chOff x="3937075" y="2182550"/>
            <a:chExt cx="469550" cy="504200"/>
          </a:xfrm>
        </p:grpSpPr>
        <p:sp>
          <p:nvSpPr>
            <p:cNvPr id="2384" name="Google Shape;2384;p47"/>
            <p:cNvSpPr/>
            <p:nvPr/>
          </p:nvSpPr>
          <p:spPr>
            <a:xfrm>
              <a:off x="3937075" y="2217200"/>
              <a:ext cx="469550" cy="95800"/>
            </a:xfrm>
            <a:custGeom>
              <a:avLst/>
              <a:gdLst/>
              <a:ahLst/>
              <a:cxnLst/>
              <a:rect l="l" t="t" r="r" b="b"/>
              <a:pathLst>
                <a:path w="18782" h="3832" extrusionOk="0">
                  <a:moveTo>
                    <a:pt x="0" y="0"/>
                  </a:moveTo>
                  <a:lnTo>
                    <a:pt x="0" y="3831"/>
                  </a:lnTo>
                  <a:lnTo>
                    <a:pt x="18782" y="3831"/>
                  </a:lnTo>
                  <a:lnTo>
                    <a:pt x="18782" y="0"/>
                  </a:lnTo>
                  <a:lnTo>
                    <a:pt x="15994" y="0"/>
                  </a:lnTo>
                  <a:lnTo>
                    <a:pt x="15994" y="1386"/>
                  </a:lnTo>
                  <a:lnTo>
                    <a:pt x="13565" y="1386"/>
                  </a:lnTo>
                  <a:lnTo>
                    <a:pt x="13565" y="0"/>
                  </a:lnTo>
                  <a:lnTo>
                    <a:pt x="5217" y="0"/>
                  </a:lnTo>
                  <a:lnTo>
                    <a:pt x="5217" y="1386"/>
                  </a:lnTo>
                  <a:lnTo>
                    <a:pt x="2772" y="1386"/>
                  </a:lnTo>
                  <a:lnTo>
                    <a:pt x="27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3937075" y="2312975"/>
              <a:ext cx="469550" cy="373775"/>
            </a:xfrm>
            <a:custGeom>
              <a:avLst/>
              <a:gdLst/>
              <a:ahLst/>
              <a:cxnLst/>
              <a:rect l="l" t="t" r="r" b="b"/>
              <a:pathLst>
                <a:path w="18782" h="14951" extrusionOk="0">
                  <a:moveTo>
                    <a:pt x="0" y="0"/>
                  </a:moveTo>
                  <a:lnTo>
                    <a:pt x="0" y="14950"/>
                  </a:lnTo>
                  <a:lnTo>
                    <a:pt x="18782" y="14950"/>
                  </a:lnTo>
                  <a:lnTo>
                    <a:pt x="187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4006350" y="2373700"/>
              <a:ext cx="330575" cy="252325"/>
            </a:xfrm>
            <a:custGeom>
              <a:avLst/>
              <a:gdLst/>
              <a:ahLst/>
              <a:cxnLst/>
              <a:rect l="l" t="t" r="r" b="b"/>
              <a:pathLst>
                <a:path w="13223" h="10093" extrusionOk="0">
                  <a:moveTo>
                    <a:pt x="3131" y="701"/>
                  </a:moveTo>
                  <a:lnTo>
                    <a:pt x="3131" y="3131"/>
                  </a:lnTo>
                  <a:lnTo>
                    <a:pt x="702" y="3131"/>
                  </a:lnTo>
                  <a:lnTo>
                    <a:pt x="702" y="701"/>
                  </a:lnTo>
                  <a:close/>
                  <a:moveTo>
                    <a:pt x="6261" y="701"/>
                  </a:moveTo>
                  <a:lnTo>
                    <a:pt x="6261" y="3131"/>
                  </a:lnTo>
                  <a:lnTo>
                    <a:pt x="3832" y="3131"/>
                  </a:lnTo>
                  <a:lnTo>
                    <a:pt x="3832" y="701"/>
                  </a:lnTo>
                  <a:close/>
                  <a:moveTo>
                    <a:pt x="9408" y="701"/>
                  </a:moveTo>
                  <a:lnTo>
                    <a:pt x="9408" y="3131"/>
                  </a:lnTo>
                  <a:lnTo>
                    <a:pt x="6962" y="3131"/>
                  </a:lnTo>
                  <a:lnTo>
                    <a:pt x="6962" y="701"/>
                  </a:lnTo>
                  <a:close/>
                  <a:moveTo>
                    <a:pt x="12538" y="701"/>
                  </a:moveTo>
                  <a:lnTo>
                    <a:pt x="12538" y="3131"/>
                  </a:lnTo>
                  <a:lnTo>
                    <a:pt x="10093" y="3131"/>
                  </a:lnTo>
                  <a:lnTo>
                    <a:pt x="10093" y="701"/>
                  </a:lnTo>
                  <a:close/>
                  <a:moveTo>
                    <a:pt x="3131" y="3832"/>
                  </a:moveTo>
                  <a:lnTo>
                    <a:pt x="3131" y="6261"/>
                  </a:lnTo>
                  <a:lnTo>
                    <a:pt x="702" y="6261"/>
                  </a:lnTo>
                  <a:lnTo>
                    <a:pt x="702" y="3832"/>
                  </a:lnTo>
                  <a:close/>
                  <a:moveTo>
                    <a:pt x="6261" y="3832"/>
                  </a:moveTo>
                  <a:lnTo>
                    <a:pt x="6261" y="6261"/>
                  </a:lnTo>
                  <a:lnTo>
                    <a:pt x="3832" y="6261"/>
                  </a:lnTo>
                  <a:lnTo>
                    <a:pt x="3832" y="3832"/>
                  </a:lnTo>
                  <a:close/>
                  <a:moveTo>
                    <a:pt x="9408" y="3832"/>
                  </a:moveTo>
                  <a:lnTo>
                    <a:pt x="9408" y="6261"/>
                  </a:lnTo>
                  <a:lnTo>
                    <a:pt x="6962" y="6261"/>
                  </a:lnTo>
                  <a:lnTo>
                    <a:pt x="6962" y="3832"/>
                  </a:lnTo>
                  <a:close/>
                  <a:moveTo>
                    <a:pt x="12538" y="3832"/>
                  </a:moveTo>
                  <a:lnTo>
                    <a:pt x="12538" y="6261"/>
                  </a:lnTo>
                  <a:lnTo>
                    <a:pt x="10093" y="6261"/>
                  </a:lnTo>
                  <a:lnTo>
                    <a:pt x="10093" y="3832"/>
                  </a:lnTo>
                  <a:close/>
                  <a:moveTo>
                    <a:pt x="3131" y="6962"/>
                  </a:moveTo>
                  <a:lnTo>
                    <a:pt x="3131" y="9391"/>
                  </a:lnTo>
                  <a:lnTo>
                    <a:pt x="702" y="9391"/>
                  </a:lnTo>
                  <a:lnTo>
                    <a:pt x="702" y="6962"/>
                  </a:lnTo>
                  <a:close/>
                  <a:moveTo>
                    <a:pt x="6261" y="6962"/>
                  </a:moveTo>
                  <a:lnTo>
                    <a:pt x="6261" y="9391"/>
                  </a:lnTo>
                  <a:lnTo>
                    <a:pt x="3832" y="9391"/>
                  </a:lnTo>
                  <a:lnTo>
                    <a:pt x="3832" y="6962"/>
                  </a:lnTo>
                  <a:close/>
                  <a:moveTo>
                    <a:pt x="9408" y="6962"/>
                  </a:moveTo>
                  <a:lnTo>
                    <a:pt x="9408" y="9391"/>
                  </a:lnTo>
                  <a:lnTo>
                    <a:pt x="6962" y="9391"/>
                  </a:lnTo>
                  <a:lnTo>
                    <a:pt x="6962" y="6962"/>
                  </a:lnTo>
                  <a:close/>
                  <a:moveTo>
                    <a:pt x="12538" y="6962"/>
                  </a:moveTo>
                  <a:lnTo>
                    <a:pt x="12538" y="9391"/>
                  </a:lnTo>
                  <a:lnTo>
                    <a:pt x="10093" y="9391"/>
                  </a:lnTo>
                  <a:lnTo>
                    <a:pt x="10093" y="6962"/>
                  </a:lnTo>
                  <a:close/>
                  <a:moveTo>
                    <a:pt x="1" y="0"/>
                  </a:moveTo>
                  <a:lnTo>
                    <a:pt x="1" y="10092"/>
                  </a:lnTo>
                  <a:lnTo>
                    <a:pt x="13223" y="10092"/>
                  </a:lnTo>
                  <a:lnTo>
                    <a:pt x="13223" y="0"/>
                  </a:lnTo>
                  <a:close/>
                </a:path>
              </a:pathLst>
            </a:custGeom>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4006350" y="2182550"/>
              <a:ext cx="61175" cy="69300"/>
            </a:xfrm>
            <a:custGeom>
              <a:avLst/>
              <a:gdLst/>
              <a:ahLst/>
              <a:cxnLst/>
              <a:rect l="l" t="t" r="r" b="b"/>
              <a:pathLst>
                <a:path w="2447" h="2772" extrusionOk="0">
                  <a:moveTo>
                    <a:pt x="1" y="0"/>
                  </a:moveTo>
                  <a:lnTo>
                    <a:pt x="1" y="2772"/>
                  </a:lnTo>
                  <a:lnTo>
                    <a:pt x="2446" y="2772"/>
                  </a:lnTo>
                  <a:lnTo>
                    <a:pt x="2446"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4276175" y="2182550"/>
              <a:ext cx="60750" cy="69300"/>
            </a:xfrm>
            <a:custGeom>
              <a:avLst/>
              <a:gdLst/>
              <a:ahLst/>
              <a:cxnLst/>
              <a:rect l="l" t="t" r="r" b="b"/>
              <a:pathLst>
                <a:path w="2430" h="2772" extrusionOk="0">
                  <a:moveTo>
                    <a:pt x="1" y="0"/>
                  </a:moveTo>
                  <a:lnTo>
                    <a:pt x="1" y="2772"/>
                  </a:lnTo>
                  <a:lnTo>
                    <a:pt x="2430" y="2772"/>
                  </a:lnTo>
                  <a:lnTo>
                    <a:pt x="2430"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4180400" y="2469475"/>
              <a:ext cx="61150" cy="60750"/>
            </a:xfrm>
            <a:custGeom>
              <a:avLst/>
              <a:gdLst/>
              <a:ahLst/>
              <a:cxnLst/>
              <a:rect l="l" t="t" r="r" b="b"/>
              <a:pathLst>
                <a:path w="2446" h="2430" extrusionOk="0">
                  <a:moveTo>
                    <a:pt x="0" y="1"/>
                  </a:moveTo>
                  <a:lnTo>
                    <a:pt x="0" y="2430"/>
                  </a:lnTo>
                  <a:lnTo>
                    <a:pt x="2446" y="2430"/>
                  </a:lnTo>
                  <a:lnTo>
                    <a:pt x="2446" y="1"/>
                  </a:lnTo>
                  <a:close/>
                </a:path>
              </a:pathLst>
            </a:custGeom>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71" name="Title 70"/>
          <p:cNvSpPr>
            <a:spLocks noGrp="1"/>
          </p:cNvSpPr>
          <p:nvPr>
            <p:ph type="title"/>
          </p:nvPr>
        </p:nvSpPr>
        <p:spPr>
          <a:xfrm>
            <a:off x="2590800" y="2114550"/>
            <a:ext cx="4200000" cy="1600200"/>
          </a:xfrm>
        </p:spPr>
        <p:txBody>
          <a:bodyPr/>
          <a:lstStyle/>
          <a:p>
            <a:r>
              <a:rPr lang="en-US" sz="6000" dirty="0" smtClean="0"/>
              <a:t>Thank You</a:t>
            </a:r>
            <a:endParaRPr lang="en-US" sz="6000" dirty="0"/>
          </a:p>
        </p:txBody>
      </p:sp>
      <p:grpSp>
        <p:nvGrpSpPr>
          <p:cNvPr id="73" name="Google Shape;3433;p60"/>
          <p:cNvGrpSpPr/>
          <p:nvPr/>
        </p:nvGrpSpPr>
        <p:grpSpPr>
          <a:xfrm>
            <a:off x="762000" y="514350"/>
            <a:ext cx="2485862" cy="1459813"/>
            <a:chOff x="3768212" y="1168958"/>
            <a:chExt cx="2485862" cy="1459813"/>
          </a:xfrm>
        </p:grpSpPr>
        <p:sp>
          <p:nvSpPr>
            <p:cNvPr id="74" name="Google Shape;3434;p60"/>
            <p:cNvSpPr/>
            <p:nvPr/>
          </p:nvSpPr>
          <p:spPr>
            <a:xfrm>
              <a:off x="4395270" y="1173894"/>
              <a:ext cx="107688" cy="112367"/>
            </a:xfrm>
            <a:custGeom>
              <a:avLst/>
              <a:gdLst/>
              <a:ahLst/>
              <a:cxnLst/>
              <a:rect l="l" t="t" r="r" b="b"/>
              <a:pathLst>
                <a:path w="3360" h="3506" extrusionOk="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435;p60"/>
            <p:cNvSpPr/>
            <p:nvPr/>
          </p:nvSpPr>
          <p:spPr>
            <a:xfrm>
              <a:off x="6082670" y="1382635"/>
              <a:ext cx="132847" cy="98554"/>
            </a:xfrm>
            <a:custGeom>
              <a:avLst/>
              <a:gdLst/>
              <a:ahLst/>
              <a:cxnLst/>
              <a:rect l="l" t="t" r="r" b="b"/>
              <a:pathLst>
                <a:path w="4145" h="3075" extrusionOk="0">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436;p60"/>
            <p:cNvSpPr/>
            <p:nvPr/>
          </p:nvSpPr>
          <p:spPr>
            <a:xfrm>
              <a:off x="5334559" y="1715891"/>
              <a:ext cx="103938" cy="163711"/>
            </a:xfrm>
            <a:custGeom>
              <a:avLst/>
              <a:gdLst/>
              <a:ahLst/>
              <a:cxnLst/>
              <a:rect l="l" t="t" r="r" b="b"/>
              <a:pathLst>
                <a:path w="3243" h="5108" extrusionOk="0">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37;p60"/>
            <p:cNvSpPr/>
            <p:nvPr/>
          </p:nvSpPr>
          <p:spPr>
            <a:xfrm>
              <a:off x="4142684" y="2091645"/>
              <a:ext cx="34678" cy="117880"/>
            </a:xfrm>
            <a:custGeom>
              <a:avLst/>
              <a:gdLst/>
              <a:ahLst/>
              <a:cxnLst/>
              <a:rect l="l" t="t" r="r" b="b"/>
              <a:pathLst>
                <a:path w="1082" h="3678" extrusionOk="0">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438;p60"/>
            <p:cNvSpPr/>
            <p:nvPr/>
          </p:nvSpPr>
          <p:spPr>
            <a:xfrm>
              <a:off x="3768212" y="1730153"/>
              <a:ext cx="189608" cy="135219"/>
            </a:xfrm>
            <a:custGeom>
              <a:avLst/>
              <a:gdLst/>
              <a:ahLst/>
              <a:cxnLst/>
              <a:rect l="l" t="t" r="r" b="b"/>
              <a:pathLst>
                <a:path w="5916" h="4219" extrusionOk="0">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439;p60"/>
            <p:cNvSpPr/>
            <p:nvPr/>
          </p:nvSpPr>
          <p:spPr>
            <a:xfrm>
              <a:off x="3846927" y="1773004"/>
              <a:ext cx="45543" cy="54132"/>
            </a:xfrm>
            <a:custGeom>
              <a:avLst/>
              <a:gdLst/>
              <a:ahLst/>
              <a:cxnLst/>
              <a:rect l="l" t="t" r="r" b="b"/>
              <a:pathLst>
                <a:path w="1421" h="1689" extrusionOk="0">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440;p60"/>
            <p:cNvSpPr/>
            <p:nvPr/>
          </p:nvSpPr>
          <p:spPr>
            <a:xfrm>
              <a:off x="5851334" y="1316196"/>
              <a:ext cx="146757" cy="153744"/>
            </a:xfrm>
            <a:custGeom>
              <a:avLst/>
              <a:gdLst/>
              <a:ahLst/>
              <a:cxnLst/>
              <a:rect l="l" t="t" r="r" b="b"/>
              <a:pathLst>
                <a:path w="4579" h="4797" extrusionOk="0">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441;p60"/>
            <p:cNvSpPr/>
            <p:nvPr/>
          </p:nvSpPr>
          <p:spPr>
            <a:xfrm>
              <a:off x="4876180" y="1249820"/>
              <a:ext cx="243131" cy="175666"/>
            </a:xfrm>
            <a:custGeom>
              <a:avLst/>
              <a:gdLst/>
              <a:ahLst/>
              <a:cxnLst/>
              <a:rect l="l" t="t" r="r" b="b"/>
              <a:pathLst>
                <a:path w="7586" h="5481" extrusionOk="0">
                  <a:moveTo>
                    <a:pt x="7135" y="0"/>
                  </a:moveTo>
                  <a:lnTo>
                    <a:pt x="0" y="669"/>
                  </a:lnTo>
                  <a:lnTo>
                    <a:pt x="451" y="5481"/>
                  </a:lnTo>
                  <a:lnTo>
                    <a:pt x="7586" y="4796"/>
                  </a:lnTo>
                  <a:lnTo>
                    <a:pt x="7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442;p60"/>
            <p:cNvSpPr/>
            <p:nvPr/>
          </p:nvSpPr>
          <p:spPr>
            <a:xfrm>
              <a:off x="4874674" y="1248730"/>
              <a:ext cx="244638" cy="177845"/>
            </a:xfrm>
            <a:custGeom>
              <a:avLst/>
              <a:gdLst/>
              <a:ahLst/>
              <a:cxnLst/>
              <a:rect l="l" t="t" r="r" b="b"/>
              <a:pathLst>
                <a:path w="7633" h="5549" extrusionOk="0">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443;p60"/>
            <p:cNvSpPr/>
            <p:nvPr/>
          </p:nvSpPr>
          <p:spPr>
            <a:xfrm>
              <a:off x="4876180" y="1249820"/>
              <a:ext cx="228677" cy="107656"/>
            </a:xfrm>
            <a:custGeom>
              <a:avLst/>
              <a:gdLst/>
              <a:ahLst/>
              <a:cxnLst/>
              <a:rect l="l" t="t" r="r" b="b"/>
              <a:pathLst>
                <a:path w="7135" h="3359" extrusionOk="0">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44;p60"/>
            <p:cNvSpPr/>
            <p:nvPr/>
          </p:nvSpPr>
          <p:spPr>
            <a:xfrm>
              <a:off x="4469722" y="1371610"/>
              <a:ext cx="127495" cy="123681"/>
            </a:xfrm>
            <a:custGeom>
              <a:avLst/>
              <a:gdLst/>
              <a:ahLst/>
              <a:cxnLst/>
              <a:rect l="l" t="t" r="r" b="b"/>
              <a:pathLst>
                <a:path w="3978" h="3859" extrusionOk="0">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45;p60"/>
            <p:cNvSpPr/>
            <p:nvPr/>
          </p:nvSpPr>
          <p:spPr>
            <a:xfrm>
              <a:off x="4583243" y="1471510"/>
              <a:ext cx="95894" cy="63780"/>
            </a:xfrm>
            <a:custGeom>
              <a:avLst/>
              <a:gdLst/>
              <a:ahLst/>
              <a:cxnLst/>
              <a:rect l="l" t="t" r="r" b="b"/>
              <a:pathLst>
                <a:path w="2992" h="1990" extrusionOk="0">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46;p60"/>
            <p:cNvSpPr/>
            <p:nvPr/>
          </p:nvSpPr>
          <p:spPr>
            <a:xfrm>
              <a:off x="4811920" y="1549167"/>
              <a:ext cx="132302" cy="98554"/>
            </a:xfrm>
            <a:custGeom>
              <a:avLst/>
              <a:gdLst/>
              <a:ahLst/>
              <a:cxnLst/>
              <a:rect l="l" t="t" r="r" b="b"/>
              <a:pathLst>
                <a:path w="4128" h="3075" extrusionOk="0">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47;p60"/>
            <p:cNvSpPr/>
            <p:nvPr/>
          </p:nvSpPr>
          <p:spPr>
            <a:xfrm>
              <a:off x="5905947" y="1597370"/>
              <a:ext cx="348127" cy="254926"/>
            </a:xfrm>
            <a:custGeom>
              <a:avLst/>
              <a:gdLst/>
              <a:ahLst/>
              <a:cxnLst/>
              <a:rect l="l" t="t" r="r" b="b"/>
              <a:pathLst>
                <a:path w="10862" h="7954" extrusionOk="0">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48;p60"/>
            <p:cNvSpPr/>
            <p:nvPr/>
          </p:nvSpPr>
          <p:spPr>
            <a:xfrm>
              <a:off x="6010398" y="1697815"/>
              <a:ext cx="27339" cy="25416"/>
            </a:xfrm>
            <a:custGeom>
              <a:avLst/>
              <a:gdLst/>
              <a:ahLst/>
              <a:cxnLst/>
              <a:rect l="l" t="t" r="r" b="b"/>
              <a:pathLst>
                <a:path w="853" h="793" extrusionOk="0">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49;p60"/>
            <p:cNvSpPr/>
            <p:nvPr/>
          </p:nvSpPr>
          <p:spPr>
            <a:xfrm>
              <a:off x="6064466" y="1697270"/>
              <a:ext cx="27883" cy="25416"/>
            </a:xfrm>
            <a:custGeom>
              <a:avLst/>
              <a:gdLst/>
              <a:ahLst/>
              <a:cxnLst/>
              <a:rect l="l" t="t" r="r" b="b"/>
              <a:pathLst>
                <a:path w="870" h="793" extrusionOk="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50;p60"/>
            <p:cNvSpPr/>
            <p:nvPr/>
          </p:nvSpPr>
          <p:spPr>
            <a:xfrm>
              <a:off x="6118566" y="1697270"/>
              <a:ext cx="27851" cy="25416"/>
            </a:xfrm>
            <a:custGeom>
              <a:avLst/>
              <a:gdLst/>
              <a:ahLst/>
              <a:cxnLst/>
              <a:rect l="l" t="t" r="r" b="b"/>
              <a:pathLst>
                <a:path w="869" h="793" extrusionOk="0">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51;p60"/>
            <p:cNvSpPr/>
            <p:nvPr/>
          </p:nvSpPr>
          <p:spPr>
            <a:xfrm>
              <a:off x="4044002" y="1383340"/>
              <a:ext cx="103361" cy="163711"/>
            </a:xfrm>
            <a:custGeom>
              <a:avLst/>
              <a:gdLst/>
              <a:ahLst/>
              <a:cxnLst/>
              <a:rect l="l" t="t" r="r" b="b"/>
              <a:pathLst>
                <a:path w="3225" h="5108" extrusionOk="0">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52;p60"/>
            <p:cNvSpPr/>
            <p:nvPr/>
          </p:nvSpPr>
          <p:spPr>
            <a:xfrm>
              <a:off x="3846606" y="1244275"/>
              <a:ext cx="458219" cy="413092"/>
            </a:xfrm>
            <a:custGeom>
              <a:avLst/>
              <a:gdLst/>
              <a:ahLst/>
              <a:cxnLst/>
              <a:rect l="l" t="t" r="r" b="b"/>
              <a:pathLst>
                <a:path w="14297" h="12889" extrusionOk="0">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53;p60"/>
            <p:cNvSpPr/>
            <p:nvPr/>
          </p:nvSpPr>
          <p:spPr>
            <a:xfrm>
              <a:off x="5282094" y="1168958"/>
              <a:ext cx="462546" cy="412996"/>
            </a:xfrm>
            <a:custGeom>
              <a:avLst/>
              <a:gdLst/>
              <a:ahLst/>
              <a:cxnLst/>
              <a:rect l="l" t="t" r="r" b="b"/>
              <a:pathLst>
                <a:path w="14432" h="12886" extrusionOk="0">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54;p60"/>
            <p:cNvSpPr/>
            <p:nvPr/>
          </p:nvSpPr>
          <p:spPr>
            <a:xfrm>
              <a:off x="5477022" y="1639772"/>
              <a:ext cx="124258" cy="247618"/>
            </a:xfrm>
            <a:custGeom>
              <a:avLst/>
              <a:gdLst/>
              <a:ahLst/>
              <a:cxnLst/>
              <a:rect l="l" t="t" r="r" b="b"/>
              <a:pathLst>
                <a:path w="3877" h="7726" extrusionOk="0">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55;p60"/>
            <p:cNvSpPr/>
            <p:nvPr/>
          </p:nvSpPr>
          <p:spPr>
            <a:xfrm>
              <a:off x="5342059" y="1961490"/>
              <a:ext cx="672697" cy="506646"/>
            </a:xfrm>
            <a:custGeom>
              <a:avLst/>
              <a:gdLst/>
              <a:ahLst/>
              <a:cxnLst/>
              <a:rect l="l" t="t" r="r" b="b"/>
              <a:pathLst>
                <a:path w="20989" h="15808" extrusionOk="0">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56;p60"/>
            <p:cNvSpPr/>
            <p:nvPr/>
          </p:nvSpPr>
          <p:spPr>
            <a:xfrm>
              <a:off x="5555192" y="1957516"/>
              <a:ext cx="205152" cy="315692"/>
            </a:xfrm>
            <a:custGeom>
              <a:avLst/>
              <a:gdLst/>
              <a:ahLst/>
              <a:cxnLst/>
              <a:rect l="l" t="t" r="r" b="b"/>
              <a:pathLst>
                <a:path w="6401" h="9850" extrusionOk="0">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57;p60"/>
            <p:cNvSpPr/>
            <p:nvPr/>
          </p:nvSpPr>
          <p:spPr>
            <a:xfrm>
              <a:off x="5520930" y="1652496"/>
              <a:ext cx="198710" cy="401138"/>
            </a:xfrm>
            <a:custGeom>
              <a:avLst/>
              <a:gdLst/>
              <a:ahLst/>
              <a:cxnLst/>
              <a:rect l="l" t="t" r="r" b="b"/>
              <a:pathLst>
                <a:path w="6200" h="12516" extrusionOk="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58;p60"/>
            <p:cNvSpPr/>
            <p:nvPr/>
          </p:nvSpPr>
          <p:spPr>
            <a:xfrm>
              <a:off x="5545032" y="1757428"/>
              <a:ext cx="15031" cy="14551"/>
            </a:xfrm>
            <a:custGeom>
              <a:avLst/>
              <a:gdLst/>
              <a:ahLst/>
              <a:cxnLst/>
              <a:rect l="l" t="t" r="r" b="b"/>
              <a:pathLst>
                <a:path w="469" h="454" extrusionOk="0">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59;p60"/>
            <p:cNvSpPr/>
            <p:nvPr/>
          </p:nvSpPr>
          <p:spPr>
            <a:xfrm>
              <a:off x="5534327" y="1750505"/>
              <a:ext cx="31089" cy="8237"/>
            </a:xfrm>
            <a:custGeom>
              <a:avLst/>
              <a:gdLst/>
              <a:ahLst/>
              <a:cxnLst/>
              <a:rect l="l" t="t" r="r" b="b"/>
              <a:pathLst>
                <a:path w="970" h="257" extrusionOk="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60;p60"/>
            <p:cNvSpPr/>
            <p:nvPr/>
          </p:nvSpPr>
          <p:spPr>
            <a:xfrm>
              <a:off x="5627496" y="1761178"/>
              <a:ext cx="15544" cy="14583"/>
            </a:xfrm>
            <a:custGeom>
              <a:avLst/>
              <a:gdLst/>
              <a:ahLst/>
              <a:cxnLst/>
              <a:rect l="l" t="t" r="r" b="b"/>
              <a:pathLst>
                <a:path w="485" h="455" extrusionOk="0">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61;p60"/>
            <p:cNvSpPr/>
            <p:nvPr/>
          </p:nvSpPr>
          <p:spPr>
            <a:xfrm>
              <a:off x="5619997" y="1753197"/>
              <a:ext cx="30544" cy="8237"/>
            </a:xfrm>
            <a:custGeom>
              <a:avLst/>
              <a:gdLst/>
              <a:ahLst/>
              <a:cxnLst/>
              <a:rect l="l" t="t" r="r" b="b"/>
              <a:pathLst>
                <a:path w="953" h="257" extrusionOk="0">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62;p60"/>
            <p:cNvSpPr/>
            <p:nvPr/>
          </p:nvSpPr>
          <p:spPr>
            <a:xfrm>
              <a:off x="5569646" y="1753742"/>
              <a:ext cx="24679" cy="68972"/>
            </a:xfrm>
            <a:custGeom>
              <a:avLst/>
              <a:gdLst/>
              <a:ahLst/>
              <a:cxnLst/>
              <a:rect l="l" t="t" r="r" b="b"/>
              <a:pathLst>
                <a:path w="770" h="2152" extrusionOk="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63;p60"/>
            <p:cNvSpPr/>
            <p:nvPr/>
          </p:nvSpPr>
          <p:spPr>
            <a:xfrm>
              <a:off x="5585735" y="1897230"/>
              <a:ext cx="79260" cy="36409"/>
            </a:xfrm>
            <a:custGeom>
              <a:avLst/>
              <a:gdLst/>
              <a:ahLst/>
              <a:cxnLst/>
              <a:rect l="l" t="t" r="r" b="b"/>
              <a:pathLst>
                <a:path w="2473" h="1136" extrusionOk="0">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64;p60"/>
            <p:cNvSpPr/>
            <p:nvPr/>
          </p:nvSpPr>
          <p:spPr>
            <a:xfrm>
              <a:off x="5593748" y="1836111"/>
              <a:ext cx="25736" cy="18204"/>
            </a:xfrm>
            <a:custGeom>
              <a:avLst/>
              <a:gdLst/>
              <a:ahLst/>
              <a:cxnLst/>
              <a:rect l="l" t="t" r="r" b="b"/>
              <a:pathLst>
                <a:path w="803" h="568" extrusionOk="0">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65;p60"/>
            <p:cNvSpPr/>
            <p:nvPr/>
          </p:nvSpPr>
          <p:spPr>
            <a:xfrm>
              <a:off x="5588940" y="1827617"/>
              <a:ext cx="27883" cy="23621"/>
            </a:xfrm>
            <a:custGeom>
              <a:avLst/>
              <a:gdLst/>
              <a:ahLst/>
              <a:cxnLst/>
              <a:rect l="l" t="t" r="r" b="b"/>
              <a:pathLst>
                <a:path w="870" h="737" extrusionOk="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66;p60"/>
            <p:cNvSpPr/>
            <p:nvPr/>
          </p:nvSpPr>
          <p:spPr>
            <a:xfrm>
              <a:off x="5518783" y="1617978"/>
              <a:ext cx="169256" cy="120476"/>
            </a:xfrm>
            <a:custGeom>
              <a:avLst/>
              <a:gdLst/>
              <a:ahLst/>
              <a:cxnLst/>
              <a:rect l="l" t="t" r="r" b="b"/>
              <a:pathLst>
                <a:path w="5281" h="3759" extrusionOk="0">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67;p60"/>
            <p:cNvSpPr/>
            <p:nvPr/>
          </p:nvSpPr>
          <p:spPr>
            <a:xfrm>
              <a:off x="5654258" y="1632433"/>
              <a:ext cx="118617" cy="274476"/>
            </a:xfrm>
            <a:custGeom>
              <a:avLst/>
              <a:gdLst/>
              <a:ahLst/>
              <a:cxnLst/>
              <a:rect l="l" t="t" r="r" b="b"/>
              <a:pathLst>
                <a:path w="3701" h="8564" extrusionOk="0">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68;p60"/>
            <p:cNvSpPr/>
            <p:nvPr/>
          </p:nvSpPr>
          <p:spPr>
            <a:xfrm>
              <a:off x="5696564" y="1772299"/>
              <a:ext cx="37531" cy="58267"/>
            </a:xfrm>
            <a:custGeom>
              <a:avLst/>
              <a:gdLst/>
              <a:ahLst/>
              <a:cxnLst/>
              <a:rect l="l" t="t" r="r" b="b"/>
              <a:pathLst>
                <a:path w="1171" h="1818" extrusionOk="0">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69;p60"/>
            <p:cNvSpPr/>
            <p:nvPr/>
          </p:nvSpPr>
          <p:spPr>
            <a:xfrm>
              <a:off x="5701404" y="1781049"/>
              <a:ext cx="19294" cy="33588"/>
            </a:xfrm>
            <a:custGeom>
              <a:avLst/>
              <a:gdLst/>
              <a:ahLst/>
              <a:cxnLst/>
              <a:rect l="l" t="t" r="r" b="b"/>
              <a:pathLst>
                <a:path w="602" h="1048" extrusionOk="0">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70;p60"/>
            <p:cNvSpPr/>
            <p:nvPr/>
          </p:nvSpPr>
          <p:spPr>
            <a:xfrm>
              <a:off x="5489329" y="2169815"/>
              <a:ext cx="2179" cy="107688"/>
            </a:xfrm>
            <a:custGeom>
              <a:avLst/>
              <a:gdLst/>
              <a:ahLst/>
              <a:cxnLst/>
              <a:rect l="l" t="t" r="r" b="b"/>
              <a:pathLst>
                <a:path w="68" h="3360" extrusionOk="0">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71;p60"/>
            <p:cNvSpPr/>
            <p:nvPr/>
          </p:nvSpPr>
          <p:spPr>
            <a:xfrm>
              <a:off x="5581985" y="2166546"/>
              <a:ext cx="103618" cy="155923"/>
            </a:xfrm>
            <a:custGeom>
              <a:avLst/>
              <a:gdLst/>
              <a:ahLst/>
              <a:cxnLst/>
              <a:rect l="l" t="t" r="r" b="b"/>
              <a:pathLst>
                <a:path w="3233" h="4865" extrusionOk="0">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72;p60"/>
            <p:cNvSpPr/>
            <p:nvPr/>
          </p:nvSpPr>
          <p:spPr>
            <a:xfrm>
              <a:off x="5622689" y="2196930"/>
              <a:ext cx="65831" cy="19518"/>
            </a:xfrm>
            <a:custGeom>
              <a:avLst/>
              <a:gdLst/>
              <a:ahLst/>
              <a:cxnLst/>
              <a:rect l="l" t="t" r="r" b="b"/>
              <a:pathLst>
                <a:path w="2054" h="609" extrusionOk="0">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73;p60"/>
            <p:cNvSpPr/>
            <p:nvPr/>
          </p:nvSpPr>
          <p:spPr>
            <a:xfrm>
              <a:off x="5604452" y="2041840"/>
              <a:ext cx="227106" cy="284380"/>
            </a:xfrm>
            <a:custGeom>
              <a:avLst/>
              <a:gdLst/>
              <a:ahLst/>
              <a:cxnLst/>
              <a:rect l="l" t="t" r="r" b="b"/>
              <a:pathLst>
                <a:path w="7086" h="8873" extrusionOk="0">
                  <a:moveTo>
                    <a:pt x="7085" y="0"/>
                  </a:moveTo>
                  <a:lnTo>
                    <a:pt x="1" y="1036"/>
                  </a:lnTo>
                  <a:lnTo>
                    <a:pt x="235" y="8873"/>
                  </a:lnTo>
                  <a:lnTo>
                    <a:pt x="5899" y="8756"/>
                  </a:lnTo>
                  <a:lnTo>
                    <a:pt x="6835" y="6316"/>
                  </a:lnTo>
                  <a:lnTo>
                    <a:pt x="7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74;p60"/>
            <p:cNvSpPr/>
            <p:nvPr/>
          </p:nvSpPr>
          <p:spPr>
            <a:xfrm>
              <a:off x="5365103" y="2238915"/>
              <a:ext cx="218517" cy="107111"/>
            </a:xfrm>
            <a:custGeom>
              <a:avLst/>
              <a:gdLst/>
              <a:ahLst/>
              <a:cxnLst/>
              <a:rect l="l" t="t" r="r" b="b"/>
              <a:pathLst>
                <a:path w="6818" h="3342" extrusionOk="0">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75;p60"/>
            <p:cNvSpPr/>
            <p:nvPr/>
          </p:nvSpPr>
          <p:spPr>
            <a:xfrm>
              <a:off x="5521988" y="2318143"/>
              <a:ext cx="121598" cy="103393"/>
            </a:xfrm>
            <a:custGeom>
              <a:avLst/>
              <a:gdLst/>
              <a:ahLst/>
              <a:cxnLst/>
              <a:rect l="l" t="t" r="r" b="b"/>
              <a:pathLst>
                <a:path w="3794" h="3226" extrusionOk="0">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76;p60"/>
            <p:cNvSpPr/>
            <p:nvPr/>
          </p:nvSpPr>
          <p:spPr>
            <a:xfrm>
              <a:off x="5799381" y="2310130"/>
              <a:ext cx="118393" cy="138200"/>
            </a:xfrm>
            <a:custGeom>
              <a:avLst/>
              <a:gdLst/>
              <a:ahLst/>
              <a:cxnLst/>
              <a:rect l="l" t="t" r="r" b="b"/>
              <a:pathLst>
                <a:path w="3694" h="4312" extrusionOk="0">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77;p60"/>
            <p:cNvSpPr/>
            <p:nvPr/>
          </p:nvSpPr>
          <p:spPr>
            <a:xfrm>
              <a:off x="5831527" y="2221223"/>
              <a:ext cx="137655" cy="79292"/>
            </a:xfrm>
            <a:custGeom>
              <a:avLst/>
              <a:gdLst/>
              <a:ahLst/>
              <a:cxnLst/>
              <a:rect l="l" t="t" r="r" b="b"/>
              <a:pathLst>
                <a:path w="4295" h="2474" extrusionOk="0">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78;p60"/>
            <p:cNvSpPr/>
            <p:nvPr/>
          </p:nvSpPr>
          <p:spPr>
            <a:xfrm>
              <a:off x="5862038" y="2159111"/>
              <a:ext cx="13429" cy="96951"/>
            </a:xfrm>
            <a:custGeom>
              <a:avLst/>
              <a:gdLst/>
              <a:ahLst/>
              <a:cxnLst/>
              <a:rect l="l" t="t" r="r" b="b"/>
              <a:pathLst>
                <a:path w="419" h="3025" extrusionOk="0">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479;p60"/>
            <p:cNvSpPr/>
            <p:nvPr/>
          </p:nvSpPr>
          <p:spPr>
            <a:xfrm>
              <a:off x="5692814" y="1811016"/>
              <a:ext cx="62690" cy="61632"/>
            </a:xfrm>
            <a:custGeom>
              <a:avLst/>
              <a:gdLst/>
              <a:ahLst/>
              <a:cxnLst/>
              <a:rect l="l" t="t" r="r" b="b"/>
              <a:pathLst>
                <a:path w="1956" h="1923" extrusionOk="0">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480;p60"/>
            <p:cNvSpPr/>
            <p:nvPr/>
          </p:nvSpPr>
          <p:spPr>
            <a:xfrm>
              <a:off x="5654258" y="2153630"/>
              <a:ext cx="177301" cy="153327"/>
            </a:xfrm>
            <a:custGeom>
              <a:avLst/>
              <a:gdLst/>
              <a:ahLst/>
              <a:cxnLst/>
              <a:rect l="l" t="t" r="r" b="b"/>
              <a:pathLst>
                <a:path w="5532" h="4784" extrusionOk="0">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481;p60"/>
            <p:cNvSpPr/>
            <p:nvPr/>
          </p:nvSpPr>
          <p:spPr>
            <a:xfrm>
              <a:off x="4442416" y="1656887"/>
              <a:ext cx="214767" cy="409086"/>
            </a:xfrm>
            <a:custGeom>
              <a:avLst/>
              <a:gdLst/>
              <a:ahLst/>
              <a:cxnLst/>
              <a:rect l="l" t="t" r="r" b="b"/>
              <a:pathLst>
                <a:path w="6701" h="12764" extrusionOk="0">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482;p60"/>
            <p:cNvSpPr/>
            <p:nvPr/>
          </p:nvSpPr>
          <p:spPr>
            <a:xfrm>
              <a:off x="4486869" y="1764960"/>
              <a:ext cx="23044" cy="70959"/>
            </a:xfrm>
            <a:custGeom>
              <a:avLst/>
              <a:gdLst/>
              <a:ahLst/>
              <a:cxnLst/>
              <a:rect l="l" t="t" r="r" b="b"/>
              <a:pathLst>
                <a:path w="719" h="2214" extrusionOk="0">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483;p60"/>
            <p:cNvSpPr/>
            <p:nvPr/>
          </p:nvSpPr>
          <p:spPr>
            <a:xfrm>
              <a:off x="4495971" y="1841559"/>
              <a:ext cx="43941" cy="23108"/>
            </a:xfrm>
            <a:custGeom>
              <a:avLst/>
              <a:gdLst/>
              <a:ahLst/>
              <a:cxnLst/>
              <a:rect l="l" t="t" r="r" b="b"/>
              <a:pathLst>
                <a:path w="1371" h="721" extrusionOk="0">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484;p60"/>
            <p:cNvSpPr/>
            <p:nvPr/>
          </p:nvSpPr>
          <p:spPr>
            <a:xfrm>
              <a:off x="4509336" y="1906877"/>
              <a:ext cx="74484" cy="41312"/>
            </a:xfrm>
            <a:custGeom>
              <a:avLst/>
              <a:gdLst/>
              <a:ahLst/>
              <a:cxnLst/>
              <a:rect l="l" t="t" r="r" b="b"/>
              <a:pathLst>
                <a:path w="2324" h="1289" extrusionOk="0">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485;p60"/>
            <p:cNvSpPr/>
            <p:nvPr/>
          </p:nvSpPr>
          <p:spPr>
            <a:xfrm>
              <a:off x="4653401" y="1760665"/>
              <a:ext cx="40832" cy="66664"/>
            </a:xfrm>
            <a:custGeom>
              <a:avLst/>
              <a:gdLst/>
              <a:ahLst/>
              <a:cxnLst/>
              <a:rect l="l" t="t" r="r" b="b"/>
              <a:pathLst>
                <a:path w="1274" h="2080" extrusionOk="0">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86;p60"/>
            <p:cNvSpPr/>
            <p:nvPr/>
          </p:nvSpPr>
          <p:spPr>
            <a:xfrm>
              <a:off x="4663048" y="1774094"/>
              <a:ext cx="19294" cy="37563"/>
            </a:xfrm>
            <a:custGeom>
              <a:avLst/>
              <a:gdLst/>
              <a:ahLst/>
              <a:cxnLst/>
              <a:rect l="l" t="t" r="r" b="b"/>
              <a:pathLst>
                <a:path w="602" h="1172" extrusionOk="0">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87;p60"/>
            <p:cNvSpPr/>
            <p:nvPr/>
          </p:nvSpPr>
          <p:spPr>
            <a:xfrm>
              <a:off x="4462222" y="1769254"/>
              <a:ext cx="16089" cy="15031"/>
            </a:xfrm>
            <a:custGeom>
              <a:avLst/>
              <a:gdLst/>
              <a:ahLst/>
              <a:cxnLst/>
              <a:rect l="l" t="t" r="r" b="b"/>
              <a:pathLst>
                <a:path w="502" h="469" extrusionOk="0">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88;p60"/>
            <p:cNvSpPr/>
            <p:nvPr/>
          </p:nvSpPr>
          <p:spPr>
            <a:xfrm>
              <a:off x="4448313" y="1759479"/>
              <a:ext cx="32146" cy="9807"/>
            </a:xfrm>
            <a:custGeom>
              <a:avLst/>
              <a:gdLst/>
              <a:ahLst/>
              <a:cxnLst/>
              <a:rect l="l" t="t" r="r" b="b"/>
              <a:pathLst>
                <a:path w="1003" h="306" extrusionOk="0">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89;p60"/>
            <p:cNvSpPr/>
            <p:nvPr/>
          </p:nvSpPr>
          <p:spPr>
            <a:xfrm>
              <a:off x="4546290" y="1767652"/>
              <a:ext cx="16121" cy="15031"/>
            </a:xfrm>
            <a:custGeom>
              <a:avLst/>
              <a:gdLst/>
              <a:ahLst/>
              <a:cxnLst/>
              <a:rect l="l" t="t" r="r" b="b"/>
              <a:pathLst>
                <a:path w="503" h="469" extrusionOk="0">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90;p60"/>
            <p:cNvSpPr/>
            <p:nvPr/>
          </p:nvSpPr>
          <p:spPr>
            <a:xfrm>
              <a:off x="4534527" y="1759479"/>
              <a:ext cx="31601" cy="9807"/>
            </a:xfrm>
            <a:custGeom>
              <a:avLst/>
              <a:gdLst/>
              <a:ahLst/>
              <a:cxnLst/>
              <a:rect l="l" t="t" r="r" b="b"/>
              <a:pathLst>
                <a:path w="986" h="306" extrusionOk="0">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91;p60"/>
            <p:cNvSpPr/>
            <p:nvPr/>
          </p:nvSpPr>
          <p:spPr>
            <a:xfrm>
              <a:off x="4582698" y="1643330"/>
              <a:ext cx="92144" cy="161660"/>
            </a:xfrm>
            <a:custGeom>
              <a:avLst/>
              <a:gdLst/>
              <a:ahLst/>
              <a:cxnLst/>
              <a:rect l="l" t="t" r="r" b="b"/>
              <a:pathLst>
                <a:path w="2875" h="5044" extrusionOk="0">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92;p60"/>
            <p:cNvSpPr/>
            <p:nvPr/>
          </p:nvSpPr>
          <p:spPr>
            <a:xfrm>
              <a:off x="4392674" y="1622529"/>
              <a:ext cx="222203" cy="99708"/>
            </a:xfrm>
            <a:custGeom>
              <a:avLst/>
              <a:gdLst/>
              <a:ahLst/>
              <a:cxnLst/>
              <a:rect l="l" t="t" r="r" b="b"/>
              <a:pathLst>
                <a:path w="6933" h="3111" extrusionOk="0">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93;p60"/>
            <p:cNvSpPr/>
            <p:nvPr/>
          </p:nvSpPr>
          <p:spPr>
            <a:xfrm>
              <a:off x="4483119" y="1667528"/>
              <a:ext cx="105509" cy="46505"/>
            </a:xfrm>
            <a:custGeom>
              <a:avLst/>
              <a:gdLst/>
              <a:ahLst/>
              <a:cxnLst/>
              <a:rect l="l" t="t" r="r" b="b"/>
              <a:pathLst>
                <a:path w="3292" h="1451" extrusionOk="0">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494;p60"/>
            <p:cNvSpPr/>
            <p:nvPr/>
          </p:nvSpPr>
          <p:spPr>
            <a:xfrm>
              <a:off x="4590198" y="1626279"/>
              <a:ext cx="10224" cy="26281"/>
            </a:xfrm>
            <a:custGeom>
              <a:avLst/>
              <a:gdLst/>
              <a:ahLst/>
              <a:cxnLst/>
              <a:rect l="l" t="t" r="r" b="b"/>
              <a:pathLst>
                <a:path w="319" h="820" extrusionOk="0">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495;p60"/>
            <p:cNvSpPr/>
            <p:nvPr/>
          </p:nvSpPr>
          <p:spPr>
            <a:xfrm>
              <a:off x="4600935" y="1625734"/>
              <a:ext cx="14999" cy="27884"/>
            </a:xfrm>
            <a:custGeom>
              <a:avLst/>
              <a:gdLst/>
              <a:ahLst/>
              <a:cxnLst/>
              <a:rect l="l" t="t" r="r" b="b"/>
              <a:pathLst>
                <a:path w="468" h="870" extrusionOk="0">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496;p60"/>
            <p:cNvSpPr/>
            <p:nvPr/>
          </p:nvSpPr>
          <p:spPr>
            <a:xfrm>
              <a:off x="4778171" y="2231928"/>
              <a:ext cx="199768" cy="229254"/>
            </a:xfrm>
            <a:custGeom>
              <a:avLst/>
              <a:gdLst/>
              <a:ahLst/>
              <a:cxnLst/>
              <a:rect l="l" t="t" r="r" b="b"/>
              <a:pathLst>
                <a:path w="6233" h="7153" extrusionOk="0">
                  <a:moveTo>
                    <a:pt x="3459" y="1"/>
                  </a:moveTo>
                  <a:lnTo>
                    <a:pt x="1" y="2056"/>
                  </a:lnTo>
                  <a:lnTo>
                    <a:pt x="1989" y="7152"/>
                  </a:lnTo>
                  <a:lnTo>
                    <a:pt x="6233" y="7152"/>
                  </a:lnTo>
                  <a:lnTo>
                    <a:pt x="3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497;p60"/>
            <p:cNvSpPr/>
            <p:nvPr/>
          </p:nvSpPr>
          <p:spPr>
            <a:xfrm>
              <a:off x="4092173" y="1735954"/>
              <a:ext cx="390978" cy="592540"/>
            </a:xfrm>
            <a:custGeom>
              <a:avLst/>
              <a:gdLst/>
              <a:ahLst/>
              <a:cxnLst/>
              <a:rect l="l" t="t" r="r" b="b"/>
              <a:pathLst>
                <a:path w="12199" h="18488" extrusionOk="0">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498;p60"/>
            <p:cNvSpPr/>
            <p:nvPr/>
          </p:nvSpPr>
          <p:spPr>
            <a:xfrm>
              <a:off x="4735321" y="2154303"/>
              <a:ext cx="13974" cy="125860"/>
            </a:xfrm>
            <a:custGeom>
              <a:avLst/>
              <a:gdLst/>
              <a:ahLst/>
              <a:cxnLst/>
              <a:rect l="l" t="t" r="r" b="b"/>
              <a:pathLst>
                <a:path w="436" h="3927" extrusionOk="0">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499;p60"/>
            <p:cNvSpPr/>
            <p:nvPr/>
          </p:nvSpPr>
          <p:spPr>
            <a:xfrm>
              <a:off x="4257135" y="1985432"/>
              <a:ext cx="665134" cy="477865"/>
            </a:xfrm>
            <a:custGeom>
              <a:avLst/>
              <a:gdLst/>
              <a:ahLst/>
              <a:cxnLst/>
              <a:rect l="l" t="t" r="r" b="b"/>
              <a:pathLst>
                <a:path w="20753" h="14910" extrusionOk="0">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00;p60"/>
            <p:cNvSpPr/>
            <p:nvPr/>
          </p:nvSpPr>
          <p:spPr>
            <a:xfrm>
              <a:off x="4508823" y="1960977"/>
              <a:ext cx="154257" cy="130155"/>
            </a:xfrm>
            <a:custGeom>
              <a:avLst/>
              <a:gdLst/>
              <a:ahLst/>
              <a:cxnLst/>
              <a:rect l="l" t="t" r="r" b="b"/>
              <a:pathLst>
                <a:path w="4813" h="4061" extrusionOk="0">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01;p60"/>
            <p:cNvSpPr/>
            <p:nvPr/>
          </p:nvSpPr>
          <p:spPr>
            <a:xfrm>
              <a:off x="4591833" y="1988829"/>
              <a:ext cx="72850" cy="56248"/>
            </a:xfrm>
            <a:custGeom>
              <a:avLst/>
              <a:gdLst/>
              <a:ahLst/>
              <a:cxnLst/>
              <a:rect l="l" t="t" r="r" b="b"/>
              <a:pathLst>
                <a:path w="2273" h="1755" extrusionOk="0">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02;p60"/>
            <p:cNvSpPr/>
            <p:nvPr/>
          </p:nvSpPr>
          <p:spPr>
            <a:xfrm>
              <a:off x="4505073" y="1992579"/>
              <a:ext cx="58395" cy="44453"/>
            </a:xfrm>
            <a:custGeom>
              <a:avLst/>
              <a:gdLst/>
              <a:ahLst/>
              <a:cxnLst/>
              <a:rect l="l" t="t" r="r" b="b"/>
              <a:pathLst>
                <a:path w="1822" h="1387" extrusionOk="0">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03;p60"/>
            <p:cNvSpPr/>
            <p:nvPr/>
          </p:nvSpPr>
          <p:spPr>
            <a:xfrm>
              <a:off x="4546290" y="2033795"/>
              <a:ext cx="30576" cy="427387"/>
            </a:xfrm>
            <a:custGeom>
              <a:avLst/>
              <a:gdLst/>
              <a:ahLst/>
              <a:cxnLst/>
              <a:rect l="l" t="t" r="r" b="b"/>
              <a:pathLst>
                <a:path w="954" h="13335" extrusionOk="0">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04;p60"/>
            <p:cNvSpPr/>
            <p:nvPr/>
          </p:nvSpPr>
          <p:spPr>
            <a:xfrm>
              <a:off x="4399020" y="2096998"/>
              <a:ext cx="12884" cy="165506"/>
            </a:xfrm>
            <a:custGeom>
              <a:avLst/>
              <a:gdLst/>
              <a:ahLst/>
              <a:cxnLst/>
              <a:rect l="l" t="t" r="r" b="b"/>
              <a:pathLst>
                <a:path w="402" h="5164" extrusionOk="0">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05;p60"/>
            <p:cNvSpPr/>
            <p:nvPr/>
          </p:nvSpPr>
          <p:spPr>
            <a:xfrm>
              <a:off x="4554879" y="2022546"/>
              <a:ext cx="43941" cy="53043"/>
            </a:xfrm>
            <a:custGeom>
              <a:avLst/>
              <a:gdLst/>
              <a:ahLst/>
              <a:cxnLst/>
              <a:rect l="l" t="t" r="r" b="b"/>
              <a:pathLst>
                <a:path w="1371" h="1655" extrusionOk="0">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06;p60"/>
            <p:cNvSpPr/>
            <p:nvPr/>
          </p:nvSpPr>
          <p:spPr>
            <a:xfrm>
              <a:off x="4583788" y="2015046"/>
              <a:ext cx="31089" cy="33781"/>
            </a:xfrm>
            <a:custGeom>
              <a:avLst/>
              <a:gdLst/>
              <a:ahLst/>
              <a:cxnLst/>
              <a:rect l="l" t="t" r="r" b="b"/>
              <a:pathLst>
                <a:path w="970" h="1054" extrusionOk="0">
                  <a:moveTo>
                    <a:pt x="685" y="1"/>
                  </a:moveTo>
                  <a:lnTo>
                    <a:pt x="0" y="552"/>
                  </a:lnTo>
                  <a:lnTo>
                    <a:pt x="268" y="1054"/>
                  </a:lnTo>
                  <a:lnTo>
                    <a:pt x="969" y="536"/>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07;p60"/>
            <p:cNvSpPr/>
            <p:nvPr/>
          </p:nvSpPr>
          <p:spPr>
            <a:xfrm>
              <a:off x="4540392" y="2006488"/>
              <a:ext cx="31633" cy="36441"/>
            </a:xfrm>
            <a:custGeom>
              <a:avLst/>
              <a:gdLst/>
              <a:ahLst/>
              <a:cxnLst/>
              <a:rect l="l" t="t" r="r" b="b"/>
              <a:pathLst>
                <a:path w="987" h="1137" extrusionOk="0">
                  <a:moveTo>
                    <a:pt x="185" y="1"/>
                  </a:moveTo>
                  <a:lnTo>
                    <a:pt x="1" y="619"/>
                  </a:lnTo>
                  <a:lnTo>
                    <a:pt x="636" y="1137"/>
                  </a:lnTo>
                  <a:lnTo>
                    <a:pt x="987" y="619"/>
                  </a:lnTo>
                  <a:lnTo>
                    <a:pt x="1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08;p60"/>
            <p:cNvSpPr/>
            <p:nvPr/>
          </p:nvSpPr>
          <p:spPr>
            <a:xfrm>
              <a:off x="4544142" y="2072351"/>
              <a:ext cx="70734" cy="375979"/>
            </a:xfrm>
            <a:custGeom>
              <a:avLst/>
              <a:gdLst/>
              <a:ahLst/>
              <a:cxnLst/>
              <a:rect l="l" t="t" r="r" b="b"/>
              <a:pathLst>
                <a:path w="2207" h="11731" extrusionOk="0">
                  <a:moveTo>
                    <a:pt x="1371" y="1"/>
                  </a:moveTo>
                  <a:lnTo>
                    <a:pt x="953" y="101"/>
                  </a:lnTo>
                  <a:lnTo>
                    <a:pt x="1" y="8723"/>
                  </a:lnTo>
                  <a:lnTo>
                    <a:pt x="953" y="11730"/>
                  </a:lnTo>
                  <a:lnTo>
                    <a:pt x="2206" y="8756"/>
                  </a:lnTo>
                  <a:lnTo>
                    <a:pt x="137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09;p60"/>
            <p:cNvSpPr/>
            <p:nvPr/>
          </p:nvSpPr>
          <p:spPr>
            <a:xfrm>
              <a:off x="4729968" y="2018283"/>
              <a:ext cx="61087" cy="93201"/>
            </a:xfrm>
            <a:custGeom>
              <a:avLst/>
              <a:gdLst/>
              <a:ahLst/>
              <a:cxnLst/>
              <a:rect l="l" t="t" r="r" b="b"/>
              <a:pathLst>
                <a:path w="1906" h="2908" extrusionOk="0">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10;p60"/>
            <p:cNvSpPr/>
            <p:nvPr/>
          </p:nvSpPr>
          <p:spPr>
            <a:xfrm>
              <a:off x="4998804" y="1681437"/>
              <a:ext cx="301526" cy="425368"/>
            </a:xfrm>
            <a:custGeom>
              <a:avLst/>
              <a:gdLst/>
              <a:ahLst/>
              <a:cxnLst/>
              <a:rect l="l" t="t" r="r" b="b"/>
              <a:pathLst>
                <a:path w="9408" h="13272" extrusionOk="0">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11;p60"/>
            <p:cNvSpPr/>
            <p:nvPr/>
          </p:nvSpPr>
          <p:spPr>
            <a:xfrm>
              <a:off x="4764774" y="2011649"/>
              <a:ext cx="667826" cy="617123"/>
            </a:xfrm>
            <a:custGeom>
              <a:avLst/>
              <a:gdLst/>
              <a:ahLst/>
              <a:cxnLst/>
              <a:rect l="l" t="t" r="r" b="b"/>
              <a:pathLst>
                <a:path w="20837" h="19255" extrusionOk="0">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12;p60"/>
            <p:cNvSpPr/>
            <p:nvPr/>
          </p:nvSpPr>
          <p:spPr>
            <a:xfrm>
              <a:off x="4738558" y="2325130"/>
              <a:ext cx="570330" cy="232170"/>
            </a:xfrm>
            <a:custGeom>
              <a:avLst/>
              <a:gdLst/>
              <a:ahLst/>
              <a:cxnLst/>
              <a:rect l="l" t="t" r="r" b="b"/>
              <a:pathLst>
                <a:path w="17795" h="7244" extrusionOk="0">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13;p60"/>
            <p:cNvSpPr/>
            <p:nvPr/>
          </p:nvSpPr>
          <p:spPr>
            <a:xfrm>
              <a:off x="5167483" y="2324969"/>
              <a:ext cx="185858" cy="116374"/>
            </a:xfrm>
            <a:custGeom>
              <a:avLst/>
              <a:gdLst/>
              <a:ahLst/>
              <a:cxnLst/>
              <a:rect l="l" t="t" r="r" b="b"/>
              <a:pathLst>
                <a:path w="5799" h="3631" extrusionOk="0">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14;p60"/>
            <p:cNvSpPr/>
            <p:nvPr/>
          </p:nvSpPr>
          <p:spPr>
            <a:xfrm>
              <a:off x="5010598" y="2003508"/>
              <a:ext cx="211530" cy="330756"/>
            </a:xfrm>
            <a:custGeom>
              <a:avLst/>
              <a:gdLst/>
              <a:ahLst/>
              <a:cxnLst/>
              <a:rect l="l" t="t" r="r" b="b"/>
              <a:pathLst>
                <a:path w="6600" h="10320" extrusionOk="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15;p60"/>
            <p:cNvSpPr/>
            <p:nvPr/>
          </p:nvSpPr>
          <p:spPr>
            <a:xfrm>
              <a:off x="5288504" y="2227121"/>
              <a:ext cx="2179" cy="99099"/>
            </a:xfrm>
            <a:custGeom>
              <a:avLst/>
              <a:gdLst/>
              <a:ahLst/>
              <a:cxnLst/>
              <a:rect l="l" t="t" r="r" b="b"/>
              <a:pathLst>
                <a:path w="68" h="3092" extrusionOk="0">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16;p60"/>
            <p:cNvSpPr/>
            <p:nvPr/>
          </p:nvSpPr>
          <p:spPr>
            <a:xfrm>
              <a:off x="4902397" y="2231415"/>
              <a:ext cx="14519" cy="96951"/>
            </a:xfrm>
            <a:custGeom>
              <a:avLst/>
              <a:gdLst/>
              <a:ahLst/>
              <a:cxnLst/>
              <a:rect l="l" t="t" r="r" b="b"/>
              <a:pathLst>
                <a:path w="453" h="3025" extrusionOk="0">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17;p60"/>
            <p:cNvSpPr/>
            <p:nvPr/>
          </p:nvSpPr>
          <p:spPr>
            <a:xfrm>
              <a:off x="5084473" y="2335289"/>
              <a:ext cx="10224" cy="293482"/>
            </a:xfrm>
            <a:custGeom>
              <a:avLst/>
              <a:gdLst/>
              <a:ahLst/>
              <a:cxnLst/>
              <a:rect l="l" t="t" r="r" b="b"/>
              <a:pathLst>
                <a:path w="319" h="9157" extrusionOk="0">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18;p60"/>
            <p:cNvSpPr/>
            <p:nvPr/>
          </p:nvSpPr>
          <p:spPr>
            <a:xfrm>
              <a:off x="5093063" y="2024693"/>
              <a:ext cx="158519" cy="318673"/>
            </a:xfrm>
            <a:custGeom>
              <a:avLst/>
              <a:gdLst/>
              <a:ahLst/>
              <a:cxnLst/>
              <a:rect l="l" t="t" r="r" b="b"/>
              <a:pathLst>
                <a:path w="4946" h="9943" extrusionOk="0">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19;p60"/>
            <p:cNvSpPr/>
            <p:nvPr/>
          </p:nvSpPr>
          <p:spPr>
            <a:xfrm>
              <a:off x="4969894" y="2014533"/>
              <a:ext cx="125860" cy="316494"/>
            </a:xfrm>
            <a:custGeom>
              <a:avLst/>
              <a:gdLst/>
              <a:ahLst/>
              <a:cxnLst/>
              <a:rect l="l" t="t" r="r" b="b"/>
              <a:pathLst>
                <a:path w="3927" h="9875" extrusionOk="0">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20;p60"/>
            <p:cNvSpPr/>
            <p:nvPr/>
          </p:nvSpPr>
          <p:spPr>
            <a:xfrm>
              <a:off x="4995054" y="2387755"/>
              <a:ext cx="447194" cy="149449"/>
            </a:xfrm>
            <a:custGeom>
              <a:avLst/>
              <a:gdLst/>
              <a:ahLst/>
              <a:cxnLst/>
              <a:rect l="l" t="t" r="r" b="b"/>
              <a:pathLst>
                <a:path w="13953" h="4663" extrusionOk="0">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21;p60"/>
            <p:cNvSpPr/>
            <p:nvPr/>
          </p:nvSpPr>
          <p:spPr>
            <a:xfrm>
              <a:off x="4995054" y="2387755"/>
              <a:ext cx="345435" cy="9166"/>
            </a:xfrm>
            <a:custGeom>
              <a:avLst/>
              <a:gdLst/>
              <a:ahLst/>
              <a:cxnLst/>
              <a:rect l="l" t="t" r="r" b="b"/>
              <a:pathLst>
                <a:path w="10778" h="286" extrusionOk="0">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22;p60"/>
            <p:cNvSpPr/>
            <p:nvPr/>
          </p:nvSpPr>
          <p:spPr>
            <a:xfrm>
              <a:off x="4809228" y="2324969"/>
              <a:ext cx="185313" cy="116374"/>
            </a:xfrm>
            <a:custGeom>
              <a:avLst/>
              <a:gdLst/>
              <a:ahLst/>
              <a:cxnLst/>
              <a:rect l="l" t="t" r="r" b="b"/>
              <a:pathLst>
                <a:path w="5782" h="3631" extrusionOk="0">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23;p60"/>
            <p:cNvSpPr/>
            <p:nvPr/>
          </p:nvSpPr>
          <p:spPr>
            <a:xfrm>
              <a:off x="4999348" y="2477752"/>
              <a:ext cx="296687" cy="58395"/>
            </a:xfrm>
            <a:custGeom>
              <a:avLst/>
              <a:gdLst/>
              <a:ahLst/>
              <a:cxnLst/>
              <a:rect l="l" t="t" r="r" b="b"/>
              <a:pathLst>
                <a:path w="9257" h="1822" extrusionOk="0">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24;p60"/>
            <p:cNvSpPr/>
            <p:nvPr/>
          </p:nvSpPr>
          <p:spPr>
            <a:xfrm>
              <a:off x="4991849" y="2389903"/>
              <a:ext cx="5929" cy="88394"/>
            </a:xfrm>
            <a:custGeom>
              <a:avLst/>
              <a:gdLst/>
              <a:ahLst/>
              <a:cxnLst/>
              <a:rect l="l" t="t" r="r" b="b"/>
              <a:pathLst>
                <a:path w="185" h="2758" extrusionOk="0">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25;p60"/>
            <p:cNvSpPr/>
            <p:nvPr/>
          </p:nvSpPr>
          <p:spPr>
            <a:xfrm>
              <a:off x="5018098" y="2390992"/>
              <a:ext cx="9134" cy="90509"/>
            </a:xfrm>
            <a:custGeom>
              <a:avLst/>
              <a:gdLst/>
              <a:ahLst/>
              <a:cxnLst/>
              <a:rect l="l" t="t" r="r" b="b"/>
              <a:pathLst>
                <a:path w="285" h="2824" extrusionOk="0">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26;p60"/>
            <p:cNvSpPr/>
            <p:nvPr/>
          </p:nvSpPr>
          <p:spPr>
            <a:xfrm>
              <a:off x="4999348" y="2402594"/>
              <a:ext cx="12564" cy="11891"/>
            </a:xfrm>
            <a:custGeom>
              <a:avLst/>
              <a:gdLst/>
              <a:ahLst/>
              <a:cxnLst/>
              <a:rect l="l" t="t" r="r" b="b"/>
              <a:pathLst>
                <a:path w="392" h="371" extrusionOk="0">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27;p60"/>
            <p:cNvSpPr/>
            <p:nvPr/>
          </p:nvSpPr>
          <p:spPr>
            <a:xfrm>
              <a:off x="4788363" y="2494322"/>
              <a:ext cx="263483" cy="32178"/>
            </a:xfrm>
            <a:custGeom>
              <a:avLst/>
              <a:gdLst/>
              <a:ahLst/>
              <a:cxnLst/>
              <a:rect l="l" t="t" r="r" b="b"/>
              <a:pathLst>
                <a:path w="8221" h="1004" extrusionOk="0">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28;p60"/>
            <p:cNvSpPr/>
            <p:nvPr/>
          </p:nvSpPr>
          <p:spPr>
            <a:xfrm>
              <a:off x="5032007" y="1702943"/>
              <a:ext cx="253868" cy="401939"/>
            </a:xfrm>
            <a:custGeom>
              <a:avLst/>
              <a:gdLst/>
              <a:ahLst/>
              <a:cxnLst/>
              <a:rect l="l" t="t" r="r" b="b"/>
              <a:pathLst>
                <a:path w="7921" h="12541" extrusionOk="0">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29;p60"/>
            <p:cNvSpPr/>
            <p:nvPr/>
          </p:nvSpPr>
          <p:spPr>
            <a:xfrm>
              <a:off x="5234435" y="1822073"/>
              <a:ext cx="16634" cy="14775"/>
            </a:xfrm>
            <a:custGeom>
              <a:avLst/>
              <a:gdLst/>
              <a:ahLst/>
              <a:cxnLst/>
              <a:rect l="l" t="t" r="r" b="b"/>
              <a:pathLst>
                <a:path w="519" h="461" extrusionOk="0">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30;p60"/>
            <p:cNvSpPr/>
            <p:nvPr/>
          </p:nvSpPr>
          <p:spPr>
            <a:xfrm>
              <a:off x="5233890" y="1812746"/>
              <a:ext cx="31089" cy="11314"/>
            </a:xfrm>
            <a:custGeom>
              <a:avLst/>
              <a:gdLst/>
              <a:ahLst/>
              <a:cxnLst/>
              <a:rect l="l" t="t" r="r" b="b"/>
              <a:pathLst>
                <a:path w="970" h="353" extrusionOk="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31;p60"/>
            <p:cNvSpPr/>
            <p:nvPr/>
          </p:nvSpPr>
          <p:spPr>
            <a:xfrm>
              <a:off x="5148733" y="1808291"/>
              <a:ext cx="16634" cy="15160"/>
            </a:xfrm>
            <a:custGeom>
              <a:avLst/>
              <a:gdLst/>
              <a:ahLst/>
              <a:cxnLst/>
              <a:rect l="l" t="t" r="r" b="b"/>
              <a:pathLst>
                <a:path w="519" h="473" extrusionOk="0">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532;p60"/>
            <p:cNvSpPr/>
            <p:nvPr/>
          </p:nvSpPr>
          <p:spPr>
            <a:xfrm>
              <a:off x="5146073" y="1800439"/>
              <a:ext cx="31633" cy="11314"/>
            </a:xfrm>
            <a:custGeom>
              <a:avLst/>
              <a:gdLst/>
              <a:ahLst/>
              <a:cxnLst/>
              <a:rect l="l" t="t" r="r" b="b"/>
              <a:pathLst>
                <a:path w="987" h="353" extrusionOk="0">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533;p60"/>
            <p:cNvSpPr/>
            <p:nvPr/>
          </p:nvSpPr>
          <p:spPr>
            <a:xfrm>
              <a:off x="5196392" y="1808900"/>
              <a:ext cx="22531" cy="72721"/>
            </a:xfrm>
            <a:custGeom>
              <a:avLst/>
              <a:gdLst/>
              <a:ahLst/>
              <a:cxnLst/>
              <a:rect l="l" t="t" r="r" b="b"/>
              <a:pathLst>
                <a:path w="703" h="2269" extrusionOk="0">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534;p60"/>
            <p:cNvSpPr/>
            <p:nvPr/>
          </p:nvSpPr>
          <p:spPr>
            <a:xfrm>
              <a:off x="5107517" y="1942773"/>
              <a:ext cx="77144" cy="49838"/>
            </a:xfrm>
            <a:custGeom>
              <a:avLst/>
              <a:gdLst/>
              <a:ahLst/>
              <a:cxnLst/>
              <a:rect l="l" t="t" r="r" b="b"/>
              <a:pathLst>
                <a:path w="2407" h="1555" extrusionOk="0">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535;p60"/>
            <p:cNvSpPr/>
            <p:nvPr/>
          </p:nvSpPr>
          <p:spPr>
            <a:xfrm>
              <a:off x="5162675" y="1890275"/>
              <a:ext cx="27339" cy="18365"/>
            </a:xfrm>
            <a:custGeom>
              <a:avLst/>
              <a:gdLst/>
              <a:ahLst/>
              <a:cxnLst/>
              <a:rect l="l" t="t" r="r" b="b"/>
              <a:pathLst>
                <a:path w="853" h="573" extrusionOk="0">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536;p60"/>
            <p:cNvSpPr/>
            <p:nvPr/>
          </p:nvSpPr>
          <p:spPr>
            <a:xfrm>
              <a:off x="5168028" y="1880115"/>
              <a:ext cx="25736" cy="28012"/>
            </a:xfrm>
            <a:custGeom>
              <a:avLst/>
              <a:gdLst/>
              <a:ahLst/>
              <a:cxnLst/>
              <a:rect l="l" t="t" r="r" b="b"/>
              <a:pathLst>
                <a:path w="803" h="874" extrusionOk="0">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537;p60"/>
            <p:cNvSpPr/>
            <p:nvPr/>
          </p:nvSpPr>
          <p:spPr>
            <a:xfrm>
              <a:off x="5125722" y="1664996"/>
              <a:ext cx="168166" cy="139193"/>
            </a:xfrm>
            <a:custGeom>
              <a:avLst/>
              <a:gdLst/>
              <a:ahLst/>
              <a:cxnLst/>
              <a:rect l="l" t="t" r="r" b="b"/>
              <a:pathLst>
                <a:path w="5247" h="4343" extrusionOk="0">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538;p60"/>
            <p:cNvSpPr/>
            <p:nvPr/>
          </p:nvSpPr>
          <p:spPr>
            <a:xfrm>
              <a:off x="5029315" y="1668073"/>
              <a:ext cx="121085" cy="247426"/>
            </a:xfrm>
            <a:custGeom>
              <a:avLst/>
              <a:gdLst/>
              <a:ahLst/>
              <a:cxnLst/>
              <a:rect l="l" t="t" r="r" b="b"/>
              <a:pathLst>
                <a:path w="3778" h="7720" extrusionOk="0">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539;p60"/>
            <p:cNvSpPr/>
            <p:nvPr/>
          </p:nvSpPr>
          <p:spPr>
            <a:xfrm>
              <a:off x="5054506" y="1807843"/>
              <a:ext cx="40736" cy="59933"/>
            </a:xfrm>
            <a:custGeom>
              <a:avLst/>
              <a:gdLst/>
              <a:ahLst/>
              <a:cxnLst/>
              <a:rect l="l" t="t" r="r" b="b"/>
              <a:pathLst>
                <a:path w="1271" h="1870" extrusionOk="0">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540;p60"/>
            <p:cNvSpPr/>
            <p:nvPr/>
          </p:nvSpPr>
          <p:spPr>
            <a:xfrm>
              <a:off x="5068416" y="1816400"/>
              <a:ext cx="21986" cy="34710"/>
            </a:xfrm>
            <a:custGeom>
              <a:avLst/>
              <a:gdLst/>
              <a:ahLst/>
              <a:cxnLst/>
              <a:rect l="l" t="t" r="r" b="b"/>
              <a:pathLst>
                <a:path w="686" h="1083" extrusionOk="0">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541;p60"/>
            <p:cNvSpPr/>
            <p:nvPr/>
          </p:nvSpPr>
          <p:spPr>
            <a:xfrm>
              <a:off x="4982747" y="1866174"/>
              <a:ext cx="102848" cy="345435"/>
            </a:xfrm>
            <a:custGeom>
              <a:avLst/>
              <a:gdLst/>
              <a:ahLst/>
              <a:cxnLst/>
              <a:rect l="l" t="t" r="r" b="b"/>
              <a:pathLst>
                <a:path w="3209" h="10778" extrusionOk="0">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TextBox 182"/>
          <p:cNvSpPr txBox="1"/>
          <p:nvPr/>
        </p:nvSpPr>
        <p:spPr>
          <a:xfrm>
            <a:off x="3048000" y="3790950"/>
            <a:ext cx="3200400" cy="369332"/>
          </a:xfrm>
          <a:prstGeom prst="rect">
            <a:avLst/>
          </a:prstGeom>
          <a:noFill/>
        </p:spPr>
        <p:txBody>
          <a:bodyPr wrap="square" rtlCol="0">
            <a:spAutoFit/>
          </a:bodyPr>
          <a:lstStyle/>
          <a:p>
            <a:pPr algn="r"/>
            <a:r>
              <a:rPr lang="en-US" sz="1800" dirty="0" smtClean="0">
                <a:solidFill>
                  <a:schemeClr val="dk1"/>
                </a:solidFill>
                <a:latin typeface="Lilita One"/>
                <a:ea typeface="Lilita One"/>
                <a:cs typeface="Lilita One"/>
                <a:sym typeface="Josefin Sans"/>
              </a:rPr>
              <a:t>Made by –  </a:t>
            </a:r>
            <a:r>
              <a:rPr lang="en-US" sz="1800" dirty="0" err="1" smtClean="0">
                <a:solidFill>
                  <a:schemeClr val="dk1"/>
                </a:solidFill>
                <a:latin typeface="Lilita One"/>
                <a:ea typeface="Lilita One"/>
                <a:cs typeface="Lilita One"/>
                <a:sym typeface="Josefin Sans"/>
              </a:rPr>
              <a:t>Anjali</a:t>
            </a:r>
            <a:r>
              <a:rPr lang="en-US" sz="1800" dirty="0" smtClean="0">
                <a:solidFill>
                  <a:schemeClr val="dk1"/>
                </a:solidFill>
                <a:latin typeface="Lilita One"/>
                <a:ea typeface="Lilita One"/>
                <a:cs typeface="Lilita One"/>
                <a:sym typeface="Josefin Sans"/>
              </a:rPr>
              <a:t>  </a:t>
            </a:r>
            <a:r>
              <a:rPr lang="en-US" sz="1800" dirty="0" smtClean="0">
                <a:solidFill>
                  <a:schemeClr val="dk1"/>
                </a:solidFill>
                <a:latin typeface="Lilita One"/>
                <a:ea typeface="Lilita One"/>
                <a:cs typeface="Lilita One"/>
                <a:sym typeface="Josefin Sans"/>
              </a:rPr>
              <a:t>Anil</a:t>
            </a:r>
            <a:endParaRPr lang="en-US" sz="1800" dirty="0" smtClean="0">
              <a:solidFill>
                <a:schemeClr val="dk1"/>
              </a:solidFill>
              <a:latin typeface="Lilita One"/>
              <a:ea typeface="Lilita One"/>
              <a:cs typeface="Lilita One"/>
              <a:sym typeface="Josefin Sa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35"/>
          <p:cNvSpPr txBox="1">
            <a:spLocks noGrp="1"/>
          </p:cNvSpPr>
          <p:nvPr>
            <p:ph type="title"/>
          </p:nvPr>
        </p:nvSpPr>
        <p:spPr>
          <a:xfrm>
            <a:off x="533400" y="5143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Overview  Of  The  Project</a:t>
            </a:r>
            <a:endParaRPr/>
          </a:p>
        </p:txBody>
      </p:sp>
      <p:sp>
        <p:nvSpPr>
          <p:cNvPr id="1146" name="Google Shape;1146;p35"/>
          <p:cNvSpPr txBox="1">
            <a:spLocks noGrp="1"/>
          </p:cNvSpPr>
          <p:nvPr>
            <p:ph type="body" idx="1"/>
          </p:nvPr>
        </p:nvSpPr>
        <p:spPr>
          <a:xfrm>
            <a:off x="0" y="1581150"/>
            <a:ext cx="6781800" cy="1828800"/>
          </a:xfrm>
          <a:prstGeom prst="rect">
            <a:avLst/>
          </a:prstGeom>
        </p:spPr>
        <p:txBody>
          <a:bodyPr spcFirstLastPara="1" wrap="square" lIns="91425" tIns="91425" rIns="91425" bIns="91425" anchor="b" anchorCtr="0">
            <a:noAutofit/>
          </a:bodyPr>
          <a:lstStyle/>
          <a:p>
            <a:pPr algn="just" fontAlgn="base">
              <a:buNone/>
            </a:pPr>
            <a:r>
              <a:rPr lang="en-US" sz="1800" b="1" dirty="0" smtClean="0">
                <a:latin typeface="Calibri" pitchFamily="34" charset="0"/>
              </a:rPr>
              <a:t>	My project Complaint Ticket Generator is a ticketing system in which we have options to assign the tickets to right person, or right department. The system let’s you categorize, prioritize, and assign complaint tickets  to other users or departments.</a:t>
            </a:r>
          </a:p>
          <a:p>
            <a:pPr marL="0" lvl="0" indent="0" algn="l" rtl="0">
              <a:spcBef>
                <a:spcPts val="0"/>
              </a:spcBef>
              <a:spcAft>
                <a:spcPts val="0"/>
              </a:spcAft>
              <a:buNone/>
            </a:pPr>
            <a:endParaRPr/>
          </a:p>
        </p:txBody>
      </p:sp>
      <p:grpSp>
        <p:nvGrpSpPr>
          <p:cNvPr id="1147" name="Google Shape;1147;p35"/>
          <p:cNvGrpSpPr/>
          <p:nvPr/>
        </p:nvGrpSpPr>
        <p:grpSpPr>
          <a:xfrm>
            <a:off x="6698741" y="1352550"/>
            <a:ext cx="2445259" cy="3352887"/>
            <a:chOff x="5213500" y="1896950"/>
            <a:chExt cx="1894375" cy="2597325"/>
          </a:xfrm>
        </p:grpSpPr>
        <p:sp>
          <p:nvSpPr>
            <p:cNvPr id="1148" name="Google Shape;1148;p35"/>
            <p:cNvSpPr/>
            <p:nvPr/>
          </p:nvSpPr>
          <p:spPr>
            <a:xfrm>
              <a:off x="7045175" y="1896950"/>
              <a:ext cx="62700" cy="2588600"/>
            </a:xfrm>
            <a:custGeom>
              <a:avLst/>
              <a:gdLst/>
              <a:ahLst/>
              <a:cxnLst/>
              <a:rect l="l" t="t" r="r" b="b"/>
              <a:pathLst>
                <a:path w="2508" h="103544" extrusionOk="0">
                  <a:moveTo>
                    <a:pt x="1" y="1"/>
                  </a:moveTo>
                  <a:lnTo>
                    <a:pt x="168" y="103543"/>
                  </a:lnTo>
                  <a:lnTo>
                    <a:pt x="2507" y="103543"/>
                  </a:lnTo>
                  <a:lnTo>
                    <a:pt x="23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6905675" y="1897375"/>
              <a:ext cx="62675" cy="2588175"/>
            </a:xfrm>
            <a:custGeom>
              <a:avLst/>
              <a:gdLst/>
              <a:ahLst/>
              <a:cxnLst/>
              <a:rect l="l" t="t" r="r" b="b"/>
              <a:pathLst>
                <a:path w="2507" h="103527" extrusionOk="0">
                  <a:moveTo>
                    <a:pt x="0" y="0"/>
                  </a:moveTo>
                  <a:lnTo>
                    <a:pt x="167"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5687200" y="1899475"/>
              <a:ext cx="62675" cy="2588150"/>
            </a:xfrm>
            <a:custGeom>
              <a:avLst/>
              <a:gdLst/>
              <a:ahLst/>
              <a:cxnLst/>
              <a:rect l="l" t="t" r="r" b="b"/>
              <a:pathLst>
                <a:path w="2507" h="103526" extrusionOk="0">
                  <a:moveTo>
                    <a:pt x="0" y="0"/>
                  </a:moveTo>
                  <a:lnTo>
                    <a:pt x="184" y="103526"/>
                  </a:lnTo>
                  <a:lnTo>
                    <a:pt x="2507" y="103526"/>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5547675" y="1899475"/>
              <a:ext cx="62675" cy="2588575"/>
            </a:xfrm>
            <a:custGeom>
              <a:avLst/>
              <a:gdLst/>
              <a:ahLst/>
              <a:cxnLst/>
              <a:rect l="l" t="t" r="r" b="b"/>
              <a:pathLst>
                <a:path w="2507" h="103543" extrusionOk="0">
                  <a:moveTo>
                    <a:pt x="2340" y="0"/>
                  </a:moveTo>
                  <a:lnTo>
                    <a:pt x="1" y="17"/>
                  </a:lnTo>
                  <a:lnTo>
                    <a:pt x="184" y="103543"/>
                  </a:lnTo>
                  <a:lnTo>
                    <a:pt x="2507" y="103543"/>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5547675" y="1896950"/>
              <a:ext cx="1555600" cy="61850"/>
            </a:xfrm>
            <a:custGeom>
              <a:avLst/>
              <a:gdLst/>
              <a:ahLst/>
              <a:cxnLst/>
              <a:rect l="l" t="t" r="r" b="b"/>
              <a:pathLst>
                <a:path w="62224" h="2474" extrusionOk="0">
                  <a:moveTo>
                    <a:pt x="62223" y="1"/>
                  </a:moveTo>
                  <a:lnTo>
                    <a:pt x="1" y="118"/>
                  </a:lnTo>
                  <a:lnTo>
                    <a:pt x="17" y="2474"/>
                  </a:lnTo>
                  <a:lnTo>
                    <a:pt x="62223" y="2373"/>
                  </a:lnTo>
                  <a:lnTo>
                    <a:pt x="622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5548525" y="2428300"/>
              <a:ext cx="1555575" cy="20475"/>
            </a:xfrm>
            <a:custGeom>
              <a:avLst/>
              <a:gdLst/>
              <a:ahLst/>
              <a:cxnLst/>
              <a:rect l="l" t="t" r="r" b="b"/>
              <a:pathLst>
                <a:path w="62223" h="819" extrusionOk="0">
                  <a:moveTo>
                    <a:pt x="62223" y="0"/>
                  </a:moveTo>
                  <a:lnTo>
                    <a:pt x="0" y="117"/>
                  </a:lnTo>
                  <a:lnTo>
                    <a:pt x="17" y="819"/>
                  </a:lnTo>
                  <a:lnTo>
                    <a:pt x="62223" y="718"/>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5549350" y="2929550"/>
              <a:ext cx="1555600" cy="20075"/>
            </a:xfrm>
            <a:custGeom>
              <a:avLst/>
              <a:gdLst/>
              <a:ahLst/>
              <a:cxnLst/>
              <a:rect l="l" t="t" r="r" b="b"/>
              <a:pathLst>
                <a:path w="62224" h="803" extrusionOk="0">
                  <a:moveTo>
                    <a:pt x="62223" y="0"/>
                  </a:moveTo>
                  <a:lnTo>
                    <a:pt x="1" y="100"/>
                  </a:lnTo>
                  <a:lnTo>
                    <a:pt x="17" y="802"/>
                  </a:lnTo>
                  <a:lnTo>
                    <a:pt x="62223" y="702"/>
                  </a:lnTo>
                  <a:lnTo>
                    <a:pt x="6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5550600" y="3430375"/>
              <a:ext cx="1555175" cy="20075"/>
            </a:xfrm>
            <a:custGeom>
              <a:avLst/>
              <a:gdLst/>
              <a:ahLst/>
              <a:cxnLst/>
              <a:rect l="l" t="t" r="r" b="b"/>
              <a:pathLst>
                <a:path w="62207" h="803" extrusionOk="0">
                  <a:moveTo>
                    <a:pt x="62207" y="1"/>
                  </a:moveTo>
                  <a:lnTo>
                    <a:pt x="1" y="101"/>
                  </a:lnTo>
                  <a:lnTo>
                    <a:pt x="1" y="803"/>
                  </a:lnTo>
                  <a:lnTo>
                    <a:pt x="62207" y="702"/>
                  </a:lnTo>
                  <a:lnTo>
                    <a:pt x="62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5551450" y="3931225"/>
              <a:ext cx="1555175" cy="20075"/>
            </a:xfrm>
            <a:custGeom>
              <a:avLst/>
              <a:gdLst/>
              <a:ahLst/>
              <a:cxnLst/>
              <a:rect l="l" t="t" r="r" b="b"/>
              <a:pathLst>
                <a:path w="62207" h="803" extrusionOk="0">
                  <a:moveTo>
                    <a:pt x="62206" y="0"/>
                  </a:moveTo>
                  <a:lnTo>
                    <a:pt x="0" y="101"/>
                  </a:lnTo>
                  <a:lnTo>
                    <a:pt x="0" y="802"/>
                  </a:lnTo>
                  <a:lnTo>
                    <a:pt x="62206" y="702"/>
                  </a:lnTo>
                  <a:lnTo>
                    <a:pt x="622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6199325" y="3640075"/>
              <a:ext cx="276125" cy="292850"/>
            </a:xfrm>
            <a:custGeom>
              <a:avLst/>
              <a:gdLst/>
              <a:ahLst/>
              <a:cxnLst/>
              <a:rect l="l" t="t" r="r" b="b"/>
              <a:pathLst>
                <a:path w="11045" h="11714" extrusionOk="0">
                  <a:moveTo>
                    <a:pt x="11011" y="0"/>
                  </a:moveTo>
                  <a:lnTo>
                    <a:pt x="0" y="17"/>
                  </a:lnTo>
                  <a:lnTo>
                    <a:pt x="17" y="11713"/>
                  </a:lnTo>
                  <a:lnTo>
                    <a:pt x="11044" y="11680"/>
                  </a:lnTo>
                  <a:lnTo>
                    <a:pt x="110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5924875" y="3640500"/>
              <a:ext cx="276125" cy="292825"/>
            </a:xfrm>
            <a:custGeom>
              <a:avLst/>
              <a:gdLst/>
              <a:ahLst/>
              <a:cxnLst/>
              <a:rect l="l" t="t" r="r" b="b"/>
              <a:pathLst>
                <a:path w="11045" h="11713" extrusionOk="0">
                  <a:moveTo>
                    <a:pt x="11028" y="0"/>
                  </a:moveTo>
                  <a:lnTo>
                    <a:pt x="1" y="17"/>
                  </a:lnTo>
                  <a:lnTo>
                    <a:pt x="17" y="11713"/>
                  </a:lnTo>
                  <a:lnTo>
                    <a:pt x="11045" y="11679"/>
                  </a:lnTo>
                  <a:lnTo>
                    <a:pt x="1102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5922375" y="3714875"/>
              <a:ext cx="555150" cy="7525"/>
            </a:xfrm>
            <a:custGeom>
              <a:avLst/>
              <a:gdLst/>
              <a:ahLst/>
              <a:cxnLst/>
              <a:rect l="l" t="t" r="r" b="b"/>
              <a:pathLst>
                <a:path w="22206" h="301" extrusionOk="0">
                  <a:moveTo>
                    <a:pt x="13223" y="1"/>
                  </a:moveTo>
                  <a:cubicBezTo>
                    <a:pt x="8851" y="1"/>
                    <a:pt x="4481" y="33"/>
                    <a:pt x="117" y="83"/>
                  </a:cubicBezTo>
                  <a:cubicBezTo>
                    <a:pt x="0" y="83"/>
                    <a:pt x="0" y="250"/>
                    <a:pt x="117" y="250"/>
                  </a:cubicBezTo>
                  <a:cubicBezTo>
                    <a:pt x="3465" y="280"/>
                    <a:pt x="6819" y="301"/>
                    <a:pt x="10175" y="301"/>
                  </a:cubicBezTo>
                  <a:cubicBezTo>
                    <a:pt x="14154" y="301"/>
                    <a:pt x="18135" y="272"/>
                    <a:pt x="22106" y="200"/>
                  </a:cubicBezTo>
                  <a:cubicBezTo>
                    <a:pt x="22206" y="200"/>
                    <a:pt x="22206" y="49"/>
                    <a:pt x="22106" y="49"/>
                  </a:cubicBezTo>
                  <a:cubicBezTo>
                    <a:pt x="19144" y="16"/>
                    <a:pt x="16183" y="1"/>
                    <a:pt x="132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6271150" y="2538975"/>
              <a:ext cx="202200" cy="214725"/>
            </a:xfrm>
            <a:custGeom>
              <a:avLst/>
              <a:gdLst/>
              <a:ahLst/>
              <a:cxnLst/>
              <a:rect l="l" t="t" r="r" b="b"/>
              <a:pathLst>
                <a:path w="8088" h="8589" extrusionOk="0">
                  <a:moveTo>
                    <a:pt x="8071" y="1"/>
                  </a:moveTo>
                  <a:lnTo>
                    <a:pt x="1" y="17"/>
                  </a:lnTo>
                  <a:lnTo>
                    <a:pt x="18" y="8589"/>
                  </a:lnTo>
                  <a:lnTo>
                    <a:pt x="8088" y="8572"/>
                  </a:lnTo>
                  <a:lnTo>
                    <a:pt x="80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6070250" y="2539400"/>
              <a:ext cx="202200" cy="214725"/>
            </a:xfrm>
            <a:custGeom>
              <a:avLst/>
              <a:gdLst/>
              <a:ahLst/>
              <a:cxnLst/>
              <a:rect l="l" t="t" r="r" b="b"/>
              <a:pathLst>
                <a:path w="8088" h="8589" extrusionOk="0">
                  <a:moveTo>
                    <a:pt x="8070" y="0"/>
                  </a:moveTo>
                  <a:lnTo>
                    <a:pt x="0" y="17"/>
                  </a:lnTo>
                  <a:lnTo>
                    <a:pt x="17" y="8589"/>
                  </a:lnTo>
                  <a:lnTo>
                    <a:pt x="8087" y="8572"/>
                  </a:lnTo>
                  <a:lnTo>
                    <a:pt x="80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6067725" y="2593475"/>
              <a:ext cx="407300" cy="6525"/>
            </a:xfrm>
            <a:custGeom>
              <a:avLst/>
              <a:gdLst/>
              <a:ahLst/>
              <a:cxnLst/>
              <a:rect l="l" t="t" r="r" b="b"/>
              <a:pathLst>
                <a:path w="16292" h="261" extrusionOk="0">
                  <a:moveTo>
                    <a:pt x="9147" y="0"/>
                  </a:moveTo>
                  <a:cubicBezTo>
                    <a:pt x="6130" y="0"/>
                    <a:pt x="3113" y="22"/>
                    <a:pt x="101" y="60"/>
                  </a:cubicBezTo>
                  <a:cubicBezTo>
                    <a:pt x="1" y="60"/>
                    <a:pt x="1" y="227"/>
                    <a:pt x="101" y="227"/>
                  </a:cubicBezTo>
                  <a:cubicBezTo>
                    <a:pt x="2442" y="249"/>
                    <a:pt x="4786" y="261"/>
                    <a:pt x="7131" y="261"/>
                  </a:cubicBezTo>
                  <a:cubicBezTo>
                    <a:pt x="10158" y="261"/>
                    <a:pt x="13186" y="240"/>
                    <a:pt x="16208" y="193"/>
                  </a:cubicBezTo>
                  <a:cubicBezTo>
                    <a:pt x="16292" y="177"/>
                    <a:pt x="16292" y="60"/>
                    <a:pt x="16208" y="43"/>
                  </a:cubicBezTo>
                  <a:cubicBezTo>
                    <a:pt x="13857" y="14"/>
                    <a:pt x="11502" y="0"/>
                    <a:pt x="91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6233575" y="2749925"/>
              <a:ext cx="366775" cy="175050"/>
            </a:xfrm>
            <a:custGeom>
              <a:avLst/>
              <a:gdLst/>
              <a:ahLst/>
              <a:cxnLst/>
              <a:rect l="l" t="t" r="r" b="b"/>
              <a:pathLst>
                <a:path w="14671" h="7002" extrusionOk="0">
                  <a:moveTo>
                    <a:pt x="14670" y="1"/>
                  </a:moveTo>
                  <a:lnTo>
                    <a:pt x="0" y="17"/>
                  </a:lnTo>
                  <a:lnTo>
                    <a:pt x="17" y="7001"/>
                  </a:lnTo>
                  <a:lnTo>
                    <a:pt x="14670" y="6968"/>
                  </a:lnTo>
                  <a:lnTo>
                    <a:pt x="146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5869325" y="2748675"/>
              <a:ext cx="366775" cy="175050"/>
            </a:xfrm>
            <a:custGeom>
              <a:avLst/>
              <a:gdLst/>
              <a:ahLst/>
              <a:cxnLst/>
              <a:rect l="l" t="t" r="r" b="b"/>
              <a:pathLst>
                <a:path w="14671" h="7002" extrusionOk="0">
                  <a:moveTo>
                    <a:pt x="14654" y="0"/>
                  </a:moveTo>
                  <a:lnTo>
                    <a:pt x="0" y="34"/>
                  </a:lnTo>
                  <a:lnTo>
                    <a:pt x="0" y="7001"/>
                  </a:lnTo>
                  <a:lnTo>
                    <a:pt x="14670" y="6985"/>
                  </a:lnTo>
                  <a:lnTo>
                    <a:pt x="1465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5865975" y="2792450"/>
              <a:ext cx="736450" cy="9100"/>
            </a:xfrm>
            <a:custGeom>
              <a:avLst/>
              <a:gdLst/>
              <a:ahLst/>
              <a:cxnLst/>
              <a:rect l="l" t="t" r="r" b="b"/>
              <a:pathLst>
                <a:path w="29458" h="364" extrusionOk="0">
                  <a:moveTo>
                    <a:pt x="17345" y="0"/>
                  </a:moveTo>
                  <a:cubicBezTo>
                    <a:pt x="11598" y="0"/>
                    <a:pt x="5846" y="52"/>
                    <a:pt x="101" y="121"/>
                  </a:cubicBezTo>
                  <a:cubicBezTo>
                    <a:pt x="1" y="121"/>
                    <a:pt x="1" y="288"/>
                    <a:pt x="101" y="288"/>
                  </a:cubicBezTo>
                  <a:cubicBezTo>
                    <a:pt x="4671" y="335"/>
                    <a:pt x="9245" y="363"/>
                    <a:pt x="13818" y="363"/>
                  </a:cubicBezTo>
                  <a:cubicBezTo>
                    <a:pt x="19008" y="363"/>
                    <a:pt x="24196" y="327"/>
                    <a:pt x="29374" y="238"/>
                  </a:cubicBezTo>
                  <a:cubicBezTo>
                    <a:pt x="29458" y="221"/>
                    <a:pt x="29458" y="87"/>
                    <a:pt x="29374" y="87"/>
                  </a:cubicBezTo>
                  <a:cubicBezTo>
                    <a:pt x="25369" y="26"/>
                    <a:pt x="21358" y="0"/>
                    <a:pt x="173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6493375" y="2071150"/>
              <a:ext cx="92775" cy="359250"/>
            </a:xfrm>
            <a:custGeom>
              <a:avLst/>
              <a:gdLst/>
              <a:ahLst/>
              <a:cxnLst/>
              <a:rect l="l" t="t" r="r" b="b"/>
              <a:pathLst>
                <a:path w="3711" h="14370" extrusionOk="0">
                  <a:moveTo>
                    <a:pt x="1" y="0"/>
                  </a:moveTo>
                  <a:lnTo>
                    <a:pt x="18" y="14370"/>
                  </a:lnTo>
                  <a:lnTo>
                    <a:pt x="3710" y="14370"/>
                  </a:lnTo>
                  <a:lnTo>
                    <a:pt x="36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6587375" y="2168050"/>
              <a:ext cx="92750" cy="261100"/>
            </a:xfrm>
            <a:custGeom>
              <a:avLst/>
              <a:gdLst/>
              <a:ahLst/>
              <a:cxnLst/>
              <a:rect l="l" t="t" r="r" b="b"/>
              <a:pathLst>
                <a:path w="3710" h="10444" extrusionOk="0">
                  <a:moveTo>
                    <a:pt x="0" y="1"/>
                  </a:moveTo>
                  <a:lnTo>
                    <a:pt x="17" y="10443"/>
                  </a:lnTo>
                  <a:lnTo>
                    <a:pt x="3710" y="10443"/>
                  </a:lnTo>
                  <a:lnTo>
                    <a:pt x="3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6349275" y="2138400"/>
              <a:ext cx="143725" cy="291575"/>
            </a:xfrm>
            <a:custGeom>
              <a:avLst/>
              <a:gdLst/>
              <a:ahLst/>
              <a:cxnLst/>
              <a:rect l="l" t="t" r="r" b="b"/>
              <a:pathLst>
                <a:path w="5749" h="11663" extrusionOk="0">
                  <a:moveTo>
                    <a:pt x="5715" y="0"/>
                  </a:moveTo>
                  <a:lnTo>
                    <a:pt x="0" y="17"/>
                  </a:lnTo>
                  <a:lnTo>
                    <a:pt x="17" y="11663"/>
                  </a:lnTo>
                  <a:lnTo>
                    <a:pt x="5748" y="11646"/>
                  </a:lnTo>
                  <a:lnTo>
                    <a:pt x="571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6305825" y="2138800"/>
              <a:ext cx="45975" cy="291175"/>
            </a:xfrm>
            <a:custGeom>
              <a:avLst/>
              <a:gdLst/>
              <a:ahLst/>
              <a:cxnLst/>
              <a:rect l="l" t="t" r="r" b="b"/>
              <a:pathLst>
                <a:path w="1839" h="11647" extrusionOk="0">
                  <a:moveTo>
                    <a:pt x="1" y="1"/>
                  </a:moveTo>
                  <a:lnTo>
                    <a:pt x="17" y="11647"/>
                  </a:lnTo>
                  <a:lnTo>
                    <a:pt x="1839" y="11647"/>
                  </a:lnTo>
                  <a:lnTo>
                    <a:pt x="18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6260725" y="2206075"/>
              <a:ext cx="45550" cy="223900"/>
            </a:xfrm>
            <a:custGeom>
              <a:avLst/>
              <a:gdLst/>
              <a:ahLst/>
              <a:cxnLst/>
              <a:rect l="l" t="t" r="r" b="b"/>
              <a:pathLst>
                <a:path w="1822" h="8956" extrusionOk="0">
                  <a:moveTo>
                    <a:pt x="1805" y="0"/>
                  </a:moveTo>
                  <a:lnTo>
                    <a:pt x="0" y="17"/>
                  </a:lnTo>
                  <a:lnTo>
                    <a:pt x="0" y="8956"/>
                  </a:lnTo>
                  <a:lnTo>
                    <a:pt x="1821" y="8956"/>
                  </a:lnTo>
                  <a:lnTo>
                    <a:pt x="18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6520125" y="3087025"/>
              <a:ext cx="215150" cy="346300"/>
            </a:xfrm>
            <a:custGeom>
              <a:avLst/>
              <a:gdLst/>
              <a:ahLst/>
              <a:cxnLst/>
              <a:rect l="l" t="t" r="r" b="b"/>
              <a:pathLst>
                <a:path w="8606" h="13852" extrusionOk="0">
                  <a:moveTo>
                    <a:pt x="3409" y="0"/>
                  </a:moveTo>
                  <a:lnTo>
                    <a:pt x="0" y="1437"/>
                  </a:lnTo>
                  <a:lnTo>
                    <a:pt x="5197" y="13852"/>
                  </a:lnTo>
                  <a:lnTo>
                    <a:pt x="8605" y="12431"/>
                  </a:lnTo>
                  <a:lnTo>
                    <a:pt x="34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6439925" y="3074075"/>
              <a:ext cx="92750" cy="359250"/>
            </a:xfrm>
            <a:custGeom>
              <a:avLst/>
              <a:gdLst/>
              <a:ahLst/>
              <a:cxnLst/>
              <a:rect l="l" t="t" r="r" b="b"/>
              <a:pathLst>
                <a:path w="3710" h="14370" extrusionOk="0">
                  <a:moveTo>
                    <a:pt x="3693" y="0"/>
                  </a:moveTo>
                  <a:lnTo>
                    <a:pt x="0" y="17"/>
                  </a:lnTo>
                  <a:lnTo>
                    <a:pt x="34" y="14370"/>
                  </a:lnTo>
                  <a:lnTo>
                    <a:pt x="3709" y="14370"/>
                  </a:lnTo>
                  <a:lnTo>
                    <a:pt x="369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6249850" y="3141750"/>
              <a:ext cx="143725" cy="291150"/>
            </a:xfrm>
            <a:custGeom>
              <a:avLst/>
              <a:gdLst/>
              <a:ahLst/>
              <a:cxnLst/>
              <a:rect l="l" t="t" r="r" b="b"/>
              <a:pathLst>
                <a:path w="5749" h="11646" extrusionOk="0">
                  <a:moveTo>
                    <a:pt x="5732" y="0"/>
                  </a:moveTo>
                  <a:lnTo>
                    <a:pt x="1" y="17"/>
                  </a:lnTo>
                  <a:lnTo>
                    <a:pt x="17" y="11646"/>
                  </a:lnTo>
                  <a:lnTo>
                    <a:pt x="5749" y="11646"/>
                  </a:lnTo>
                  <a:lnTo>
                    <a:pt x="57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6392725" y="3033975"/>
              <a:ext cx="32175" cy="398925"/>
            </a:xfrm>
            <a:custGeom>
              <a:avLst/>
              <a:gdLst/>
              <a:ahLst/>
              <a:cxnLst/>
              <a:rect l="l" t="t" r="r" b="b"/>
              <a:pathLst>
                <a:path w="1287" h="15957" extrusionOk="0">
                  <a:moveTo>
                    <a:pt x="0" y="0"/>
                  </a:moveTo>
                  <a:lnTo>
                    <a:pt x="34" y="15957"/>
                  </a:lnTo>
                  <a:lnTo>
                    <a:pt x="1287" y="15957"/>
                  </a:lnTo>
                  <a:lnTo>
                    <a:pt x="125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6424450" y="3096200"/>
              <a:ext cx="15900" cy="336700"/>
            </a:xfrm>
            <a:custGeom>
              <a:avLst/>
              <a:gdLst/>
              <a:ahLst/>
              <a:cxnLst/>
              <a:rect l="l" t="t" r="r" b="b"/>
              <a:pathLst>
                <a:path w="636" h="13468" extrusionOk="0">
                  <a:moveTo>
                    <a:pt x="1" y="1"/>
                  </a:moveTo>
                  <a:lnTo>
                    <a:pt x="18" y="13468"/>
                  </a:lnTo>
                  <a:lnTo>
                    <a:pt x="636" y="13468"/>
                  </a:lnTo>
                  <a:lnTo>
                    <a:pt x="61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5912350" y="3418275"/>
              <a:ext cx="336700" cy="16300"/>
            </a:xfrm>
            <a:custGeom>
              <a:avLst/>
              <a:gdLst/>
              <a:ahLst/>
              <a:cxnLst/>
              <a:rect l="l" t="t" r="r" b="b"/>
              <a:pathLst>
                <a:path w="13468" h="652" extrusionOk="0">
                  <a:moveTo>
                    <a:pt x="13467" y="0"/>
                  </a:moveTo>
                  <a:lnTo>
                    <a:pt x="0" y="17"/>
                  </a:lnTo>
                  <a:lnTo>
                    <a:pt x="0" y="652"/>
                  </a:lnTo>
                  <a:lnTo>
                    <a:pt x="13467" y="618"/>
                  </a:lnTo>
                  <a:lnTo>
                    <a:pt x="134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5883100" y="3325125"/>
              <a:ext cx="367200" cy="93575"/>
            </a:xfrm>
            <a:custGeom>
              <a:avLst/>
              <a:gdLst/>
              <a:ahLst/>
              <a:cxnLst/>
              <a:rect l="l" t="t" r="r" b="b"/>
              <a:pathLst>
                <a:path w="14688" h="3743" extrusionOk="0">
                  <a:moveTo>
                    <a:pt x="14687" y="0"/>
                  </a:moveTo>
                  <a:lnTo>
                    <a:pt x="1" y="17"/>
                  </a:lnTo>
                  <a:lnTo>
                    <a:pt x="17" y="3743"/>
                  </a:lnTo>
                  <a:lnTo>
                    <a:pt x="14687" y="3726"/>
                  </a:lnTo>
                  <a:lnTo>
                    <a:pt x="1468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5955375" y="3231125"/>
              <a:ext cx="294925" cy="94025"/>
            </a:xfrm>
            <a:custGeom>
              <a:avLst/>
              <a:gdLst/>
              <a:ahLst/>
              <a:cxnLst/>
              <a:rect l="l" t="t" r="r" b="b"/>
              <a:pathLst>
                <a:path w="11797" h="3761" extrusionOk="0">
                  <a:moveTo>
                    <a:pt x="11780" y="1"/>
                  </a:moveTo>
                  <a:lnTo>
                    <a:pt x="0" y="34"/>
                  </a:lnTo>
                  <a:lnTo>
                    <a:pt x="0" y="3760"/>
                  </a:lnTo>
                  <a:lnTo>
                    <a:pt x="11796" y="3727"/>
                  </a:lnTo>
                  <a:lnTo>
                    <a:pt x="117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5836725" y="4382350"/>
              <a:ext cx="244825" cy="107575"/>
            </a:xfrm>
            <a:custGeom>
              <a:avLst/>
              <a:gdLst/>
              <a:ahLst/>
              <a:cxnLst/>
              <a:rect l="l" t="t" r="r" b="b"/>
              <a:pathLst>
                <a:path w="9793" h="4303" extrusionOk="0">
                  <a:moveTo>
                    <a:pt x="4496" y="0"/>
                  </a:moveTo>
                  <a:lnTo>
                    <a:pt x="4479" y="2824"/>
                  </a:lnTo>
                  <a:cubicBezTo>
                    <a:pt x="4479" y="2824"/>
                    <a:pt x="1" y="3827"/>
                    <a:pt x="1087" y="4161"/>
                  </a:cubicBezTo>
                  <a:cubicBezTo>
                    <a:pt x="1446" y="4266"/>
                    <a:pt x="2486" y="4302"/>
                    <a:pt x="3729" y="4302"/>
                  </a:cubicBezTo>
                  <a:cubicBezTo>
                    <a:pt x="5843" y="4302"/>
                    <a:pt x="8542" y="4197"/>
                    <a:pt x="9458" y="4144"/>
                  </a:cubicBezTo>
                  <a:lnTo>
                    <a:pt x="9792" y="4111"/>
                  </a:lnTo>
                  <a:lnTo>
                    <a:pt x="975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6033900" y="4448225"/>
              <a:ext cx="47225" cy="37750"/>
            </a:xfrm>
            <a:custGeom>
              <a:avLst/>
              <a:gdLst/>
              <a:ahLst/>
              <a:cxnLst/>
              <a:rect l="l" t="t" r="r" b="b"/>
              <a:pathLst>
                <a:path w="1889" h="1510" extrusionOk="0">
                  <a:moveTo>
                    <a:pt x="1757" y="0"/>
                  </a:moveTo>
                  <a:cubicBezTo>
                    <a:pt x="1365" y="0"/>
                    <a:pt x="969" y="134"/>
                    <a:pt x="669" y="390"/>
                  </a:cubicBezTo>
                  <a:cubicBezTo>
                    <a:pt x="301" y="657"/>
                    <a:pt x="67" y="1058"/>
                    <a:pt x="0" y="1509"/>
                  </a:cubicBezTo>
                  <a:lnTo>
                    <a:pt x="1889" y="1476"/>
                  </a:lnTo>
                  <a:lnTo>
                    <a:pt x="1889" y="5"/>
                  </a:lnTo>
                  <a:cubicBezTo>
                    <a:pt x="1845" y="2"/>
                    <a:pt x="1801" y="0"/>
                    <a:pt x="175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5855125" y="4467150"/>
              <a:ext cx="226425" cy="22475"/>
            </a:xfrm>
            <a:custGeom>
              <a:avLst/>
              <a:gdLst/>
              <a:ahLst/>
              <a:cxnLst/>
              <a:rect l="l" t="t" r="r" b="b"/>
              <a:pathLst>
                <a:path w="9057" h="899" extrusionOk="0">
                  <a:moveTo>
                    <a:pt x="1571" y="0"/>
                  </a:moveTo>
                  <a:cubicBezTo>
                    <a:pt x="1571" y="0"/>
                    <a:pt x="0" y="451"/>
                    <a:pt x="201" y="702"/>
                  </a:cubicBezTo>
                  <a:cubicBezTo>
                    <a:pt x="293" y="836"/>
                    <a:pt x="1842" y="898"/>
                    <a:pt x="3701" y="898"/>
                  </a:cubicBezTo>
                  <a:cubicBezTo>
                    <a:pt x="5560" y="898"/>
                    <a:pt x="7728" y="836"/>
                    <a:pt x="9056" y="719"/>
                  </a:cubicBezTo>
                  <a:lnTo>
                    <a:pt x="9040" y="602"/>
                  </a:lnTo>
                  <a:lnTo>
                    <a:pt x="2039" y="669"/>
                  </a:lnTo>
                  <a:cubicBezTo>
                    <a:pt x="2039" y="669"/>
                    <a:pt x="1872" y="0"/>
                    <a:pt x="157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5858875" y="4480925"/>
              <a:ext cx="223500" cy="3375"/>
            </a:xfrm>
            <a:custGeom>
              <a:avLst/>
              <a:gdLst/>
              <a:ahLst/>
              <a:cxnLst/>
              <a:rect l="l" t="t" r="r" b="b"/>
              <a:pathLst>
                <a:path w="8940" h="135" extrusionOk="0">
                  <a:moveTo>
                    <a:pt x="55" y="27"/>
                  </a:moveTo>
                  <a:cubicBezTo>
                    <a:pt x="38" y="27"/>
                    <a:pt x="23" y="34"/>
                    <a:pt x="1" y="34"/>
                  </a:cubicBezTo>
                  <a:lnTo>
                    <a:pt x="84" y="34"/>
                  </a:lnTo>
                  <a:cubicBezTo>
                    <a:pt x="73" y="29"/>
                    <a:pt x="64" y="27"/>
                    <a:pt x="55" y="27"/>
                  </a:cubicBezTo>
                  <a:close/>
                  <a:moveTo>
                    <a:pt x="8839" y="1"/>
                  </a:moveTo>
                  <a:lnTo>
                    <a:pt x="8589" y="17"/>
                  </a:lnTo>
                  <a:lnTo>
                    <a:pt x="7620" y="34"/>
                  </a:lnTo>
                  <a:cubicBezTo>
                    <a:pt x="6818" y="51"/>
                    <a:pt x="5698" y="68"/>
                    <a:pt x="4462" y="68"/>
                  </a:cubicBezTo>
                  <a:cubicBezTo>
                    <a:pt x="4100" y="72"/>
                    <a:pt x="3749" y="74"/>
                    <a:pt x="3413" y="74"/>
                  </a:cubicBezTo>
                  <a:cubicBezTo>
                    <a:pt x="2604" y="74"/>
                    <a:pt x="1883" y="63"/>
                    <a:pt x="1304" y="51"/>
                  </a:cubicBezTo>
                  <a:cubicBezTo>
                    <a:pt x="936" y="34"/>
                    <a:pt x="602" y="34"/>
                    <a:pt x="351" y="34"/>
                  </a:cubicBezTo>
                  <a:lnTo>
                    <a:pt x="84" y="34"/>
                  </a:lnTo>
                  <a:lnTo>
                    <a:pt x="351" y="51"/>
                  </a:lnTo>
                  <a:lnTo>
                    <a:pt x="1304" y="101"/>
                  </a:lnTo>
                  <a:cubicBezTo>
                    <a:pt x="2106" y="118"/>
                    <a:pt x="3225" y="134"/>
                    <a:pt x="4462" y="134"/>
                  </a:cubicBezTo>
                  <a:cubicBezTo>
                    <a:pt x="5698" y="134"/>
                    <a:pt x="6818" y="118"/>
                    <a:pt x="7620" y="84"/>
                  </a:cubicBezTo>
                  <a:lnTo>
                    <a:pt x="8589" y="34"/>
                  </a:lnTo>
                  <a:cubicBezTo>
                    <a:pt x="8672" y="34"/>
                    <a:pt x="8773" y="34"/>
                    <a:pt x="8839" y="17"/>
                  </a:cubicBezTo>
                  <a:lnTo>
                    <a:pt x="8940" y="17"/>
                  </a:lnTo>
                  <a:cubicBezTo>
                    <a:pt x="8906" y="1"/>
                    <a:pt x="8873" y="1"/>
                    <a:pt x="88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5893125" y="4465900"/>
              <a:ext cx="13400" cy="20475"/>
            </a:xfrm>
            <a:custGeom>
              <a:avLst/>
              <a:gdLst/>
              <a:ahLst/>
              <a:cxnLst/>
              <a:rect l="l" t="t" r="r" b="b"/>
              <a:pathLst>
                <a:path w="536" h="819" extrusionOk="0">
                  <a:moveTo>
                    <a:pt x="1" y="0"/>
                  </a:moveTo>
                  <a:lnTo>
                    <a:pt x="1" y="0"/>
                  </a:lnTo>
                  <a:cubicBezTo>
                    <a:pt x="268" y="201"/>
                    <a:pt x="452" y="501"/>
                    <a:pt x="519" y="819"/>
                  </a:cubicBezTo>
                  <a:cubicBezTo>
                    <a:pt x="535" y="468"/>
                    <a:pt x="335"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5939925" y="4452525"/>
              <a:ext cx="7950" cy="11300"/>
            </a:xfrm>
            <a:custGeom>
              <a:avLst/>
              <a:gdLst/>
              <a:ahLst/>
              <a:cxnLst/>
              <a:rect l="l" t="t" r="r" b="b"/>
              <a:pathLst>
                <a:path w="318" h="452" extrusionOk="0">
                  <a:moveTo>
                    <a:pt x="17" y="0"/>
                  </a:moveTo>
                  <a:lnTo>
                    <a:pt x="17" y="0"/>
                  </a:lnTo>
                  <a:cubicBezTo>
                    <a:pt x="0" y="17"/>
                    <a:pt x="50" y="117"/>
                    <a:pt x="134" y="251"/>
                  </a:cubicBezTo>
                  <a:cubicBezTo>
                    <a:pt x="201" y="368"/>
                    <a:pt x="284" y="452"/>
                    <a:pt x="301" y="452"/>
                  </a:cubicBezTo>
                  <a:cubicBezTo>
                    <a:pt x="317" y="435"/>
                    <a:pt x="251" y="335"/>
                    <a:pt x="184" y="218"/>
                  </a:cubicBezTo>
                  <a:cubicBezTo>
                    <a:pt x="100" y="84"/>
                    <a:pt x="33"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5949525" y="4450425"/>
              <a:ext cx="8800" cy="7625"/>
            </a:xfrm>
            <a:custGeom>
              <a:avLst/>
              <a:gdLst/>
              <a:ahLst/>
              <a:cxnLst/>
              <a:rect l="l" t="t" r="r" b="b"/>
              <a:pathLst>
                <a:path w="352" h="305" extrusionOk="0">
                  <a:moveTo>
                    <a:pt x="0" y="1"/>
                  </a:moveTo>
                  <a:cubicBezTo>
                    <a:pt x="0" y="18"/>
                    <a:pt x="67" y="101"/>
                    <a:pt x="151" y="185"/>
                  </a:cubicBezTo>
                  <a:cubicBezTo>
                    <a:pt x="223" y="257"/>
                    <a:pt x="296" y="305"/>
                    <a:pt x="325" y="305"/>
                  </a:cubicBezTo>
                  <a:cubicBezTo>
                    <a:pt x="329" y="305"/>
                    <a:pt x="332" y="304"/>
                    <a:pt x="334" y="302"/>
                  </a:cubicBezTo>
                  <a:cubicBezTo>
                    <a:pt x="351" y="285"/>
                    <a:pt x="284" y="218"/>
                    <a:pt x="201" y="135"/>
                  </a:cubicBezTo>
                  <a:cubicBezTo>
                    <a:pt x="101" y="51"/>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5950775" y="4444850"/>
              <a:ext cx="13800" cy="1700"/>
            </a:xfrm>
            <a:custGeom>
              <a:avLst/>
              <a:gdLst/>
              <a:ahLst/>
              <a:cxnLst/>
              <a:rect l="l" t="t" r="r" b="b"/>
              <a:pathLst>
                <a:path w="552" h="68" extrusionOk="0">
                  <a:moveTo>
                    <a:pt x="304" y="0"/>
                  </a:moveTo>
                  <a:cubicBezTo>
                    <a:pt x="203" y="0"/>
                    <a:pt x="102" y="13"/>
                    <a:pt x="0" y="40"/>
                  </a:cubicBezTo>
                  <a:cubicBezTo>
                    <a:pt x="59" y="60"/>
                    <a:pt x="112" y="68"/>
                    <a:pt x="166" y="68"/>
                  </a:cubicBezTo>
                  <a:cubicBezTo>
                    <a:pt x="204" y="68"/>
                    <a:pt x="243" y="64"/>
                    <a:pt x="284" y="57"/>
                  </a:cubicBezTo>
                  <a:cubicBezTo>
                    <a:pt x="307" y="61"/>
                    <a:pt x="330" y="63"/>
                    <a:pt x="355" y="63"/>
                  </a:cubicBezTo>
                  <a:cubicBezTo>
                    <a:pt x="421" y="63"/>
                    <a:pt x="491" y="48"/>
                    <a:pt x="552" y="23"/>
                  </a:cubicBezTo>
                  <a:cubicBezTo>
                    <a:pt x="469" y="8"/>
                    <a:pt x="387"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5951200" y="4436650"/>
              <a:ext cx="15900" cy="2575"/>
            </a:xfrm>
            <a:custGeom>
              <a:avLst/>
              <a:gdLst/>
              <a:ahLst/>
              <a:cxnLst/>
              <a:rect l="l" t="t" r="r" b="b"/>
              <a:pathLst>
                <a:path w="636" h="103" extrusionOk="0">
                  <a:moveTo>
                    <a:pt x="635" y="1"/>
                  </a:moveTo>
                  <a:lnTo>
                    <a:pt x="635" y="1"/>
                  </a:lnTo>
                  <a:cubicBezTo>
                    <a:pt x="418" y="17"/>
                    <a:pt x="217" y="34"/>
                    <a:pt x="0" y="51"/>
                  </a:cubicBezTo>
                  <a:cubicBezTo>
                    <a:pt x="91" y="85"/>
                    <a:pt x="181" y="103"/>
                    <a:pt x="270" y="103"/>
                  </a:cubicBezTo>
                  <a:cubicBezTo>
                    <a:pt x="395" y="103"/>
                    <a:pt x="518" y="69"/>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5917775" y="4440475"/>
              <a:ext cx="25075" cy="14175"/>
            </a:xfrm>
            <a:custGeom>
              <a:avLst/>
              <a:gdLst/>
              <a:ahLst/>
              <a:cxnLst/>
              <a:rect l="l" t="t" r="r" b="b"/>
              <a:pathLst>
                <a:path w="1003" h="567" extrusionOk="0">
                  <a:moveTo>
                    <a:pt x="336" y="60"/>
                  </a:moveTo>
                  <a:cubicBezTo>
                    <a:pt x="391" y="60"/>
                    <a:pt x="446" y="68"/>
                    <a:pt x="502" y="81"/>
                  </a:cubicBezTo>
                  <a:cubicBezTo>
                    <a:pt x="619" y="115"/>
                    <a:pt x="719" y="182"/>
                    <a:pt x="802" y="265"/>
                  </a:cubicBezTo>
                  <a:cubicBezTo>
                    <a:pt x="847" y="333"/>
                    <a:pt x="885" y="392"/>
                    <a:pt x="915" y="460"/>
                  </a:cubicBezTo>
                  <a:lnTo>
                    <a:pt x="915" y="460"/>
                  </a:lnTo>
                  <a:cubicBezTo>
                    <a:pt x="856" y="454"/>
                    <a:pt x="771" y="441"/>
                    <a:pt x="669" y="416"/>
                  </a:cubicBezTo>
                  <a:cubicBezTo>
                    <a:pt x="552" y="399"/>
                    <a:pt x="435" y="366"/>
                    <a:pt x="318" y="332"/>
                  </a:cubicBezTo>
                  <a:cubicBezTo>
                    <a:pt x="251" y="315"/>
                    <a:pt x="184" y="282"/>
                    <a:pt x="134" y="249"/>
                  </a:cubicBezTo>
                  <a:cubicBezTo>
                    <a:pt x="67" y="215"/>
                    <a:pt x="51" y="148"/>
                    <a:pt x="101" y="115"/>
                  </a:cubicBezTo>
                  <a:cubicBezTo>
                    <a:pt x="179" y="76"/>
                    <a:pt x="257" y="60"/>
                    <a:pt x="336" y="60"/>
                  </a:cubicBezTo>
                  <a:close/>
                  <a:moveTo>
                    <a:pt x="337" y="1"/>
                  </a:moveTo>
                  <a:cubicBezTo>
                    <a:pt x="246" y="1"/>
                    <a:pt x="154" y="21"/>
                    <a:pt x="67" y="65"/>
                  </a:cubicBezTo>
                  <a:cubicBezTo>
                    <a:pt x="17" y="98"/>
                    <a:pt x="0" y="148"/>
                    <a:pt x="17" y="198"/>
                  </a:cubicBezTo>
                  <a:cubicBezTo>
                    <a:pt x="34" y="249"/>
                    <a:pt x="51" y="282"/>
                    <a:pt x="101" y="299"/>
                  </a:cubicBezTo>
                  <a:cubicBezTo>
                    <a:pt x="168" y="332"/>
                    <a:pt x="234" y="366"/>
                    <a:pt x="301" y="382"/>
                  </a:cubicBezTo>
                  <a:cubicBezTo>
                    <a:pt x="418" y="432"/>
                    <a:pt x="535" y="449"/>
                    <a:pt x="669" y="466"/>
                  </a:cubicBezTo>
                  <a:cubicBezTo>
                    <a:pt x="719" y="474"/>
                    <a:pt x="773" y="478"/>
                    <a:pt x="830" y="478"/>
                  </a:cubicBezTo>
                  <a:cubicBezTo>
                    <a:pt x="860" y="478"/>
                    <a:pt x="890" y="477"/>
                    <a:pt x="921" y="475"/>
                  </a:cubicBezTo>
                  <a:lnTo>
                    <a:pt x="921" y="475"/>
                  </a:lnTo>
                  <a:cubicBezTo>
                    <a:pt x="933" y="503"/>
                    <a:pt x="944" y="533"/>
                    <a:pt x="953" y="566"/>
                  </a:cubicBezTo>
                  <a:cubicBezTo>
                    <a:pt x="953" y="535"/>
                    <a:pt x="953" y="504"/>
                    <a:pt x="940" y="473"/>
                  </a:cubicBezTo>
                  <a:lnTo>
                    <a:pt x="940" y="473"/>
                  </a:lnTo>
                  <a:cubicBezTo>
                    <a:pt x="961" y="471"/>
                    <a:pt x="982" y="469"/>
                    <a:pt x="1003" y="466"/>
                  </a:cubicBezTo>
                  <a:cubicBezTo>
                    <a:pt x="1003" y="466"/>
                    <a:pt x="979" y="466"/>
                    <a:pt x="935" y="462"/>
                  </a:cubicBezTo>
                  <a:lnTo>
                    <a:pt x="935" y="462"/>
                  </a:lnTo>
                  <a:cubicBezTo>
                    <a:pt x="918" y="380"/>
                    <a:pt x="885" y="314"/>
                    <a:pt x="836" y="249"/>
                  </a:cubicBezTo>
                  <a:cubicBezTo>
                    <a:pt x="712" y="90"/>
                    <a:pt x="526" y="1"/>
                    <a:pt x="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5939075" y="4436225"/>
              <a:ext cx="12975" cy="16325"/>
            </a:xfrm>
            <a:custGeom>
              <a:avLst/>
              <a:gdLst/>
              <a:ahLst/>
              <a:cxnLst/>
              <a:rect l="l" t="t" r="r" b="b"/>
              <a:pathLst>
                <a:path w="519" h="653" extrusionOk="0">
                  <a:moveTo>
                    <a:pt x="402" y="1"/>
                  </a:moveTo>
                  <a:cubicBezTo>
                    <a:pt x="285" y="1"/>
                    <a:pt x="168" y="68"/>
                    <a:pt x="118" y="168"/>
                  </a:cubicBezTo>
                  <a:cubicBezTo>
                    <a:pt x="67" y="251"/>
                    <a:pt x="34" y="335"/>
                    <a:pt x="17" y="419"/>
                  </a:cubicBezTo>
                  <a:cubicBezTo>
                    <a:pt x="1" y="502"/>
                    <a:pt x="17" y="586"/>
                    <a:pt x="67" y="652"/>
                  </a:cubicBezTo>
                  <a:cubicBezTo>
                    <a:pt x="51" y="586"/>
                    <a:pt x="51" y="502"/>
                    <a:pt x="67" y="435"/>
                  </a:cubicBezTo>
                  <a:cubicBezTo>
                    <a:pt x="84" y="352"/>
                    <a:pt x="118" y="268"/>
                    <a:pt x="168" y="201"/>
                  </a:cubicBezTo>
                  <a:cubicBezTo>
                    <a:pt x="213" y="140"/>
                    <a:pt x="287" y="66"/>
                    <a:pt x="363" y="66"/>
                  </a:cubicBezTo>
                  <a:cubicBezTo>
                    <a:pt x="370" y="66"/>
                    <a:pt x="378" y="66"/>
                    <a:pt x="385" y="68"/>
                  </a:cubicBezTo>
                  <a:cubicBezTo>
                    <a:pt x="468" y="84"/>
                    <a:pt x="435" y="201"/>
                    <a:pt x="385" y="285"/>
                  </a:cubicBezTo>
                  <a:cubicBezTo>
                    <a:pt x="351" y="352"/>
                    <a:pt x="301" y="419"/>
                    <a:pt x="251" y="485"/>
                  </a:cubicBezTo>
                  <a:cubicBezTo>
                    <a:pt x="151" y="586"/>
                    <a:pt x="84" y="636"/>
                    <a:pt x="84" y="652"/>
                  </a:cubicBezTo>
                  <a:cubicBezTo>
                    <a:pt x="168" y="619"/>
                    <a:pt x="235" y="569"/>
                    <a:pt x="285" y="519"/>
                  </a:cubicBezTo>
                  <a:cubicBezTo>
                    <a:pt x="351" y="452"/>
                    <a:pt x="402" y="385"/>
                    <a:pt x="435" y="302"/>
                  </a:cubicBezTo>
                  <a:cubicBezTo>
                    <a:pt x="468" y="268"/>
                    <a:pt x="485" y="218"/>
                    <a:pt x="502" y="151"/>
                  </a:cubicBezTo>
                  <a:cubicBezTo>
                    <a:pt x="519" y="84"/>
                    <a:pt x="468" y="18"/>
                    <a:pt x="4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6036400" y="4446775"/>
              <a:ext cx="46825" cy="38350"/>
            </a:xfrm>
            <a:custGeom>
              <a:avLst/>
              <a:gdLst/>
              <a:ahLst/>
              <a:cxnLst/>
              <a:rect l="l" t="t" r="r" b="b"/>
              <a:pathLst>
                <a:path w="1873" h="1534" extrusionOk="0">
                  <a:moveTo>
                    <a:pt x="1621" y="1"/>
                  </a:moveTo>
                  <a:cubicBezTo>
                    <a:pt x="1571" y="1"/>
                    <a:pt x="1521" y="5"/>
                    <a:pt x="1471" y="13"/>
                  </a:cubicBezTo>
                  <a:cubicBezTo>
                    <a:pt x="819" y="47"/>
                    <a:pt x="251" y="498"/>
                    <a:pt x="51" y="1133"/>
                  </a:cubicBezTo>
                  <a:cubicBezTo>
                    <a:pt x="34" y="1233"/>
                    <a:pt x="17" y="1333"/>
                    <a:pt x="1" y="1417"/>
                  </a:cubicBezTo>
                  <a:cubicBezTo>
                    <a:pt x="1" y="1450"/>
                    <a:pt x="1" y="1500"/>
                    <a:pt x="1" y="1534"/>
                  </a:cubicBezTo>
                  <a:cubicBezTo>
                    <a:pt x="17" y="1534"/>
                    <a:pt x="17" y="1383"/>
                    <a:pt x="101" y="1149"/>
                  </a:cubicBezTo>
                  <a:cubicBezTo>
                    <a:pt x="301" y="548"/>
                    <a:pt x="853" y="114"/>
                    <a:pt x="1488" y="47"/>
                  </a:cubicBezTo>
                  <a:cubicBezTo>
                    <a:pt x="1605" y="38"/>
                    <a:pt x="1701" y="38"/>
                    <a:pt x="1768" y="38"/>
                  </a:cubicBezTo>
                  <a:cubicBezTo>
                    <a:pt x="1834" y="38"/>
                    <a:pt x="1872" y="38"/>
                    <a:pt x="1872" y="30"/>
                  </a:cubicBezTo>
                  <a:cubicBezTo>
                    <a:pt x="1839" y="30"/>
                    <a:pt x="1805" y="13"/>
                    <a:pt x="1772" y="13"/>
                  </a:cubicBezTo>
                  <a:cubicBezTo>
                    <a:pt x="1722" y="5"/>
                    <a:pt x="1672" y="1"/>
                    <a:pt x="16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6068575" y="4388625"/>
              <a:ext cx="2525" cy="54325"/>
            </a:xfrm>
            <a:custGeom>
              <a:avLst/>
              <a:gdLst/>
              <a:ahLst/>
              <a:cxnLst/>
              <a:rect l="l" t="t" r="r" b="b"/>
              <a:pathLst>
                <a:path w="101" h="2173" extrusionOk="0">
                  <a:moveTo>
                    <a:pt x="34" y="0"/>
                  </a:moveTo>
                  <a:lnTo>
                    <a:pt x="34" y="0"/>
                  </a:lnTo>
                  <a:cubicBezTo>
                    <a:pt x="0" y="735"/>
                    <a:pt x="17" y="1454"/>
                    <a:pt x="67" y="2172"/>
                  </a:cubicBezTo>
                  <a:cubicBezTo>
                    <a:pt x="101" y="1454"/>
                    <a:pt x="84" y="719"/>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5981275" y="4468650"/>
              <a:ext cx="38450" cy="2125"/>
            </a:xfrm>
            <a:custGeom>
              <a:avLst/>
              <a:gdLst/>
              <a:ahLst/>
              <a:cxnLst/>
              <a:rect l="l" t="t" r="r" b="b"/>
              <a:pathLst>
                <a:path w="1538" h="85" extrusionOk="0">
                  <a:moveTo>
                    <a:pt x="1454" y="0"/>
                  </a:moveTo>
                  <a:cubicBezTo>
                    <a:pt x="1326" y="0"/>
                    <a:pt x="1064" y="12"/>
                    <a:pt x="769" y="24"/>
                  </a:cubicBezTo>
                  <a:cubicBezTo>
                    <a:pt x="479" y="24"/>
                    <a:pt x="234" y="16"/>
                    <a:pt x="103" y="16"/>
                  </a:cubicBezTo>
                  <a:cubicBezTo>
                    <a:pt x="37" y="16"/>
                    <a:pt x="0" y="18"/>
                    <a:pt x="0" y="24"/>
                  </a:cubicBezTo>
                  <a:cubicBezTo>
                    <a:pt x="239" y="64"/>
                    <a:pt x="486" y="85"/>
                    <a:pt x="733" y="85"/>
                  </a:cubicBezTo>
                  <a:cubicBezTo>
                    <a:pt x="1004" y="85"/>
                    <a:pt x="1275" y="60"/>
                    <a:pt x="1537" y="7"/>
                  </a:cubicBezTo>
                  <a:cubicBezTo>
                    <a:pt x="1537" y="2"/>
                    <a:pt x="1507" y="0"/>
                    <a:pt x="14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6041425" y="4468725"/>
              <a:ext cx="4200" cy="7625"/>
            </a:xfrm>
            <a:custGeom>
              <a:avLst/>
              <a:gdLst/>
              <a:ahLst/>
              <a:cxnLst/>
              <a:rect l="l" t="t" r="r" b="b"/>
              <a:pathLst>
                <a:path w="168" h="305" extrusionOk="0">
                  <a:moveTo>
                    <a:pt x="158" y="1"/>
                  </a:moveTo>
                  <a:cubicBezTo>
                    <a:pt x="134" y="1"/>
                    <a:pt x="77" y="48"/>
                    <a:pt x="34" y="121"/>
                  </a:cubicBezTo>
                  <a:cubicBezTo>
                    <a:pt x="0" y="221"/>
                    <a:pt x="17" y="305"/>
                    <a:pt x="34" y="305"/>
                  </a:cubicBezTo>
                  <a:cubicBezTo>
                    <a:pt x="50" y="305"/>
                    <a:pt x="67" y="238"/>
                    <a:pt x="100" y="154"/>
                  </a:cubicBezTo>
                  <a:cubicBezTo>
                    <a:pt x="134" y="71"/>
                    <a:pt x="167" y="21"/>
                    <a:pt x="167" y="4"/>
                  </a:cubicBezTo>
                  <a:cubicBezTo>
                    <a:pt x="165" y="2"/>
                    <a:pt x="162"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6049775" y="4456600"/>
              <a:ext cx="5875" cy="5150"/>
            </a:xfrm>
            <a:custGeom>
              <a:avLst/>
              <a:gdLst/>
              <a:ahLst/>
              <a:cxnLst/>
              <a:rect l="l" t="t" r="r" b="b"/>
              <a:pathLst>
                <a:path w="235" h="206" extrusionOk="0">
                  <a:moveTo>
                    <a:pt x="206" y="0"/>
                  </a:moveTo>
                  <a:cubicBezTo>
                    <a:pt x="183" y="0"/>
                    <a:pt x="142" y="30"/>
                    <a:pt x="101" y="71"/>
                  </a:cubicBezTo>
                  <a:cubicBezTo>
                    <a:pt x="34" y="138"/>
                    <a:pt x="0" y="188"/>
                    <a:pt x="17" y="205"/>
                  </a:cubicBezTo>
                  <a:cubicBezTo>
                    <a:pt x="34" y="205"/>
                    <a:pt x="84" y="172"/>
                    <a:pt x="134" y="122"/>
                  </a:cubicBezTo>
                  <a:cubicBezTo>
                    <a:pt x="201" y="71"/>
                    <a:pt x="234" y="5"/>
                    <a:pt x="218" y="5"/>
                  </a:cubicBezTo>
                  <a:cubicBezTo>
                    <a:pt x="215" y="2"/>
                    <a:pt x="211" y="0"/>
                    <a:pt x="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6061475" y="4450475"/>
              <a:ext cx="7825" cy="3325"/>
            </a:xfrm>
            <a:custGeom>
              <a:avLst/>
              <a:gdLst/>
              <a:ahLst/>
              <a:cxnLst/>
              <a:rect l="l" t="t" r="r" b="b"/>
              <a:pathLst>
                <a:path w="313" h="133" extrusionOk="0">
                  <a:moveTo>
                    <a:pt x="225" y="1"/>
                  </a:moveTo>
                  <a:cubicBezTo>
                    <a:pt x="199" y="1"/>
                    <a:pt x="167" y="5"/>
                    <a:pt x="134" y="16"/>
                  </a:cubicBezTo>
                  <a:cubicBezTo>
                    <a:pt x="34" y="32"/>
                    <a:pt x="0" y="116"/>
                    <a:pt x="0" y="133"/>
                  </a:cubicBezTo>
                  <a:cubicBezTo>
                    <a:pt x="17" y="133"/>
                    <a:pt x="84" y="99"/>
                    <a:pt x="151" y="66"/>
                  </a:cubicBezTo>
                  <a:cubicBezTo>
                    <a:pt x="234" y="32"/>
                    <a:pt x="301" y="49"/>
                    <a:pt x="301" y="16"/>
                  </a:cubicBezTo>
                  <a:cubicBezTo>
                    <a:pt x="312" y="16"/>
                    <a:pt x="279" y="1"/>
                    <a:pt x="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6074825" y="4448025"/>
              <a:ext cx="4200" cy="2325"/>
            </a:xfrm>
            <a:custGeom>
              <a:avLst/>
              <a:gdLst/>
              <a:ahLst/>
              <a:cxnLst/>
              <a:rect l="l" t="t" r="r" b="b"/>
              <a:pathLst>
                <a:path w="168" h="93" extrusionOk="0">
                  <a:moveTo>
                    <a:pt x="139" y="1"/>
                  </a:moveTo>
                  <a:cubicBezTo>
                    <a:pt x="122" y="1"/>
                    <a:pt x="101" y="5"/>
                    <a:pt x="84" y="13"/>
                  </a:cubicBezTo>
                  <a:cubicBezTo>
                    <a:pt x="34" y="30"/>
                    <a:pt x="1" y="64"/>
                    <a:pt x="1" y="80"/>
                  </a:cubicBezTo>
                  <a:cubicBezTo>
                    <a:pt x="9" y="89"/>
                    <a:pt x="22" y="93"/>
                    <a:pt x="38" y="93"/>
                  </a:cubicBezTo>
                  <a:cubicBezTo>
                    <a:pt x="55" y="93"/>
                    <a:pt x="76" y="89"/>
                    <a:pt x="101" y="80"/>
                  </a:cubicBezTo>
                  <a:cubicBezTo>
                    <a:pt x="135" y="64"/>
                    <a:pt x="168" y="30"/>
                    <a:pt x="168" y="13"/>
                  </a:cubicBezTo>
                  <a:cubicBezTo>
                    <a:pt x="168" y="5"/>
                    <a:pt x="15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5485025" y="2132125"/>
              <a:ext cx="1176300" cy="313725"/>
            </a:xfrm>
            <a:custGeom>
              <a:avLst/>
              <a:gdLst/>
              <a:ahLst/>
              <a:cxnLst/>
              <a:rect l="l" t="t" r="r" b="b"/>
              <a:pathLst>
                <a:path w="47052" h="12549" extrusionOk="0">
                  <a:moveTo>
                    <a:pt x="685" y="1"/>
                  </a:moveTo>
                  <a:lnTo>
                    <a:pt x="0" y="10828"/>
                  </a:lnTo>
                  <a:lnTo>
                    <a:pt x="47052" y="12549"/>
                  </a:lnTo>
                  <a:lnTo>
                    <a:pt x="47052" y="1855"/>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5213500" y="2230225"/>
              <a:ext cx="81900" cy="54975"/>
            </a:xfrm>
            <a:custGeom>
              <a:avLst/>
              <a:gdLst/>
              <a:ahLst/>
              <a:cxnLst/>
              <a:rect l="l" t="t" r="r" b="b"/>
              <a:pathLst>
                <a:path w="3276" h="2199" extrusionOk="0">
                  <a:moveTo>
                    <a:pt x="2519" y="1"/>
                  </a:moveTo>
                  <a:cubicBezTo>
                    <a:pt x="1688" y="1"/>
                    <a:pt x="416" y="129"/>
                    <a:pt x="1" y="872"/>
                  </a:cubicBezTo>
                  <a:cubicBezTo>
                    <a:pt x="1" y="872"/>
                    <a:pt x="494" y="2199"/>
                    <a:pt x="2860" y="2199"/>
                  </a:cubicBezTo>
                  <a:cubicBezTo>
                    <a:pt x="2957" y="2199"/>
                    <a:pt x="3056" y="2197"/>
                    <a:pt x="3159" y="2192"/>
                  </a:cubicBezTo>
                  <a:lnTo>
                    <a:pt x="3276" y="37"/>
                  </a:lnTo>
                  <a:cubicBezTo>
                    <a:pt x="3276" y="37"/>
                    <a:pt x="2959" y="1"/>
                    <a:pt x="251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5282850" y="2132125"/>
              <a:ext cx="219325" cy="270700"/>
            </a:xfrm>
            <a:custGeom>
              <a:avLst/>
              <a:gdLst/>
              <a:ahLst/>
              <a:cxnLst/>
              <a:rect l="l" t="t" r="r" b="b"/>
              <a:pathLst>
                <a:path w="8773" h="10828" extrusionOk="0">
                  <a:moveTo>
                    <a:pt x="8772" y="1"/>
                  </a:moveTo>
                  <a:lnTo>
                    <a:pt x="6684" y="1956"/>
                  </a:lnTo>
                  <a:cubicBezTo>
                    <a:pt x="6266" y="2340"/>
                    <a:pt x="5798" y="2657"/>
                    <a:pt x="5280" y="2875"/>
                  </a:cubicBezTo>
                  <a:cubicBezTo>
                    <a:pt x="4645" y="3159"/>
                    <a:pt x="3793" y="3509"/>
                    <a:pt x="3292" y="3543"/>
                  </a:cubicBezTo>
                  <a:cubicBezTo>
                    <a:pt x="2971" y="3559"/>
                    <a:pt x="2648" y="3566"/>
                    <a:pt x="2324" y="3566"/>
                  </a:cubicBezTo>
                  <a:cubicBezTo>
                    <a:pt x="1638" y="3566"/>
                    <a:pt x="949" y="3533"/>
                    <a:pt x="268" y="3476"/>
                  </a:cubicBezTo>
                  <a:lnTo>
                    <a:pt x="0" y="6433"/>
                  </a:lnTo>
                  <a:lnTo>
                    <a:pt x="3175" y="6734"/>
                  </a:lnTo>
                  <a:cubicBezTo>
                    <a:pt x="3175" y="6734"/>
                    <a:pt x="4478" y="6851"/>
                    <a:pt x="5982" y="8472"/>
                  </a:cubicBezTo>
                  <a:cubicBezTo>
                    <a:pt x="7486" y="10093"/>
                    <a:pt x="8087" y="10828"/>
                    <a:pt x="8087" y="10828"/>
                  </a:cubicBezTo>
                  <a:lnTo>
                    <a:pt x="87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6661300" y="2178500"/>
              <a:ext cx="69800" cy="267350"/>
            </a:xfrm>
            <a:custGeom>
              <a:avLst/>
              <a:gdLst/>
              <a:ahLst/>
              <a:cxnLst/>
              <a:rect l="l" t="t" r="r" b="b"/>
              <a:pathLst>
                <a:path w="2792" h="10694" extrusionOk="0">
                  <a:moveTo>
                    <a:pt x="1" y="0"/>
                  </a:moveTo>
                  <a:lnTo>
                    <a:pt x="1" y="10694"/>
                  </a:lnTo>
                  <a:cubicBezTo>
                    <a:pt x="1" y="10694"/>
                    <a:pt x="1755" y="9307"/>
                    <a:pt x="2240" y="5748"/>
                  </a:cubicBezTo>
                  <a:cubicBezTo>
                    <a:pt x="2791" y="160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5492550" y="2230700"/>
              <a:ext cx="1168775" cy="114900"/>
            </a:xfrm>
            <a:custGeom>
              <a:avLst/>
              <a:gdLst/>
              <a:ahLst/>
              <a:cxnLst/>
              <a:rect l="l" t="t" r="r" b="b"/>
              <a:pathLst>
                <a:path w="46751" h="4596" extrusionOk="0">
                  <a:moveTo>
                    <a:pt x="167" y="1"/>
                  </a:moveTo>
                  <a:lnTo>
                    <a:pt x="0" y="2741"/>
                  </a:lnTo>
                  <a:lnTo>
                    <a:pt x="46751" y="4596"/>
                  </a:lnTo>
                  <a:lnTo>
                    <a:pt x="46751" y="1705"/>
                  </a:lnTo>
                  <a:lnTo>
                    <a:pt x="16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6088200" y="2176000"/>
              <a:ext cx="208875" cy="251050"/>
            </a:xfrm>
            <a:custGeom>
              <a:avLst/>
              <a:gdLst/>
              <a:ahLst/>
              <a:cxnLst/>
              <a:rect l="l" t="t" r="r" b="b"/>
              <a:pathLst>
                <a:path w="8355" h="10042" extrusionOk="0">
                  <a:moveTo>
                    <a:pt x="3108" y="0"/>
                  </a:moveTo>
                  <a:lnTo>
                    <a:pt x="251" y="618"/>
                  </a:lnTo>
                  <a:lnTo>
                    <a:pt x="1" y="9925"/>
                  </a:lnTo>
                  <a:lnTo>
                    <a:pt x="2290" y="10042"/>
                  </a:lnTo>
                  <a:cubicBezTo>
                    <a:pt x="2290" y="9607"/>
                    <a:pt x="2273" y="9073"/>
                    <a:pt x="2273" y="8622"/>
                  </a:cubicBezTo>
                  <a:lnTo>
                    <a:pt x="2273" y="8622"/>
                  </a:lnTo>
                  <a:cubicBezTo>
                    <a:pt x="2301" y="8625"/>
                    <a:pt x="2329" y="8627"/>
                    <a:pt x="2357" y="8627"/>
                  </a:cubicBezTo>
                  <a:cubicBezTo>
                    <a:pt x="2721" y="8627"/>
                    <a:pt x="3023" y="8332"/>
                    <a:pt x="3225" y="8037"/>
                  </a:cubicBezTo>
                  <a:cubicBezTo>
                    <a:pt x="3443" y="7703"/>
                    <a:pt x="3593" y="7318"/>
                    <a:pt x="3877" y="7051"/>
                  </a:cubicBezTo>
                  <a:cubicBezTo>
                    <a:pt x="4050" y="6889"/>
                    <a:pt x="4302" y="6776"/>
                    <a:pt x="4538" y="6776"/>
                  </a:cubicBezTo>
                  <a:cubicBezTo>
                    <a:pt x="4690" y="6776"/>
                    <a:pt x="4835" y="6823"/>
                    <a:pt x="4946" y="6934"/>
                  </a:cubicBezTo>
                  <a:cubicBezTo>
                    <a:pt x="5080" y="7051"/>
                    <a:pt x="5164" y="7268"/>
                    <a:pt x="5347" y="7285"/>
                  </a:cubicBezTo>
                  <a:cubicBezTo>
                    <a:pt x="5368" y="7289"/>
                    <a:pt x="5387" y="7291"/>
                    <a:pt x="5406" y="7291"/>
                  </a:cubicBezTo>
                  <a:cubicBezTo>
                    <a:pt x="5688" y="7291"/>
                    <a:pt x="5736" y="6830"/>
                    <a:pt x="5798" y="6516"/>
                  </a:cubicBezTo>
                  <a:cubicBezTo>
                    <a:pt x="5966" y="5781"/>
                    <a:pt x="6834" y="5497"/>
                    <a:pt x="7386" y="4979"/>
                  </a:cubicBezTo>
                  <a:cubicBezTo>
                    <a:pt x="8355" y="4060"/>
                    <a:pt x="8154" y="2456"/>
                    <a:pt x="6985" y="1805"/>
                  </a:cubicBezTo>
                  <a:cubicBezTo>
                    <a:pt x="6367" y="1454"/>
                    <a:pt x="5581" y="1454"/>
                    <a:pt x="4963" y="1103"/>
                  </a:cubicBezTo>
                  <a:cubicBezTo>
                    <a:pt x="4328" y="752"/>
                    <a:pt x="3844" y="50"/>
                    <a:pt x="3108"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6219775" y="4386525"/>
              <a:ext cx="244400" cy="107750"/>
            </a:xfrm>
            <a:custGeom>
              <a:avLst/>
              <a:gdLst/>
              <a:ahLst/>
              <a:cxnLst/>
              <a:rect l="l" t="t" r="r" b="b"/>
              <a:pathLst>
                <a:path w="9776" h="4310" extrusionOk="0">
                  <a:moveTo>
                    <a:pt x="17" y="1"/>
                  </a:moveTo>
                  <a:lnTo>
                    <a:pt x="1" y="4128"/>
                  </a:lnTo>
                  <a:lnTo>
                    <a:pt x="318" y="4144"/>
                  </a:lnTo>
                  <a:cubicBezTo>
                    <a:pt x="1237" y="4197"/>
                    <a:pt x="3951" y="4310"/>
                    <a:pt x="6068" y="4310"/>
                  </a:cubicBezTo>
                  <a:cubicBezTo>
                    <a:pt x="7302" y="4310"/>
                    <a:pt x="8333" y="4272"/>
                    <a:pt x="8689" y="4161"/>
                  </a:cubicBezTo>
                  <a:cubicBezTo>
                    <a:pt x="9775" y="3827"/>
                    <a:pt x="5297" y="2824"/>
                    <a:pt x="5297" y="2824"/>
                  </a:cubicBezTo>
                  <a:lnTo>
                    <a:pt x="5281" y="17"/>
                  </a:lnTo>
                  <a:lnTo>
                    <a:pt x="17"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6219775" y="4452400"/>
              <a:ext cx="47650" cy="37750"/>
            </a:xfrm>
            <a:custGeom>
              <a:avLst/>
              <a:gdLst/>
              <a:ahLst/>
              <a:cxnLst/>
              <a:rect l="l" t="t" r="r" b="b"/>
              <a:pathLst>
                <a:path w="1906" h="1510" extrusionOk="0">
                  <a:moveTo>
                    <a:pt x="132" y="0"/>
                  </a:moveTo>
                  <a:cubicBezTo>
                    <a:pt x="88" y="0"/>
                    <a:pt x="44" y="2"/>
                    <a:pt x="1" y="5"/>
                  </a:cubicBezTo>
                  <a:lnTo>
                    <a:pt x="1" y="1476"/>
                  </a:lnTo>
                  <a:lnTo>
                    <a:pt x="1906" y="1509"/>
                  </a:lnTo>
                  <a:cubicBezTo>
                    <a:pt x="1822" y="1058"/>
                    <a:pt x="1588" y="657"/>
                    <a:pt x="1237" y="390"/>
                  </a:cubicBezTo>
                  <a:cubicBezTo>
                    <a:pt x="922" y="134"/>
                    <a:pt x="525" y="0"/>
                    <a:pt x="13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6219375" y="4471325"/>
              <a:ext cx="226425" cy="22475"/>
            </a:xfrm>
            <a:custGeom>
              <a:avLst/>
              <a:gdLst/>
              <a:ahLst/>
              <a:cxnLst/>
              <a:rect l="l" t="t" r="r" b="b"/>
              <a:pathLst>
                <a:path w="9057" h="899" extrusionOk="0">
                  <a:moveTo>
                    <a:pt x="7502" y="0"/>
                  </a:moveTo>
                  <a:cubicBezTo>
                    <a:pt x="7185" y="17"/>
                    <a:pt x="7034" y="669"/>
                    <a:pt x="7034" y="669"/>
                  </a:cubicBezTo>
                  <a:lnTo>
                    <a:pt x="17" y="602"/>
                  </a:lnTo>
                  <a:lnTo>
                    <a:pt x="0" y="719"/>
                  </a:lnTo>
                  <a:cubicBezTo>
                    <a:pt x="1328" y="836"/>
                    <a:pt x="3496" y="898"/>
                    <a:pt x="5357" y="898"/>
                  </a:cubicBezTo>
                  <a:cubicBezTo>
                    <a:pt x="7218" y="898"/>
                    <a:pt x="8772" y="836"/>
                    <a:pt x="8872" y="702"/>
                  </a:cubicBezTo>
                  <a:cubicBezTo>
                    <a:pt x="9056" y="452"/>
                    <a:pt x="7502" y="0"/>
                    <a:pt x="75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a:off x="6218950" y="4485100"/>
              <a:ext cx="221000" cy="3475"/>
            </a:xfrm>
            <a:custGeom>
              <a:avLst/>
              <a:gdLst/>
              <a:ahLst/>
              <a:cxnLst/>
              <a:rect l="l" t="t" r="r" b="b"/>
              <a:pathLst>
                <a:path w="8840" h="139" extrusionOk="0">
                  <a:moveTo>
                    <a:pt x="84" y="1"/>
                  </a:moveTo>
                  <a:cubicBezTo>
                    <a:pt x="50" y="1"/>
                    <a:pt x="17" y="1"/>
                    <a:pt x="0" y="17"/>
                  </a:cubicBezTo>
                  <a:lnTo>
                    <a:pt x="84" y="17"/>
                  </a:lnTo>
                  <a:cubicBezTo>
                    <a:pt x="167" y="34"/>
                    <a:pt x="251" y="34"/>
                    <a:pt x="335" y="34"/>
                  </a:cubicBezTo>
                  <a:lnTo>
                    <a:pt x="1304" y="84"/>
                  </a:lnTo>
                  <a:cubicBezTo>
                    <a:pt x="2106" y="118"/>
                    <a:pt x="3225" y="134"/>
                    <a:pt x="4462" y="134"/>
                  </a:cubicBezTo>
                  <a:cubicBezTo>
                    <a:pt x="4698" y="138"/>
                    <a:pt x="4930" y="139"/>
                    <a:pt x="5156" y="139"/>
                  </a:cubicBezTo>
                  <a:cubicBezTo>
                    <a:pt x="6114" y="139"/>
                    <a:pt x="6971" y="115"/>
                    <a:pt x="7619" y="101"/>
                  </a:cubicBezTo>
                  <a:cubicBezTo>
                    <a:pt x="8004" y="84"/>
                    <a:pt x="8321" y="68"/>
                    <a:pt x="8572" y="51"/>
                  </a:cubicBezTo>
                  <a:lnTo>
                    <a:pt x="8839" y="34"/>
                  </a:lnTo>
                  <a:lnTo>
                    <a:pt x="8572" y="34"/>
                  </a:lnTo>
                  <a:lnTo>
                    <a:pt x="7619" y="51"/>
                  </a:lnTo>
                  <a:cubicBezTo>
                    <a:pt x="6817" y="68"/>
                    <a:pt x="5698" y="84"/>
                    <a:pt x="4462" y="84"/>
                  </a:cubicBezTo>
                  <a:cubicBezTo>
                    <a:pt x="3225" y="68"/>
                    <a:pt x="2106" y="51"/>
                    <a:pt x="1304" y="34"/>
                  </a:cubicBezTo>
                  <a:cubicBezTo>
                    <a:pt x="919" y="34"/>
                    <a:pt x="602" y="17"/>
                    <a:pt x="351" y="17"/>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a:off x="6394375" y="4470075"/>
              <a:ext cx="13400" cy="20475"/>
            </a:xfrm>
            <a:custGeom>
              <a:avLst/>
              <a:gdLst/>
              <a:ahLst/>
              <a:cxnLst/>
              <a:rect l="l" t="t" r="r" b="b"/>
              <a:pathLst>
                <a:path w="536" h="819" extrusionOk="0">
                  <a:moveTo>
                    <a:pt x="536" y="0"/>
                  </a:moveTo>
                  <a:lnTo>
                    <a:pt x="536" y="0"/>
                  </a:lnTo>
                  <a:cubicBezTo>
                    <a:pt x="201" y="151"/>
                    <a:pt x="1" y="468"/>
                    <a:pt x="34" y="819"/>
                  </a:cubicBezTo>
                  <a:cubicBezTo>
                    <a:pt x="68" y="669"/>
                    <a:pt x="135" y="518"/>
                    <a:pt x="201" y="368"/>
                  </a:cubicBezTo>
                  <a:cubicBezTo>
                    <a:pt x="302" y="234"/>
                    <a:pt x="402" y="117"/>
                    <a:pt x="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6353450" y="4457075"/>
              <a:ext cx="7550" cy="10925"/>
            </a:xfrm>
            <a:custGeom>
              <a:avLst/>
              <a:gdLst/>
              <a:ahLst/>
              <a:cxnLst/>
              <a:rect l="l" t="t" r="r" b="b"/>
              <a:pathLst>
                <a:path w="302" h="437" extrusionOk="0">
                  <a:moveTo>
                    <a:pt x="279" y="0"/>
                  </a:moveTo>
                  <a:cubicBezTo>
                    <a:pt x="256" y="0"/>
                    <a:pt x="194" y="80"/>
                    <a:pt x="117" y="203"/>
                  </a:cubicBezTo>
                  <a:cubicBezTo>
                    <a:pt x="51" y="320"/>
                    <a:pt x="1" y="420"/>
                    <a:pt x="17" y="437"/>
                  </a:cubicBezTo>
                  <a:cubicBezTo>
                    <a:pt x="17" y="437"/>
                    <a:pt x="101" y="353"/>
                    <a:pt x="184" y="236"/>
                  </a:cubicBezTo>
                  <a:cubicBezTo>
                    <a:pt x="251" y="103"/>
                    <a:pt x="301" y="2"/>
                    <a:pt x="285" y="2"/>
                  </a:cubicBezTo>
                  <a:cubicBezTo>
                    <a:pt x="283" y="1"/>
                    <a:pt x="281" y="0"/>
                    <a:pt x="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6342600" y="4454950"/>
              <a:ext cx="8775" cy="7275"/>
            </a:xfrm>
            <a:custGeom>
              <a:avLst/>
              <a:gdLst/>
              <a:ahLst/>
              <a:cxnLst/>
              <a:rect l="l" t="t" r="r" b="b"/>
              <a:pathLst>
                <a:path w="351" h="291" extrusionOk="0">
                  <a:moveTo>
                    <a:pt x="341" y="1"/>
                  </a:moveTo>
                  <a:cubicBezTo>
                    <a:pt x="313" y="1"/>
                    <a:pt x="240" y="48"/>
                    <a:pt x="167" y="121"/>
                  </a:cubicBezTo>
                  <a:cubicBezTo>
                    <a:pt x="67" y="204"/>
                    <a:pt x="0" y="271"/>
                    <a:pt x="17" y="288"/>
                  </a:cubicBezTo>
                  <a:cubicBezTo>
                    <a:pt x="19" y="290"/>
                    <a:pt x="22" y="291"/>
                    <a:pt x="26" y="291"/>
                  </a:cubicBezTo>
                  <a:cubicBezTo>
                    <a:pt x="55" y="291"/>
                    <a:pt x="128" y="244"/>
                    <a:pt x="201" y="171"/>
                  </a:cubicBezTo>
                  <a:cubicBezTo>
                    <a:pt x="301" y="87"/>
                    <a:pt x="351" y="4"/>
                    <a:pt x="351" y="4"/>
                  </a:cubicBezTo>
                  <a:cubicBezTo>
                    <a:pt x="349" y="2"/>
                    <a:pt x="346" y="1"/>
                    <a:pt x="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6336325" y="4449025"/>
              <a:ext cx="13800" cy="1850"/>
            </a:xfrm>
            <a:custGeom>
              <a:avLst/>
              <a:gdLst/>
              <a:ahLst/>
              <a:cxnLst/>
              <a:rect l="l" t="t" r="r" b="b"/>
              <a:pathLst>
                <a:path w="552" h="74" extrusionOk="0">
                  <a:moveTo>
                    <a:pt x="248" y="0"/>
                  </a:moveTo>
                  <a:cubicBezTo>
                    <a:pt x="166" y="0"/>
                    <a:pt x="83" y="9"/>
                    <a:pt x="0" y="24"/>
                  </a:cubicBezTo>
                  <a:cubicBezTo>
                    <a:pt x="84" y="57"/>
                    <a:pt x="184" y="74"/>
                    <a:pt x="268" y="74"/>
                  </a:cubicBezTo>
                  <a:cubicBezTo>
                    <a:pt x="368" y="74"/>
                    <a:pt x="468" y="74"/>
                    <a:pt x="552" y="40"/>
                  </a:cubicBezTo>
                  <a:cubicBezTo>
                    <a:pt x="451" y="13"/>
                    <a:pt x="349" y="0"/>
                    <a:pt x="2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6333825" y="4440825"/>
              <a:ext cx="15900" cy="2575"/>
            </a:xfrm>
            <a:custGeom>
              <a:avLst/>
              <a:gdLst/>
              <a:ahLst/>
              <a:cxnLst/>
              <a:rect l="l" t="t" r="r" b="b"/>
              <a:pathLst>
                <a:path w="636" h="103" extrusionOk="0">
                  <a:moveTo>
                    <a:pt x="0" y="1"/>
                  </a:moveTo>
                  <a:cubicBezTo>
                    <a:pt x="117" y="69"/>
                    <a:pt x="240" y="103"/>
                    <a:pt x="365" y="103"/>
                  </a:cubicBezTo>
                  <a:cubicBezTo>
                    <a:pt x="454" y="103"/>
                    <a:pt x="545" y="86"/>
                    <a:pt x="635" y="51"/>
                  </a:cubicBezTo>
                  <a:cubicBezTo>
                    <a:pt x="418" y="51"/>
                    <a:pt x="21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6358050" y="4444675"/>
              <a:ext cx="25075" cy="14150"/>
            </a:xfrm>
            <a:custGeom>
              <a:avLst/>
              <a:gdLst/>
              <a:ahLst/>
              <a:cxnLst/>
              <a:rect l="l" t="t" r="r" b="b"/>
              <a:pathLst>
                <a:path w="1003" h="566" extrusionOk="0">
                  <a:moveTo>
                    <a:pt x="668" y="59"/>
                  </a:moveTo>
                  <a:cubicBezTo>
                    <a:pt x="746" y="59"/>
                    <a:pt x="824" y="75"/>
                    <a:pt x="903" y="114"/>
                  </a:cubicBezTo>
                  <a:cubicBezTo>
                    <a:pt x="953" y="147"/>
                    <a:pt x="936" y="214"/>
                    <a:pt x="869" y="248"/>
                  </a:cubicBezTo>
                  <a:cubicBezTo>
                    <a:pt x="819" y="281"/>
                    <a:pt x="752" y="314"/>
                    <a:pt x="685" y="331"/>
                  </a:cubicBezTo>
                  <a:cubicBezTo>
                    <a:pt x="568" y="365"/>
                    <a:pt x="451" y="398"/>
                    <a:pt x="334" y="415"/>
                  </a:cubicBezTo>
                  <a:cubicBezTo>
                    <a:pt x="235" y="440"/>
                    <a:pt x="152" y="452"/>
                    <a:pt x="93" y="458"/>
                  </a:cubicBezTo>
                  <a:lnTo>
                    <a:pt x="93" y="458"/>
                  </a:lnTo>
                  <a:cubicBezTo>
                    <a:pt x="124" y="395"/>
                    <a:pt x="164" y="335"/>
                    <a:pt x="218" y="281"/>
                  </a:cubicBezTo>
                  <a:cubicBezTo>
                    <a:pt x="284" y="181"/>
                    <a:pt x="385" y="114"/>
                    <a:pt x="502" y="81"/>
                  </a:cubicBezTo>
                  <a:cubicBezTo>
                    <a:pt x="557" y="67"/>
                    <a:pt x="612" y="59"/>
                    <a:pt x="668" y="59"/>
                  </a:cubicBezTo>
                  <a:close/>
                  <a:moveTo>
                    <a:pt x="667" y="0"/>
                  </a:moveTo>
                  <a:cubicBezTo>
                    <a:pt x="477" y="0"/>
                    <a:pt x="292" y="89"/>
                    <a:pt x="167" y="248"/>
                  </a:cubicBezTo>
                  <a:cubicBezTo>
                    <a:pt x="118" y="313"/>
                    <a:pt x="85" y="379"/>
                    <a:pt x="68" y="461"/>
                  </a:cubicBezTo>
                  <a:lnTo>
                    <a:pt x="68" y="461"/>
                  </a:lnTo>
                  <a:cubicBezTo>
                    <a:pt x="25" y="465"/>
                    <a:pt x="0" y="465"/>
                    <a:pt x="0" y="465"/>
                  </a:cubicBezTo>
                  <a:cubicBezTo>
                    <a:pt x="21" y="468"/>
                    <a:pt x="43" y="470"/>
                    <a:pt x="64" y="472"/>
                  </a:cubicBezTo>
                  <a:lnTo>
                    <a:pt x="64" y="472"/>
                  </a:lnTo>
                  <a:cubicBezTo>
                    <a:pt x="50" y="503"/>
                    <a:pt x="50" y="534"/>
                    <a:pt x="50" y="565"/>
                  </a:cubicBezTo>
                  <a:cubicBezTo>
                    <a:pt x="61" y="535"/>
                    <a:pt x="72" y="504"/>
                    <a:pt x="86" y="474"/>
                  </a:cubicBezTo>
                  <a:lnTo>
                    <a:pt x="86" y="474"/>
                  </a:lnTo>
                  <a:cubicBezTo>
                    <a:pt x="116" y="476"/>
                    <a:pt x="145" y="477"/>
                    <a:pt x="174" y="477"/>
                  </a:cubicBezTo>
                  <a:cubicBezTo>
                    <a:pt x="230" y="477"/>
                    <a:pt x="284" y="473"/>
                    <a:pt x="334" y="465"/>
                  </a:cubicBezTo>
                  <a:cubicBezTo>
                    <a:pt x="468" y="448"/>
                    <a:pt x="585" y="431"/>
                    <a:pt x="702" y="381"/>
                  </a:cubicBezTo>
                  <a:cubicBezTo>
                    <a:pt x="769" y="365"/>
                    <a:pt x="836" y="348"/>
                    <a:pt x="903" y="298"/>
                  </a:cubicBezTo>
                  <a:cubicBezTo>
                    <a:pt x="953" y="281"/>
                    <a:pt x="986" y="248"/>
                    <a:pt x="986" y="198"/>
                  </a:cubicBezTo>
                  <a:cubicBezTo>
                    <a:pt x="1003" y="147"/>
                    <a:pt x="986" y="97"/>
                    <a:pt x="936" y="64"/>
                  </a:cubicBezTo>
                  <a:cubicBezTo>
                    <a:pt x="849" y="21"/>
                    <a:pt x="75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a:off x="6348850" y="4440400"/>
              <a:ext cx="12975" cy="16325"/>
            </a:xfrm>
            <a:custGeom>
              <a:avLst/>
              <a:gdLst/>
              <a:ahLst/>
              <a:cxnLst/>
              <a:rect l="l" t="t" r="r" b="b"/>
              <a:pathLst>
                <a:path w="519" h="653" extrusionOk="0">
                  <a:moveTo>
                    <a:pt x="134" y="1"/>
                  </a:moveTo>
                  <a:cubicBezTo>
                    <a:pt x="51" y="18"/>
                    <a:pt x="1" y="84"/>
                    <a:pt x="17" y="151"/>
                  </a:cubicBezTo>
                  <a:cubicBezTo>
                    <a:pt x="34" y="218"/>
                    <a:pt x="51" y="268"/>
                    <a:pt x="84" y="302"/>
                  </a:cubicBezTo>
                  <a:cubicBezTo>
                    <a:pt x="118" y="385"/>
                    <a:pt x="185" y="452"/>
                    <a:pt x="235" y="519"/>
                  </a:cubicBezTo>
                  <a:cubicBezTo>
                    <a:pt x="285" y="569"/>
                    <a:pt x="352" y="619"/>
                    <a:pt x="435" y="653"/>
                  </a:cubicBezTo>
                  <a:cubicBezTo>
                    <a:pt x="435" y="636"/>
                    <a:pt x="368" y="586"/>
                    <a:pt x="268" y="485"/>
                  </a:cubicBezTo>
                  <a:cubicBezTo>
                    <a:pt x="218" y="419"/>
                    <a:pt x="168" y="352"/>
                    <a:pt x="134" y="285"/>
                  </a:cubicBezTo>
                  <a:cubicBezTo>
                    <a:pt x="84" y="201"/>
                    <a:pt x="51" y="84"/>
                    <a:pt x="134" y="68"/>
                  </a:cubicBezTo>
                  <a:cubicBezTo>
                    <a:pt x="142" y="66"/>
                    <a:pt x="149" y="66"/>
                    <a:pt x="156" y="66"/>
                  </a:cubicBezTo>
                  <a:cubicBezTo>
                    <a:pt x="232" y="66"/>
                    <a:pt x="307" y="140"/>
                    <a:pt x="368" y="201"/>
                  </a:cubicBezTo>
                  <a:cubicBezTo>
                    <a:pt x="402" y="268"/>
                    <a:pt x="435" y="352"/>
                    <a:pt x="452" y="435"/>
                  </a:cubicBezTo>
                  <a:cubicBezTo>
                    <a:pt x="469" y="502"/>
                    <a:pt x="469" y="586"/>
                    <a:pt x="469" y="653"/>
                  </a:cubicBezTo>
                  <a:cubicBezTo>
                    <a:pt x="502" y="586"/>
                    <a:pt x="519" y="502"/>
                    <a:pt x="502" y="419"/>
                  </a:cubicBezTo>
                  <a:cubicBezTo>
                    <a:pt x="485" y="335"/>
                    <a:pt x="452" y="252"/>
                    <a:pt x="402" y="168"/>
                  </a:cubicBezTo>
                  <a:cubicBezTo>
                    <a:pt x="352" y="68"/>
                    <a:pt x="25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a:off x="6217700" y="4450950"/>
              <a:ext cx="47225" cy="38350"/>
            </a:xfrm>
            <a:custGeom>
              <a:avLst/>
              <a:gdLst/>
              <a:ahLst/>
              <a:cxnLst/>
              <a:rect l="l" t="t" r="r" b="b"/>
              <a:pathLst>
                <a:path w="1889" h="1534" extrusionOk="0">
                  <a:moveTo>
                    <a:pt x="253" y="1"/>
                  </a:moveTo>
                  <a:cubicBezTo>
                    <a:pt x="205" y="1"/>
                    <a:pt x="159" y="5"/>
                    <a:pt x="117" y="13"/>
                  </a:cubicBezTo>
                  <a:cubicBezTo>
                    <a:pt x="84" y="13"/>
                    <a:pt x="34" y="30"/>
                    <a:pt x="0" y="30"/>
                  </a:cubicBezTo>
                  <a:cubicBezTo>
                    <a:pt x="9" y="38"/>
                    <a:pt x="46" y="38"/>
                    <a:pt x="113" y="38"/>
                  </a:cubicBezTo>
                  <a:cubicBezTo>
                    <a:pt x="180" y="38"/>
                    <a:pt x="276" y="38"/>
                    <a:pt x="401" y="47"/>
                  </a:cubicBezTo>
                  <a:cubicBezTo>
                    <a:pt x="1036" y="130"/>
                    <a:pt x="1571" y="548"/>
                    <a:pt x="1771" y="1150"/>
                  </a:cubicBezTo>
                  <a:cubicBezTo>
                    <a:pt x="1855" y="1383"/>
                    <a:pt x="1855" y="1534"/>
                    <a:pt x="1872" y="1534"/>
                  </a:cubicBezTo>
                  <a:cubicBezTo>
                    <a:pt x="1888" y="1500"/>
                    <a:pt x="1888" y="1450"/>
                    <a:pt x="1872" y="1417"/>
                  </a:cubicBezTo>
                  <a:cubicBezTo>
                    <a:pt x="1872" y="1333"/>
                    <a:pt x="1838" y="1233"/>
                    <a:pt x="1821" y="1133"/>
                  </a:cubicBezTo>
                  <a:cubicBezTo>
                    <a:pt x="1621" y="498"/>
                    <a:pt x="1070" y="47"/>
                    <a:pt x="401" y="13"/>
                  </a:cubicBezTo>
                  <a:cubicBezTo>
                    <a:pt x="351" y="5"/>
                    <a:pt x="301" y="1"/>
                    <a:pt x="2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a:off x="6230225" y="4392800"/>
              <a:ext cx="2125" cy="54325"/>
            </a:xfrm>
            <a:custGeom>
              <a:avLst/>
              <a:gdLst/>
              <a:ahLst/>
              <a:cxnLst/>
              <a:rect l="l" t="t" r="r" b="b"/>
              <a:pathLst>
                <a:path w="85" h="2173" extrusionOk="0">
                  <a:moveTo>
                    <a:pt x="51" y="0"/>
                  </a:moveTo>
                  <a:lnTo>
                    <a:pt x="51" y="0"/>
                  </a:lnTo>
                  <a:cubicBezTo>
                    <a:pt x="0" y="735"/>
                    <a:pt x="0" y="1454"/>
                    <a:pt x="17" y="2172"/>
                  </a:cubicBezTo>
                  <a:cubicBezTo>
                    <a:pt x="84" y="1454"/>
                    <a:pt x="84" y="735"/>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6281175" y="4472825"/>
              <a:ext cx="38475" cy="2125"/>
            </a:xfrm>
            <a:custGeom>
              <a:avLst/>
              <a:gdLst/>
              <a:ahLst/>
              <a:cxnLst/>
              <a:rect l="l" t="t" r="r" b="b"/>
              <a:pathLst>
                <a:path w="1539" h="85" extrusionOk="0">
                  <a:moveTo>
                    <a:pt x="84" y="0"/>
                  </a:moveTo>
                  <a:cubicBezTo>
                    <a:pt x="31" y="0"/>
                    <a:pt x="1" y="2"/>
                    <a:pt x="1" y="7"/>
                  </a:cubicBezTo>
                  <a:cubicBezTo>
                    <a:pt x="272" y="60"/>
                    <a:pt x="542" y="85"/>
                    <a:pt x="811" y="85"/>
                  </a:cubicBezTo>
                  <a:cubicBezTo>
                    <a:pt x="1056" y="85"/>
                    <a:pt x="1299" y="64"/>
                    <a:pt x="1538" y="24"/>
                  </a:cubicBezTo>
                  <a:cubicBezTo>
                    <a:pt x="1538" y="18"/>
                    <a:pt x="1501" y="16"/>
                    <a:pt x="1435" y="16"/>
                  </a:cubicBezTo>
                  <a:cubicBezTo>
                    <a:pt x="1304" y="16"/>
                    <a:pt x="1059" y="24"/>
                    <a:pt x="770" y="24"/>
                  </a:cubicBezTo>
                  <a:cubicBezTo>
                    <a:pt x="474" y="12"/>
                    <a:pt x="212"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6255275" y="4472925"/>
              <a:ext cx="4225" cy="7600"/>
            </a:xfrm>
            <a:custGeom>
              <a:avLst/>
              <a:gdLst/>
              <a:ahLst/>
              <a:cxnLst/>
              <a:rect l="l" t="t" r="r" b="b"/>
              <a:pathLst>
                <a:path w="169" h="304" extrusionOk="0">
                  <a:moveTo>
                    <a:pt x="21" y="0"/>
                  </a:moveTo>
                  <a:cubicBezTo>
                    <a:pt x="19" y="0"/>
                    <a:pt x="18" y="1"/>
                    <a:pt x="18" y="3"/>
                  </a:cubicBezTo>
                  <a:cubicBezTo>
                    <a:pt x="1" y="20"/>
                    <a:pt x="34" y="70"/>
                    <a:pt x="68" y="154"/>
                  </a:cubicBezTo>
                  <a:cubicBezTo>
                    <a:pt x="101" y="237"/>
                    <a:pt x="135" y="304"/>
                    <a:pt x="151" y="304"/>
                  </a:cubicBezTo>
                  <a:cubicBezTo>
                    <a:pt x="168" y="304"/>
                    <a:pt x="168" y="220"/>
                    <a:pt x="135" y="120"/>
                  </a:cubicBezTo>
                  <a:cubicBezTo>
                    <a:pt x="91" y="47"/>
                    <a:pt x="35"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6245675" y="4460775"/>
              <a:ext cx="5450" cy="5225"/>
            </a:xfrm>
            <a:custGeom>
              <a:avLst/>
              <a:gdLst/>
              <a:ahLst/>
              <a:cxnLst/>
              <a:rect l="l" t="t" r="r" b="b"/>
              <a:pathLst>
                <a:path w="218" h="209" extrusionOk="0">
                  <a:moveTo>
                    <a:pt x="13" y="0"/>
                  </a:moveTo>
                  <a:cubicBezTo>
                    <a:pt x="8" y="0"/>
                    <a:pt x="4" y="2"/>
                    <a:pt x="1" y="5"/>
                  </a:cubicBezTo>
                  <a:cubicBezTo>
                    <a:pt x="1" y="21"/>
                    <a:pt x="34" y="71"/>
                    <a:pt x="84" y="122"/>
                  </a:cubicBezTo>
                  <a:cubicBezTo>
                    <a:pt x="128" y="165"/>
                    <a:pt x="171" y="208"/>
                    <a:pt x="193" y="208"/>
                  </a:cubicBezTo>
                  <a:cubicBezTo>
                    <a:pt x="196" y="208"/>
                    <a:pt x="199" y="207"/>
                    <a:pt x="201" y="205"/>
                  </a:cubicBezTo>
                  <a:cubicBezTo>
                    <a:pt x="218" y="188"/>
                    <a:pt x="184" y="138"/>
                    <a:pt x="134" y="71"/>
                  </a:cubicBezTo>
                  <a:cubicBezTo>
                    <a:pt x="79" y="30"/>
                    <a:pt x="36" y="0"/>
                    <a:pt x="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6231900" y="4454675"/>
              <a:ext cx="7950" cy="3300"/>
            </a:xfrm>
            <a:custGeom>
              <a:avLst/>
              <a:gdLst/>
              <a:ahLst/>
              <a:cxnLst/>
              <a:rect l="l" t="t" r="r" b="b"/>
              <a:pathLst>
                <a:path w="318" h="132" extrusionOk="0">
                  <a:moveTo>
                    <a:pt x="92" y="0"/>
                  </a:moveTo>
                  <a:cubicBezTo>
                    <a:pt x="40" y="0"/>
                    <a:pt x="0" y="20"/>
                    <a:pt x="0" y="31"/>
                  </a:cubicBezTo>
                  <a:cubicBezTo>
                    <a:pt x="0" y="48"/>
                    <a:pt x="67" y="48"/>
                    <a:pt x="151" y="65"/>
                  </a:cubicBezTo>
                  <a:cubicBezTo>
                    <a:pt x="234" y="98"/>
                    <a:pt x="284" y="132"/>
                    <a:pt x="301" y="132"/>
                  </a:cubicBezTo>
                  <a:cubicBezTo>
                    <a:pt x="318" y="115"/>
                    <a:pt x="268" y="48"/>
                    <a:pt x="167" y="15"/>
                  </a:cubicBezTo>
                  <a:cubicBezTo>
                    <a:pt x="141" y="4"/>
                    <a:pt x="116"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5"/>
            <p:cNvSpPr/>
            <p:nvPr/>
          </p:nvSpPr>
          <p:spPr>
            <a:xfrm>
              <a:off x="6221875" y="4452200"/>
              <a:ext cx="4200" cy="2325"/>
            </a:xfrm>
            <a:custGeom>
              <a:avLst/>
              <a:gdLst/>
              <a:ahLst/>
              <a:cxnLst/>
              <a:rect l="l" t="t" r="r" b="b"/>
              <a:pathLst>
                <a:path w="168" h="93" extrusionOk="0">
                  <a:moveTo>
                    <a:pt x="38" y="1"/>
                  </a:moveTo>
                  <a:cubicBezTo>
                    <a:pt x="21" y="1"/>
                    <a:pt x="9" y="5"/>
                    <a:pt x="0" y="13"/>
                  </a:cubicBezTo>
                  <a:cubicBezTo>
                    <a:pt x="0" y="30"/>
                    <a:pt x="34" y="64"/>
                    <a:pt x="67" y="80"/>
                  </a:cubicBezTo>
                  <a:cubicBezTo>
                    <a:pt x="92" y="89"/>
                    <a:pt x="113" y="93"/>
                    <a:pt x="130" y="93"/>
                  </a:cubicBezTo>
                  <a:cubicBezTo>
                    <a:pt x="147" y="93"/>
                    <a:pt x="159" y="89"/>
                    <a:pt x="167" y="80"/>
                  </a:cubicBezTo>
                  <a:cubicBezTo>
                    <a:pt x="167" y="64"/>
                    <a:pt x="134" y="30"/>
                    <a:pt x="101" y="13"/>
                  </a:cubicBezTo>
                  <a:cubicBezTo>
                    <a:pt x="75" y="5"/>
                    <a:pt x="55"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5"/>
            <p:cNvSpPr/>
            <p:nvPr/>
          </p:nvSpPr>
          <p:spPr>
            <a:xfrm>
              <a:off x="5534325" y="2405325"/>
              <a:ext cx="347550" cy="294425"/>
            </a:xfrm>
            <a:custGeom>
              <a:avLst/>
              <a:gdLst/>
              <a:ahLst/>
              <a:cxnLst/>
              <a:rect l="l" t="t" r="r" b="b"/>
              <a:pathLst>
                <a:path w="13902" h="11777" extrusionOk="0">
                  <a:moveTo>
                    <a:pt x="769" y="0"/>
                  </a:moveTo>
                  <a:cubicBezTo>
                    <a:pt x="769" y="0"/>
                    <a:pt x="0" y="9641"/>
                    <a:pt x="2456" y="11195"/>
                  </a:cubicBezTo>
                  <a:cubicBezTo>
                    <a:pt x="3104" y="11610"/>
                    <a:pt x="3931" y="11777"/>
                    <a:pt x="4844" y="11777"/>
                  </a:cubicBezTo>
                  <a:cubicBezTo>
                    <a:pt x="8636" y="11777"/>
                    <a:pt x="13902" y="8889"/>
                    <a:pt x="13902" y="8889"/>
                  </a:cubicBezTo>
                  <a:lnTo>
                    <a:pt x="13718" y="3275"/>
                  </a:lnTo>
                  <a:cubicBezTo>
                    <a:pt x="13718" y="3275"/>
                    <a:pt x="5856" y="6587"/>
                    <a:pt x="5319" y="6587"/>
                  </a:cubicBezTo>
                  <a:cubicBezTo>
                    <a:pt x="5309" y="6587"/>
                    <a:pt x="5301" y="6586"/>
                    <a:pt x="5297" y="6583"/>
                  </a:cubicBezTo>
                  <a:cubicBezTo>
                    <a:pt x="5063" y="6483"/>
                    <a:pt x="4845" y="150"/>
                    <a:pt x="4845" y="150"/>
                  </a:cubicBezTo>
                  <a:lnTo>
                    <a:pt x="76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5"/>
            <p:cNvSpPr/>
            <p:nvPr/>
          </p:nvSpPr>
          <p:spPr>
            <a:xfrm>
              <a:off x="5921950" y="2111250"/>
              <a:ext cx="200100" cy="384325"/>
            </a:xfrm>
            <a:custGeom>
              <a:avLst/>
              <a:gdLst/>
              <a:ahLst/>
              <a:cxnLst/>
              <a:rect l="l" t="t" r="r" b="b"/>
              <a:pathLst>
                <a:path w="8004" h="15373" extrusionOk="0">
                  <a:moveTo>
                    <a:pt x="3877" y="0"/>
                  </a:moveTo>
                  <a:lnTo>
                    <a:pt x="118" y="1838"/>
                  </a:lnTo>
                  <a:cubicBezTo>
                    <a:pt x="118" y="1838"/>
                    <a:pt x="1" y="6550"/>
                    <a:pt x="118" y="8588"/>
                  </a:cubicBezTo>
                  <a:cubicBezTo>
                    <a:pt x="251" y="10644"/>
                    <a:pt x="2306" y="10861"/>
                    <a:pt x="2306" y="10861"/>
                  </a:cubicBezTo>
                  <a:cubicBezTo>
                    <a:pt x="2306" y="10861"/>
                    <a:pt x="2323" y="11746"/>
                    <a:pt x="2323" y="12766"/>
                  </a:cubicBezTo>
                  <a:cubicBezTo>
                    <a:pt x="2340" y="14186"/>
                    <a:pt x="3476" y="15339"/>
                    <a:pt x="4896" y="15372"/>
                  </a:cubicBezTo>
                  <a:cubicBezTo>
                    <a:pt x="4907" y="15372"/>
                    <a:pt x="4917" y="15372"/>
                    <a:pt x="4928" y="15372"/>
                  </a:cubicBezTo>
                  <a:cubicBezTo>
                    <a:pt x="6334" y="15372"/>
                    <a:pt x="7503" y="14275"/>
                    <a:pt x="7570" y="12866"/>
                  </a:cubicBezTo>
                  <a:lnTo>
                    <a:pt x="8004" y="3125"/>
                  </a:lnTo>
                  <a:lnTo>
                    <a:pt x="38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a:off x="5936150" y="2236550"/>
              <a:ext cx="15075" cy="13275"/>
            </a:xfrm>
            <a:custGeom>
              <a:avLst/>
              <a:gdLst/>
              <a:ahLst/>
              <a:cxnLst/>
              <a:rect l="l" t="t" r="r" b="b"/>
              <a:pathLst>
                <a:path w="603" h="531" extrusionOk="0">
                  <a:moveTo>
                    <a:pt x="251" y="1"/>
                  </a:moveTo>
                  <a:cubicBezTo>
                    <a:pt x="118" y="1"/>
                    <a:pt x="1" y="118"/>
                    <a:pt x="1" y="268"/>
                  </a:cubicBezTo>
                  <a:cubicBezTo>
                    <a:pt x="1" y="426"/>
                    <a:pt x="130" y="531"/>
                    <a:pt x="260" y="531"/>
                  </a:cubicBezTo>
                  <a:cubicBezTo>
                    <a:pt x="323" y="531"/>
                    <a:pt x="386" y="506"/>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a:off x="5929475" y="2228000"/>
              <a:ext cx="26325" cy="8275"/>
            </a:xfrm>
            <a:custGeom>
              <a:avLst/>
              <a:gdLst/>
              <a:ahLst/>
              <a:cxnLst/>
              <a:rect l="l" t="t" r="r" b="b"/>
              <a:pathLst>
                <a:path w="1053" h="331" extrusionOk="0">
                  <a:moveTo>
                    <a:pt x="555" y="0"/>
                  </a:moveTo>
                  <a:cubicBezTo>
                    <a:pt x="393" y="0"/>
                    <a:pt x="231" y="56"/>
                    <a:pt x="101" y="159"/>
                  </a:cubicBezTo>
                  <a:cubicBezTo>
                    <a:pt x="17" y="243"/>
                    <a:pt x="0" y="309"/>
                    <a:pt x="17" y="326"/>
                  </a:cubicBezTo>
                  <a:cubicBezTo>
                    <a:pt x="20" y="329"/>
                    <a:pt x="24" y="330"/>
                    <a:pt x="30" y="330"/>
                  </a:cubicBezTo>
                  <a:cubicBezTo>
                    <a:pt x="85" y="330"/>
                    <a:pt x="260" y="191"/>
                    <a:pt x="518" y="176"/>
                  </a:cubicBezTo>
                  <a:cubicBezTo>
                    <a:pt x="535" y="175"/>
                    <a:pt x="552" y="174"/>
                    <a:pt x="568" y="174"/>
                  </a:cubicBezTo>
                  <a:cubicBezTo>
                    <a:pt x="795" y="174"/>
                    <a:pt x="961" y="265"/>
                    <a:pt x="1019" y="265"/>
                  </a:cubicBezTo>
                  <a:cubicBezTo>
                    <a:pt x="1027" y="265"/>
                    <a:pt x="1032" y="263"/>
                    <a:pt x="1036" y="259"/>
                  </a:cubicBezTo>
                  <a:cubicBezTo>
                    <a:pt x="1053" y="243"/>
                    <a:pt x="1020" y="176"/>
                    <a:pt x="919" y="109"/>
                  </a:cubicBezTo>
                  <a:cubicBezTo>
                    <a:pt x="809" y="35"/>
                    <a:pt x="682" y="0"/>
                    <a:pt x="5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6011750" y="2236550"/>
              <a:ext cx="15500" cy="13275"/>
            </a:xfrm>
            <a:custGeom>
              <a:avLst/>
              <a:gdLst/>
              <a:ahLst/>
              <a:cxnLst/>
              <a:rect l="l" t="t" r="r" b="b"/>
              <a:pathLst>
                <a:path w="620" h="531" extrusionOk="0">
                  <a:moveTo>
                    <a:pt x="268" y="1"/>
                  </a:moveTo>
                  <a:cubicBezTo>
                    <a:pt x="118" y="1"/>
                    <a:pt x="1" y="118"/>
                    <a:pt x="1" y="268"/>
                  </a:cubicBezTo>
                  <a:cubicBezTo>
                    <a:pt x="1" y="426"/>
                    <a:pt x="130" y="531"/>
                    <a:pt x="266" y="531"/>
                  </a:cubicBezTo>
                  <a:cubicBezTo>
                    <a:pt x="331" y="531"/>
                    <a:pt x="398" y="506"/>
                    <a:pt x="452" y="452"/>
                  </a:cubicBezTo>
                  <a:cubicBezTo>
                    <a:pt x="619" y="285"/>
                    <a:pt x="502"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6007175" y="2228000"/>
              <a:ext cx="26750" cy="8275"/>
            </a:xfrm>
            <a:custGeom>
              <a:avLst/>
              <a:gdLst/>
              <a:ahLst/>
              <a:cxnLst/>
              <a:rect l="l" t="t" r="r" b="b"/>
              <a:pathLst>
                <a:path w="1070" h="331" extrusionOk="0">
                  <a:moveTo>
                    <a:pt x="571" y="0"/>
                  </a:moveTo>
                  <a:cubicBezTo>
                    <a:pt x="410" y="0"/>
                    <a:pt x="248" y="56"/>
                    <a:pt x="117" y="159"/>
                  </a:cubicBezTo>
                  <a:cubicBezTo>
                    <a:pt x="34" y="243"/>
                    <a:pt x="0" y="309"/>
                    <a:pt x="17" y="326"/>
                  </a:cubicBezTo>
                  <a:cubicBezTo>
                    <a:pt x="20" y="329"/>
                    <a:pt x="24" y="330"/>
                    <a:pt x="30" y="330"/>
                  </a:cubicBezTo>
                  <a:cubicBezTo>
                    <a:pt x="87" y="330"/>
                    <a:pt x="276" y="191"/>
                    <a:pt x="535" y="176"/>
                  </a:cubicBezTo>
                  <a:cubicBezTo>
                    <a:pt x="552" y="175"/>
                    <a:pt x="568" y="174"/>
                    <a:pt x="584" y="174"/>
                  </a:cubicBezTo>
                  <a:cubicBezTo>
                    <a:pt x="811" y="174"/>
                    <a:pt x="978" y="265"/>
                    <a:pt x="1035" y="265"/>
                  </a:cubicBezTo>
                  <a:cubicBezTo>
                    <a:pt x="1043" y="265"/>
                    <a:pt x="1049" y="263"/>
                    <a:pt x="1053" y="259"/>
                  </a:cubicBezTo>
                  <a:cubicBezTo>
                    <a:pt x="1069" y="243"/>
                    <a:pt x="1036" y="176"/>
                    <a:pt x="936" y="109"/>
                  </a:cubicBezTo>
                  <a:cubicBezTo>
                    <a:pt x="825" y="35"/>
                    <a:pt x="698" y="0"/>
                    <a:pt x="5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63300" y="2234050"/>
              <a:ext cx="21325" cy="62675"/>
            </a:xfrm>
            <a:custGeom>
              <a:avLst/>
              <a:gdLst/>
              <a:ahLst/>
              <a:cxnLst/>
              <a:rect l="l" t="t" r="r" b="b"/>
              <a:pathLst>
                <a:path w="853" h="2507" extrusionOk="0">
                  <a:moveTo>
                    <a:pt x="801" y="0"/>
                  </a:moveTo>
                  <a:cubicBezTo>
                    <a:pt x="763" y="0"/>
                    <a:pt x="499" y="662"/>
                    <a:pt x="235" y="1471"/>
                  </a:cubicBezTo>
                  <a:cubicBezTo>
                    <a:pt x="184" y="1671"/>
                    <a:pt x="118" y="1872"/>
                    <a:pt x="51" y="2056"/>
                  </a:cubicBezTo>
                  <a:cubicBezTo>
                    <a:pt x="17" y="2156"/>
                    <a:pt x="1" y="2273"/>
                    <a:pt x="34" y="2373"/>
                  </a:cubicBezTo>
                  <a:cubicBezTo>
                    <a:pt x="51" y="2440"/>
                    <a:pt x="101" y="2473"/>
                    <a:pt x="168" y="2490"/>
                  </a:cubicBezTo>
                  <a:cubicBezTo>
                    <a:pt x="218" y="2507"/>
                    <a:pt x="251" y="2507"/>
                    <a:pt x="301" y="2507"/>
                  </a:cubicBezTo>
                  <a:cubicBezTo>
                    <a:pt x="452" y="2507"/>
                    <a:pt x="619" y="2507"/>
                    <a:pt x="769" y="2457"/>
                  </a:cubicBezTo>
                  <a:cubicBezTo>
                    <a:pt x="619" y="2407"/>
                    <a:pt x="452" y="2373"/>
                    <a:pt x="301" y="2373"/>
                  </a:cubicBezTo>
                  <a:cubicBezTo>
                    <a:pt x="235" y="2373"/>
                    <a:pt x="168" y="2356"/>
                    <a:pt x="168" y="2323"/>
                  </a:cubicBezTo>
                  <a:cubicBezTo>
                    <a:pt x="168" y="2256"/>
                    <a:pt x="184" y="2173"/>
                    <a:pt x="218" y="2106"/>
                  </a:cubicBezTo>
                  <a:cubicBezTo>
                    <a:pt x="268" y="1922"/>
                    <a:pt x="335" y="1722"/>
                    <a:pt x="402" y="1521"/>
                  </a:cubicBezTo>
                  <a:cubicBezTo>
                    <a:pt x="669" y="702"/>
                    <a:pt x="853" y="17"/>
                    <a:pt x="803" y="1"/>
                  </a:cubicBezTo>
                  <a:cubicBezTo>
                    <a:pt x="802" y="0"/>
                    <a:pt x="802"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71650" y="2301325"/>
              <a:ext cx="38475" cy="20675"/>
            </a:xfrm>
            <a:custGeom>
              <a:avLst/>
              <a:gdLst/>
              <a:ahLst/>
              <a:cxnLst/>
              <a:rect l="l" t="t" r="r" b="b"/>
              <a:pathLst>
                <a:path w="1539" h="827" extrusionOk="0">
                  <a:moveTo>
                    <a:pt x="1401" y="0"/>
                  </a:moveTo>
                  <a:lnTo>
                    <a:pt x="1401" y="0"/>
                  </a:lnTo>
                  <a:cubicBezTo>
                    <a:pt x="1382" y="0"/>
                    <a:pt x="499" y="501"/>
                    <a:pt x="1" y="501"/>
                  </a:cubicBezTo>
                  <a:cubicBezTo>
                    <a:pt x="143" y="714"/>
                    <a:pt x="385" y="826"/>
                    <a:pt x="634" y="826"/>
                  </a:cubicBezTo>
                  <a:cubicBezTo>
                    <a:pt x="736" y="826"/>
                    <a:pt x="839" y="807"/>
                    <a:pt x="937" y="768"/>
                  </a:cubicBezTo>
                  <a:cubicBezTo>
                    <a:pt x="1538" y="518"/>
                    <a:pt x="1354" y="33"/>
                    <a:pt x="1354" y="33"/>
                  </a:cubicBezTo>
                  <a:cubicBezTo>
                    <a:pt x="1389" y="10"/>
                    <a:pt x="1404"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77100" y="2359775"/>
              <a:ext cx="67675" cy="35625"/>
            </a:xfrm>
            <a:custGeom>
              <a:avLst/>
              <a:gdLst/>
              <a:ahLst/>
              <a:cxnLst/>
              <a:rect l="l" t="t" r="r" b="b"/>
              <a:pathLst>
                <a:path w="2707" h="1425" extrusionOk="0">
                  <a:moveTo>
                    <a:pt x="2707" y="1"/>
                  </a:moveTo>
                  <a:lnTo>
                    <a:pt x="2707" y="1"/>
                  </a:lnTo>
                  <a:cubicBezTo>
                    <a:pt x="1922" y="552"/>
                    <a:pt x="969" y="870"/>
                    <a:pt x="0" y="920"/>
                  </a:cubicBezTo>
                  <a:lnTo>
                    <a:pt x="50" y="1421"/>
                  </a:lnTo>
                  <a:cubicBezTo>
                    <a:pt x="106" y="1423"/>
                    <a:pt x="160" y="1424"/>
                    <a:pt x="214" y="1424"/>
                  </a:cubicBezTo>
                  <a:cubicBezTo>
                    <a:pt x="2137" y="1424"/>
                    <a:pt x="2707" y="1"/>
                    <a:pt x="270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a:off x="5896475" y="2076900"/>
              <a:ext cx="301675" cy="294175"/>
            </a:xfrm>
            <a:custGeom>
              <a:avLst/>
              <a:gdLst/>
              <a:ahLst/>
              <a:cxnLst/>
              <a:rect l="l" t="t" r="r" b="b"/>
              <a:pathLst>
                <a:path w="12067" h="11767" extrusionOk="0">
                  <a:moveTo>
                    <a:pt x="12047" y="6203"/>
                  </a:moveTo>
                  <a:lnTo>
                    <a:pt x="12058" y="6448"/>
                  </a:lnTo>
                  <a:lnTo>
                    <a:pt x="12058" y="6448"/>
                  </a:lnTo>
                  <a:cubicBezTo>
                    <a:pt x="12055" y="6292"/>
                    <a:pt x="12047" y="6203"/>
                    <a:pt x="12047" y="6203"/>
                  </a:cubicBezTo>
                  <a:close/>
                  <a:moveTo>
                    <a:pt x="5395" y="0"/>
                  </a:moveTo>
                  <a:cubicBezTo>
                    <a:pt x="4583" y="0"/>
                    <a:pt x="3470" y="218"/>
                    <a:pt x="2039" y="1708"/>
                  </a:cubicBezTo>
                  <a:cubicBezTo>
                    <a:pt x="0" y="3814"/>
                    <a:pt x="1120" y="6086"/>
                    <a:pt x="1120" y="6086"/>
                  </a:cubicBezTo>
                  <a:lnTo>
                    <a:pt x="1454" y="5769"/>
                  </a:lnTo>
                  <a:lnTo>
                    <a:pt x="4445" y="5000"/>
                  </a:lnTo>
                  <a:cubicBezTo>
                    <a:pt x="4211" y="4198"/>
                    <a:pt x="4562" y="3195"/>
                    <a:pt x="4762" y="2728"/>
                  </a:cubicBezTo>
                  <a:lnTo>
                    <a:pt x="4779" y="2711"/>
                  </a:lnTo>
                  <a:cubicBezTo>
                    <a:pt x="5364" y="5769"/>
                    <a:pt x="8739" y="6086"/>
                    <a:pt x="8739" y="6086"/>
                  </a:cubicBezTo>
                  <a:lnTo>
                    <a:pt x="8472" y="11767"/>
                  </a:lnTo>
                  <a:cubicBezTo>
                    <a:pt x="11819" y="11053"/>
                    <a:pt x="12067" y="7627"/>
                    <a:pt x="12060" y="6537"/>
                  </a:cubicBezTo>
                  <a:lnTo>
                    <a:pt x="12060" y="6537"/>
                  </a:lnTo>
                  <a:cubicBezTo>
                    <a:pt x="12061" y="6549"/>
                    <a:pt x="12063" y="6560"/>
                    <a:pt x="12064" y="6571"/>
                  </a:cubicBezTo>
                  <a:lnTo>
                    <a:pt x="12058" y="6448"/>
                  </a:lnTo>
                  <a:lnTo>
                    <a:pt x="12058" y="6448"/>
                  </a:lnTo>
                  <a:cubicBezTo>
                    <a:pt x="12059" y="6476"/>
                    <a:pt x="12059" y="6505"/>
                    <a:pt x="12060" y="6537"/>
                  </a:cubicBezTo>
                  <a:lnTo>
                    <a:pt x="12060" y="6537"/>
                  </a:lnTo>
                  <a:cubicBezTo>
                    <a:pt x="12008" y="6139"/>
                    <a:pt x="11912" y="5328"/>
                    <a:pt x="11847" y="5100"/>
                  </a:cubicBezTo>
                  <a:cubicBezTo>
                    <a:pt x="10727" y="840"/>
                    <a:pt x="6985" y="38"/>
                    <a:pt x="6249" y="38"/>
                  </a:cubicBezTo>
                  <a:cubicBezTo>
                    <a:pt x="6015" y="38"/>
                    <a:pt x="5731" y="0"/>
                    <a:pt x="5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a:off x="6185675" y="2198775"/>
              <a:ext cx="91775" cy="98975"/>
            </a:xfrm>
            <a:custGeom>
              <a:avLst/>
              <a:gdLst/>
              <a:ahLst/>
              <a:cxnLst/>
              <a:rect l="l" t="t" r="r" b="b"/>
              <a:pathLst>
                <a:path w="3671" h="3959" extrusionOk="0">
                  <a:moveTo>
                    <a:pt x="1601" y="0"/>
                  </a:moveTo>
                  <a:cubicBezTo>
                    <a:pt x="1467" y="0"/>
                    <a:pt x="1332" y="14"/>
                    <a:pt x="1198" y="41"/>
                  </a:cubicBezTo>
                  <a:cubicBezTo>
                    <a:pt x="770" y="164"/>
                    <a:pt x="398" y="565"/>
                    <a:pt x="376" y="1004"/>
                  </a:cubicBezTo>
                  <a:lnTo>
                    <a:pt x="376" y="1004"/>
                  </a:lnTo>
                  <a:cubicBezTo>
                    <a:pt x="15" y="1700"/>
                    <a:pt x="0" y="2546"/>
                    <a:pt x="379" y="3266"/>
                  </a:cubicBezTo>
                  <a:cubicBezTo>
                    <a:pt x="529" y="3550"/>
                    <a:pt x="763" y="3784"/>
                    <a:pt x="1064" y="3901"/>
                  </a:cubicBezTo>
                  <a:cubicBezTo>
                    <a:pt x="1179" y="3939"/>
                    <a:pt x="1300" y="3958"/>
                    <a:pt x="1420" y="3958"/>
                  </a:cubicBezTo>
                  <a:cubicBezTo>
                    <a:pt x="1667" y="3958"/>
                    <a:pt x="1915" y="3880"/>
                    <a:pt x="2117" y="3734"/>
                  </a:cubicBezTo>
                  <a:cubicBezTo>
                    <a:pt x="2434" y="3534"/>
                    <a:pt x="2701" y="3266"/>
                    <a:pt x="2919" y="2965"/>
                  </a:cubicBezTo>
                  <a:cubicBezTo>
                    <a:pt x="3286" y="2498"/>
                    <a:pt x="3671" y="1946"/>
                    <a:pt x="3554" y="1345"/>
                  </a:cubicBezTo>
                  <a:cubicBezTo>
                    <a:pt x="3470" y="860"/>
                    <a:pt x="3052" y="493"/>
                    <a:pt x="2618" y="275"/>
                  </a:cubicBezTo>
                  <a:cubicBezTo>
                    <a:pt x="2303" y="94"/>
                    <a:pt x="1954" y="0"/>
                    <a:pt x="1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5901475" y="2104125"/>
              <a:ext cx="109900" cy="115750"/>
            </a:xfrm>
            <a:custGeom>
              <a:avLst/>
              <a:gdLst/>
              <a:ahLst/>
              <a:cxnLst/>
              <a:rect l="l" t="t" r="r" b="b"/>
              <a:pathLst>
                <a:path w="4396" h="4630" extrusionOk="0">
                  <a:moveTo>
                    <a:pt x="4146" y="1"/>
                  </a:moveTo>
                  <a:cubicBezTo>
                    <a:pt x="3968" y="1"/>
                    <a:pt x="3696" y="27"/>
                    <a:pt x="3359" y="118"/>
                  </a:cubicBezTo>
                  <a:cubicBezTo>
                    <a:pt x="1705" y="553"/>
                    <a:pt x="435" y="1906"/>
                    <a:pt x="118" y="3594"/>
                  </a:cubicBezTo>
                  <a:cubicBezTo>
                    <a:pt x="1" y="4228"/>
                    <a:pt x="68" y="4629"/>
                    <a:pt x="118" y="4629"/>
                  </a:cubicBezTo>
                  <a:cubicBezTo>
                    <a:pt x="168" y="4629"/>
                    <a:pt x="185" y="4245"/>
                    <a:pt x="352" y="3660"/>
                  </a:cubicBezTo>
                  <a:cubicBezTo>
                    <a:pt x="786" y="2123"/>
                    <a:pt x="1939" y="887"/>
                    <a:pt x="3443" y="352"/>
                  </a:cubicBezTo>
                  <a:cubicBezTo>
                    <a:pt x="4011" y="135"/>
                    <a:pt x="4395" y="85"/>
                    <a:pt x="4378" y="35"/>
                  </a:cubicBezTo>
                  <a:cubicBezTo>
                    <a:pt x="4378" y="19"/>
                    <a:pt x="4295" y="1"/>
                    <a:pt x="4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6127475" y="2252000"/>
              <a:ext cx="43875" cy="45125"/>
            </a:xfrm>
            <a:custGeom>
              <a:avLst/>
              <a:gdLst/>
              <a:ahLst/>
              <a:cxnLst/>
              <a:rect l="l" t="t" r="r" b="b"/>
              <a:pathLst>
                <a:path w="1755" h="1805" extrusionOk="0">
                  <a:moveTo>
                    <a:pt x="918" y="0"/>
                  </a:moveTo>
                  <a:cubicBezTo>
                    <a:pt x="907" y="0"/>
                    <a:pt x="896" y="1"/>
                    <a:pt x="886" y="1"/>
                  </a:cubicBezTo>
                  <a:cubicBezTo>
                    <a:pt x="535" y="68"/>
                    <a:pt x="251" y="318"/>
                    <a:pt x="151" y="636"/>
                  </a:cubicBezTo>
                  <a:cubicBezTo>
                    <a:pt x="34" y="970"/>
                    <a:pt x="0" y="1304"/>
                    <a:pt x="34" y="1655"/>
                  </a:cubicBezTo>
                  <a:lnTo>
                    <a:pt x="67" y="1689"/>
                  </a:lnTo>
                  <a:cubicBezTo>
                    <a:pt x="238" y="1766"/>
                    <a:pt x="419" y="1804"/>
                    <a:pt x="600" y="1804"/>
                  </a:cubicBezTo>
                  <a:cubicBezTo>
                    <a:pt x="808" y="1804"/>
                    <a:pt x="1015" y="1754"/>
                    <a:pt x="1203" y="1655"/>
                  </a:cubicBezTo>
                  <a:cubicBezTo>
                    <a:pt x="1554" y="1471"/>
                    <a:pt x="1755" y="1087"/>
                    <a:pt x="1704" y="686"/>
                  </a:cubicBezTo>
                  <a:cubicBezTo>
                    <a:pt x="1639" y="296"/>
                    <a:pt x="1305" y="0"/>
                    <a:pt x="91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6143350" y="2260275"/>
              <a:ext cx="16725" cy="29325"/>
            </a:xfrm>
            <a:custGeom>
              <a:avLst/>
              <a:gdLst/>
              <a:ahLst/>
              <a:cxnLst/>
              <a:rect l="l" t="t" r="r" b="b"/>
              <a:pathLst>
                <a:path w="669" h="1173" extrusionOk="0">
                  <a:moveTo>
                    <a:pt x="71" y="0"/>
                  </a:moveTo>
                  <a:cubicBezTo>
                    <a:pt x="42" y="0"/>
                    <a:pt x="23" y="8"/>
                    <a:pt x="17" y="21"/>
                  </a:cubicBezTo>
                  <a:cubicBezTo>
                    <a:pt x="17" y="38"/>
                    <a:pt x="100" y="71"/>
                    <a:pt x="201" y="171"/>
                  </a:cubicBezTo>
                  <a:cubicBezTo>
                    <a:pt x="468" y="388"/>
                    <a:pt x="451" y="806"/>
                    <a:pt x="184" y="1023"/>
                  </a:cubicBezTo>
                  <a:cubicBezTo>
                    <a:pt x="84" y="1107"/>
                    <a:pt x="0" y="1140"/>
                    <a:pt x="0" y="1157"/>
                  </a:cubicBezTo>
                  <a:cubicBezTo>
                    <a:pt x="0" y="1165"/>
                    <a:pt x="20" y="1172"/>
                    <a:pt x="56" y="1172"/>
                  </a:cubicBezTo>
                  <a:cubicBezTo>
                    <a:pt x="100" y="1172"/>
                    <a:pt x="168" y="1161"/>
                    <a:pt x="251" y="1124"/>
                  </a:cubicBezTo>
                  <a:cubicBezTo>
                    <a:pt x="652" y="890"/>
                    <a:pt x="668" y="305"/>
                    <a:pt x="267" y="71"/>
                  </a:cubicBezTo>
                  <a:cubicBezTo>
                    <a:pt x="186" y="20"/>
                    <a:pt x="116" y="0"/>
                    <a:pt x="7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5986275" y="2197950"/>
              <a:ext cx="91925" cy="83925"/>
            </a:xfrm>
            <a:custGeom>
              <a:avLst/>
              <a:gdLst/>
              <a:ahLst/>
              <a:cxnLst/>
              <a:rect l="l" t="t" r="r" b="b"/>
              <a:pathLst>
                <a:path w="3677" h="3357" extrusionOk="0">
                  <a:moveTo>
                    <a:pt x="1647" y="1"/>
                  </a:moveTo>
                  <a:cubicBezTo>
                    <a:pt x="1276" y="1"/>
                    <a:pt x="910" y="123"/>
                    <a:pt x="619" y="358"/>
                  </a:cubicBezTo>
                  <a:cubicBezTo>
                    <a:pt x="318" y="592"/>
                    <a:pt x="118" y="910"/>
                    <a:pt x="34" y="1277"/>
                  </a:cubicBezTo>
                  <a:cubicBezTo>
                    <a:pt x="17" y="1378"/>
                    <a:pt x="1" y="1478"/>
                    <a:pt x="1" y="1578"/>
                  </a:cubicBezTo>
                  <a:cubicBezTo>
                    <a:pt x="1" y="1645"/>
                    <a:pt x="17" y="1678"/>
                    <a:pt x="17" y="1678"/>
                  </a:cubicBezTo>
                  <a:cubicBezTo>
                    <a:pt x="34" y="1678"/>
                    <a:pt x="34" y="1528"/>
                    <a:pt x="101" y="1294"/>
                  </a:cubicBezTo>
                  <a:cubicBezTo>
                    <a:pt x="201" y="960"/>
                    <a:pt x="402" y="659"/>
                    <a:pt x="686" y="459"/>
                  </a:cubicBezTo>
                  <a:cubicBezTo>
                    <a:pt x="967" y="248"/>
                    <a:pt x="1283" y="152"/>
                    <a:pt x="1591" y="152"/>
                  </a:cubicBezTo>
                  <a:cubicBezTo>
                    <a:pt x="2382" y="152"/>
                    <a:pt x="3125" y="777"/>
                    <a:pt x="3125" y="1678"/>
                  </a:cubicBezTo>
                  <a:cubicBezTo>
                    <a:pt x="3125" y="2580"/>
                    <a:pt x="2382" y="3204"/>
                    <a:pt x="1591" y="3204"/>
                  </a:cubicBezTo>
                  <a:cubicBezTo>
                    <a:pt x="1283" y="3204"/>
                    <a:pt x="967" y="3109"/>
                    <a:pt x="686" y="2898"/>
                  </a:cubicBezTo>
                  <a:cubicBezTo>
                    <a:pt x="402" y="2698"/>
                    <a:pt x="201" y="2397"/>
                    <a:pt x="101" y="2063"/>
                  </a:cubicBezTo>
                  <a:cubicBezTo>
                    <a:pt x="34" y="1829"/>
                    <a:pt x="34" y="1678"/>
                    <a:pt x="17" y="1678"/>
                  </a:cubicBezTo>
                  <a:cubicBezTo>
                    <a:pt x="17" y="1678"/>
                    <a:pt x="1" y="1712"/>
                    <a:pt x="1" y="1779"/>
                  </a:cubicBezTo>
                  <a:cubicBezTo>
                    <a:pt x="1" y="1879"/>
                    <a:pt x="17" y="1979"/>
                    <a:pt x="34" y="2079"/>
                  </a:cubicBezTo>
                  <a:cubicBezTo>
                    <a:pt x="118" y="2447"/>
                    <a:pt x="318" y="2765"/>
                    <a:pt x="619" y="2998"/>
                  </a:cubicBezTo>
                  <a:cubicBezTo>
                    <a:pt x="910" y="3234"/>
                    <a:pt x="1276" y="3356"/>
                    <a:pt x="1647" y="3356"/>
                  </a:cubicBezTo>
                  <a:cubicBezTo>
                    <a:pt x="1829" y="3356"/>
                    <a:pt x="2013" y="3326"/>
                    <a:pt x="2189" y="3266"/>
                  </a:cubicBezTo>
                  <a:cubicBezTo>
                    <a:pt x="3677" y="2731"/>
                    <a:pt x="3677" y="626"/>
                    <a:pt x="2189" y="91"/>
                  </a:cubicBezTo>
                  <a:cubicBezTo>
                    <a:pt x="2013" y="31"/>
                    <a:pt x="1829" y="1"/>
                    <a:pt x="1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a:off x="5893975" y="2197950"/>
              <a:ext cx="91900" cy="83925"/>
            </a:xfrm>
            <a:custGeom>
              <a:avLst/>
              <a:gdLst/>
              <a:ahLst/>
              <a:cxnLst/>
              <a:rect l="l" t="t" r="r" b="b"/>
              <a:pathLst>
                <a:path w="3676" h="3357" extrusionOk="0">
                  <a:moveTo>
                    <a:pt x="1646" y="1"/>
                  </a:moveTo>
                  <a:cubicBezTo>
                    <a:pt x="1275" y="1"/>
                    <a:pt x="909" y="123"/>
                    <a:pt x="618" y="358"/>
                  </a:cubicBezTo>
                  <a:cubicBezTo>
                    <a:pt x="318" y="592"/>
                    <a:pt x="117" y="910"/>
                    <a:pt x="33" y="1277"/>
                  </a:cubicBezTo>
                  <a:cubicBezTo>
                    <a:pt x="17" y="1378"/>
                    <a:pt x="0" y="1478"/>
                    <a:pt x="0" y="1578"/>
                  </a:cubicBezTo>
                  <a:cubicBezTo>
                    <a:pt x="0" y="1645"/>
                    <a:pt x="17" y="1678"/>
                    <a:pt x="17" y="1678"/>
                  </a:cubicBezTo>
                  <a:cubicBezTo>
                    <a:pt x="33" y="1678"/>
                    <a:pt x="33" y="1528"/>
                    <a:pt x="100" y="1294"/>
                  </a:cubicBezTo>
                  <a:cubicBezTo>
                    <a:pt x="201" y="960"/>
                    <a:pt x="401" y="659"/>
                    <a:pt x="685" y="459"/>
                  </a:cubicBezTo>
                  <a:cubicBezTo>
                    <a:pt x="967" y="248"/>
                    <a:pt x="1282" y="152"/>
                    <a:pt x="1591" y="152"/>
                  </a:cubicBezTo>
                  <a:cubicBezTo>
                    <a:pt x="2381" y="152"/>
                    <a:pt x="3125" y="777"/>
                    <a:pt x="3125" y="1678"/>
                  </a:cubicBezTo>
                  <a:cubicBezTo>
                    <a:pt x="3125" y="2580"/>
                    <a:pt x="2381" y="3204"/>
                    <a:pt x="1591" y="3204"/>
                  </a:cubicBezTo>
                  <a:cubicBezTo>
                    <a:pt x="1282" y="3204"/>
                    <a:pt x="967" y="3109"/>
                    <a:pt x="685" y="2898"/>
                  </a:cubicBezTo>
                  <a:cubicBezTo>
                    <a:pt x="401" y="2698"/>
                    <a:pt x="201" y="2397"/>
                    <a:pt x="100" y="2063"/>
                  </a:cubicBezTo>
                  <a:cubicBezTo>
                    <a:pt x="33" y="1829"/>
                    <a:pt x="33" y="1678"/>
                    <a:pt x="17" y="1678"/>
                  </a:cubicBezTo>
                  <a:cubicBezTo>
                    <a:pt x="17" y="1678"/>
                    <a:pt x="0" y="1712"/>
                    <a:pt x="0" y="1779"/>
                  </a:cubicBezTo>
                  <a:cubicBezTo>
                    <a:pt x="0" y="1879"/>
                    <a:pt x="17" y="1979"/>
                    <a:pt x="33" y="2079"/>
                  </a:cubicBezTo>
                  <a:cubicBezTo>
                    <a:pt x="117" y="2447"/>
                    <a:pt x="318" y="2765"/>
                    <a:pt x="618" y="2998"/>
                  </a:cubicBezTo>
                  <a:cubicBezTo>
                    <a:pt x="909" y="3234"/>
                    <a:pt x="1275" y="3356"/>
                    <a:pt x="1646" y="3356"/>
                  </a:cubicBezTo>
                  <a:cubicBezTo>
                    <a:pt x="1829" y="3356"/>
                    <a:pt x="2012" y="3326"/>
                    <a:pt x="2189" y="3266"/>
                  </a:cubicBezTo>
                  <a:cubicBezTo>
                    <a:pt x="3676" y="2731"/>
                    <a:pt x="3676" y="626"/>
                    <a:pt x="2189" y="91"/>
                  </a:cubicBezTo>
                  <a:cubicBezTo>
                    <a:pt x="2012" y="31"/>
                    <a:pt x="1829" y="1"/>
                    <a:pt x="1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5"/>
            <p:cNvSpPr/>
            <p:nvPr/>
          </p:nvSpPr>
          <p:spPr>
            <a:xfrm>
              <a:off x="5974575" y="2239075"/>
              <a:ext cx="14650" cy="4200"/>
            </a:xfrm>
            <a:custGeom>
              <a:avLst/>
              <a:gdLst/>
              <a:ahLst/>
              <a:cxnLst/>
              <a:rect l="l" t="t" r="r" b="b"/>
              <a:pathLst>
                <a:path w="586" h="168" extrusionOk="0">
                  <a:moveTo>
                    <a:pt x="285" y="0"/>
                  </a:moveTo>
                  <a:cubicBezTo>
                    <a:pt x="134" y="0"/>
                    <a:pt x="1" y="33"/>
                    <a:pt x="1" y="84"/>
                  </a:cubicBezTo>
                  <a:cubicBezTo>
                    <a:pt x="1" y="134"/>
                    <a:pt x="134" y="167"/>
                    <a:pt x="285" y="167"/>
                  </a:cubicBezTo>
                  <a:cubicBezTo>
                    <a:pt x="452" y="167"/>
                    <a:pt x="586" y="134"/>
                    <a:pt x="586" y="84"/>
                  </a:cubicBezTo>
                  <a:cubicBezTo>
                    <a:pt x="586" y="33"/>
                    <a:pt x="452" y="0"/>
                    <a:pt x="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6065225" y="2247900"/>
              <a:ext cx="71450" cy="14775"/>
            </a:xfrm>
            <a:custGeom>
              <a:avLst/>
              <a:gdLst/>
              <a:ahLst/>
              <a:cxnLst/>
              <a:rect l="l" t="t" r="r" b="b"/>
              <a:pathLst>
                <a:path w="2858" h="591" extrusionOk="0">
                  <a:moveTo>
                    <a:pt x="79" y="0"/>
                  </a:moveTo>
                  <a:cubicBezTo>
                    <a:pt x="31" y="0"/>
                    <a:pt x="4" y="5"/>
                    <a:pt x="1" y="15"/>
                  </a:cubicBezTo>
                  <a:cubicBezTo>
                    <a:pt x="1" y="65"/>
                    <a:pt x="619" y="232"/>
                    <a:pt x="1404" y="382"/>
                  </a:cubicBezTo>
                  <a:cubicBezTo>
                    <a:pt x="2074" y="510"/>
                    <a:pt x="2646" y="590"/>
                    <a:pt x="2800" y="590"/>
                  </a:cubicBezTo>
                  <a:cubicBezTo>
                    <a:pt x="2827" y="590"/>
                    <a:pt x="2841" y="588"/>
                    <a:pt x="2841" y="583"/>
                  </a:cubicBezTo>
                  <a:cubicBezTo>
                    <a:pt x="2858" y="533"/>
                    <a:pt x="2223" y="366"/>
                    <a:pt x="1438" y="215"/>
                  </a:cubicBezTo>
                  <a:cubicBezTo>
                    <a:pt x="819" y="81"/>
                    <a:pt x="275"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a:off x="5833825" y="3063200"/>
              <a:ext cx="564350" cy="1370125"/>
            </a:xfrm>
            <a:custGeom>
              <a:avLst/>
              <a:gdLst/>
              <a:ahLst/>
              <a:cxnLst/>
              <a:rect l="l" t="t" r="r" b="b"/>
              <a:pathLst>
                <a:path w="22574" h="54805" extrusionOk="0">
                  <a:moveTo>
                    <a:pt x="16007" y="1"/>
                  </a:moveTo>
                  <a:lnTo>
                    <a:pt x="0" y="602"/>
                  </a:lnTo>
                  <a:lnTo>
                    <a:pt x="2556" y="54621"/>
                  </a:lnTo>
                  <a:lnTo>
                    <a:pt x="10760" y="54805"/>
                  </a:lnTo>
                  <a:lnTo>
                    <a:pt x="8638" y="8105"/>
                  </a:lnTo>
                  <a:lnTo>
                    <a:pt x="14186" y="54604"/>
                  </a:lnTo>
                  <a:lnTo>
                    <a:pt x="22573" y="54805"/>
                  </a:lnTo>
                  <a:lnTo>
                    <a:pt x="160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5931975" y="3082425"/>
              <a:ext cx="63925" cy="1348400"/>
            </a:xfrm>
            <a:custGeom>
              <a:avLst/>
              <a:gdLst/>
              <a:ahLst/>
              <a:cxnLst/>
              <a:rect l="l" t="t" r="r" b="b"/>
              <a:pathLst>
                <a:path w="2557" h="53936" extrusionOk="0">
                  <a:moveTo>
                    <a:pt x="34" y="1"/>
                  </a:moveTo>
                  <a:lnTo>
                    <a:pt x="34" y="1"/>
                  </a:lnTo>
                  <a:cubicBezTo>
                    <a:pt x="1" y="1"/>
                    <a:pt x="502" y="12081"/>
                    <a:pt x="1187" y="26968"/>
                  </a:cubicBezTo>
                  <a:cubicBezTo>
                    <a:pt x="1872" y="41872"/>
                    <a:pt x="2457" y="53936"/>
                    <a:pt x="2507" y="53936"/>
                  </a:cubicBezTo>
                  <a:cubicBezTo>
                    <a:pt x="2557" y="53936"/>
                    <a:pt x="2039" y="41855"/>
                    <a:pt x="1354" y="26968"/>
                  </a:cubicBezTo>
                  <a:cubicBezTo>
                    <a:pt x="686" y="12064"/>
                    <a:pt x="84"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5"/>
            <p:cNvSpPr/>
            <p:nvPr/>
          </p:nvSpPr>
          <p:spPr>
            <a:xfrm>
              <a:off x="6139175" y="3110000"/>
              <a:ext cx="162500" cy="1309975"/>
            </a:xfrm>
            <a:custGeom>
              <a:avLst/>
              <a:gdLst/>
              <a:ahLst/>
              <a:cxnLst/>
              <a:rect l="l" t="t" r="r" b="b"/>
              <a:pathLst>
                <a:path w="6500" h="52399" extrusionOk="0">
                  <a:moveTo>
                    <a:pt x="50" y="0"/>
                  </a:moveTo>
                  <a:cubicBezTo>
                    <a:pt x="0" y="0"/>
                    <a:pt x="1387" y="11746"/>
                    <a:pt x="3158" y="26216"/>
                  </a:cubicBezTo>
                  <a:cubicBezTo>
                    <a:pt x="4928" y="40675"/>
                    <a:pt x="6397" y="52398"/>
                    <a:pt x="6449" y="52398"/>
                  </a:cubicBezTo>
                  <a:cubicBezTo>
                    <a:pt x="6449" y="52398"/>
                    <a:pt x="6449" y="52398"/>
                    <a:pt x="6450" y="52398"/>
                  </a:cubicBezTo>
                  <a:cubicBezTo>
                    <a:pt x="6500" y="52398"/>
                    <a:pt x="5113" y="40669"/>
                    <a:pt x="3342" y="26199"/>
                  </a:cubicBezTo>
                  <a:cubicBezTo>
                    <a:pt x="1571" y="11713"/>
                    <a:pt x="100" y="0"/>
                    <a:pt x="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5"/>
            <p:cNvSpPr/>
            <p:nvPr/>
          </p:nvSpPr>
          <p:spPr>
            <a:xfrm>
              <a:off x="5683025" y="2421600"/>
              <a:ext cx="708450" cy="660850"/>
            </a:xfrm>
            <a:custGeom>
              <a:avLst/>
              <a:gdLst/>
              <a:ahLst/>
              <a:cxnLst/>
              <a:rect l="l" t="t" r="r" b="b"/>
              <a:pathLst>
                <a:path w="28338" h="26434" extrusionOk="0">
                  <a:moveTo>
                    <a:pt x="11663" y="1"/>
                  </a:moveTo>
                  <a:lnTo>
                    <a:pt x="11663" y="519"/>
                  </a:lnTo>
                  <a:cubicBezTo>
                    <a:pt x="10293" y="702"/>
                    <a:pt x="8956" y="1103"/>
                    <a:pt x="7720" y="1705"/>
                  </a:cubicBezTo>
                  <a:lnTo>
                    <a:pt x="0" y="4829"/>
                  </a:lnTo>
                  <a:lnTo>
                    <a:pt x="2473" y="11647"/>
                  </a:lnTo>
                  <a:lnTo>
                    <a:pt x="7703" y="9892"/>
                  </a:lnTo>
                  <a:lnTo>
                    <a:pt x="7703" y="9892"/>
                  </a:lnTo>
                  <a:cubicBezTo>
                    <a:pt x="7669" y="9976"/>
                    <a:pt x="7636" y="10076"/>
                    <a:pt x="7603" y="10176"/>
                  </a:cubicBezTo>
                  <a:cubicBezTo>
                    <a:pt x="7402" y="10945"/>
                    <a:pt x="7469" y="11780"/>
                    <a:pt x="7803" y="12499"/>
                  </a:cubicBezTo>
                  <a:cubicBezTo>
                    <a:pt x="7970" y="12850"/>
                    <a:pt x="8187" y="13167"/>
                    <a:pt x="8455" y="13434"/>
                  </a:cubicBezTo>
                  <a:lnTo>
                    <a:pt x="8355" y="18931"/>
                  </a:lnTo>
                  <a:lnTo>
                    <a:pt x="6032" y="26266"/>
                  </a:lnTo>
                  <a:lnTo>
                    <a:pt x="22039" y="26434"/>
                  </a:lnTo>
                  <a:lnTo>
                    <a:pt x="22039" y="26434"/>
                  </a:lnTo>
                  <a:lnTo>
                    <a:pt x="20218" y="18514"/>
                  </a:lnTo>
                  <a:lnTo>
                    <a:pt x="21053" y="10677"/>
                  </a:lnTo>
                  <a:lnTo>
                    <a:pt x="24127" y="13685"/>
                  </a:lnTo>
                  <a:lnTo>
                    <a:pt x="28338" y="8422"/>
                  </a:lnTo>
                  <a:lnTo>
                    <a:pt x="23175" y="3225"/>
                  </a:lnTo>
                  <a:cubicBezTo>
                    <a:pt x="22189" y="2189"/>
                    <a:pt x="20953" y="1387"/>
                    <a:pt x="19599" y="920"/>
                  </a:cubicBezTo>
                  <a:cubicBezTo>
                    <a:pt x="18948" y="669"/>
                    <a:pt x="18263" y="535"/>
                    <a:pt x="17561" y="502"/>
                  </a:cubicBezTo>
                  <a:lnTo>
                    <a:pt x="17561" y="84"/>
                  </a:lnTo>
                  <a:lnTo>
                    <a:pt x="15289" y="134"/>
                  </a:lnTo>
                  <a:cubicBezTo>
                    <a:pt x="15289" y="134"/>
                    <a:pt x="15188" y="485"/>
                    <a:pt x="15055" y="886"/>
                  </a:cubicBezTo>
                  <a:cubicBezTo>
                    <a:pt x="14938" y="1204"/>
                    <a:pt x="14871" y="1872"/>
                    <a:pt x="14737" y="1872"/>
                  </a:cubicBezTo>
                  <a:cubicBezTo>
                    <a:pt x="14570" y="1872"/>
                    <a:pt x="14353" y="1204"/>
                    <a:pt x="14136" y="886"/>
                  </a:cubicBezTo>
                  <a:cubicBezTo>
                    <a:pt x="13935" y="469"/>
                    <a:pt x="13751" y="101"/>
                    <a:pt x="13751" y="101"/>
                  </a:cubicBezTo>
                  <a:lnTo>
                    <a:pt x="1166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5"/>
            <p:cNvSpPr/>
            <p:nvPr/>
          </p:nvSpPr>
          <p:spPr>
            <a:xfrm>
              <a:off x="5972075" y="2426200"/>
              <a:ext cx="53500" cy="36950"/>
            </a:xfrm>
            <a:custGeom>
              <a:avLst/>
              <a:gdLst/>
              <a:ahLst/>
              <a:cxnLst/>
              <a:rect l="l" t="t" r="r" b="b"/>
              <a:pathLst>
                <a:path w="2140" h="1478" extrusionOk="0">
                  <a:moveTo>
                    <a:pt x="2139" y="0"/>
                  </a:moveTo>
                  <a:lnTo>
                    <a:pt x="2139" y="0"/>
                  </a:lnTo>
                  <a:cubicBezTo>
                    <a:pt x="2039" y="134"/>
                    <a:pt x="1955" y="285"/>
                    <a:pt x="1905" y="435"/>
                  </a:cubicBezTo>
                  <a:cubicBezTo>
                    <a:pt x="1839" y="602"/>
                    <a:pt x="1772" y="769"/>
                    <a:pt x="1705" y="936"/>
                  </a:cubicBezTo>
                  <a:cubicBezTo>
                    <a:pt x="1648" y="1077"/>
                    <a:pt x="1592" y="1313"/>
                    <a:pt x="1506" y="1313"/>
                  </a:cubicBezTo>
                  <a:cubicBezTo>
                    <a:pt x="1490" y="1313"/>
                    <a:pt x="1472" y="1305"/>
                    <a:pt x="1454" y="1287"/>
                  </a:cubicBezTo>
                  <a:cubicBezTo>
                    <a:pt x="729" y="814"/>
                    <a:pt x="108" y="431"/>
                    <a:pt x="26" y="431"/>
                  </a:cubicBezTo>
                  <a:cubicBezTo>
                    <a:pt x="21" y="431"/>
                    <a:pt x="18" y="432"/>
                    <a:pt x="17" y="435"/>
                  </a:cubicBezTo>
                  <a:cubicBezTo>
                    <a:pt x="1" y="468"/>
                    <a:pt x="585" y="919"/>
                    <a:pt x="1371" y="1437"/>
                  </a:cubicBezTo>
                  <a:cubicBezTo>
                    <a:pt x="1407" y="1465"/>
                    <a:pt x="1454" y="1477"/>
                    <a:pt x="1500" y="1477"/>
                  </a:cubicBezTo>
                  <a:cubicBezTo>
                    <a:pt x="1538" y="1477"/>
                    <a:pt x="1575" y="1469"/>
                    <a:pt x="1605" y="1454"/>
                  </a:cubicBezTo>
                  <a:cubicBezTo>
                    <a:pt x="1671" y="1421"/>
                    <a:pt x="1722" y="1354"/>
                    <a:pt x="1755" y="1287"/>
                  </a:cubicBezTo>
                  <a:cubicBezTo>
                    <a:pt x="1805" y="1170"/>
                    <a:pt x="1822" y="1087"/>
                    <a:pt x="1855" y="986"/>
                  </a:cubicBezTo>
                  <a:cubicBezTo>
                    <a:pt x="1922" y="819"/>
                    <a:pt x="1972" y="652"/>
                    <a:pt x="2022" y="485"/>
                  </a:cubicBezTo>
                  <a:cubicBezTo>
                    <a:pt x="2089" y="318"/>
                    <a:pt x="2123" y="168"/>
                    <a:pt x="2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5"/>
            <p:cNvSpPr/>
            <p:nvPr/>
          </p:nvSpPr>
          <p:spPr>
            <a:xfrm>
              <a:off x="6066900" y="2432025"/>
              <a:ext cx="61000" cy="43075"/>
            </a:xfrm>
            <a:custGeom>
              <a:avLst/>
              <a:gdLst/>
              <a:ahLst/>
              <a:cxnLst/>
              <a:rect l="l" t="t" r="r" b="b"/>
              <a:pathLst>
                <a:path w="2440" h="1723" extrusionOk="0">
                  <a:moveTo>
                    <a:pt x="37" y="0"/>
                  </a:moveTo>
                  <a:cubicBezTo>
                    <a:pt x="36" y="0"/>
                    <a:pt x="35" y="1"/>
                    <a:pt x="34" y="1"/>
                  </a:cubicBezTo>
                  <a:cubicBezTo>
                    <a:pt x="0" y="1"/>
                    <a:pt x="201" y="787"/>
                    <a:pt x="786" y="1639"/>
                  </a:cubicBezTo>
                  <a:lnTo>
                    <a:pt x="836" y="1722"/>
                  </a:lnTo>
                  <a:lnTo>
                    <a:pt x="903" y="1672"/>
                  </a:lnTo>
                  <a:cubicBezTo>
                    <a:pt x="953" y="1639"/>
                    <a:pt x="986" y="1605"/>
                    <a:pt x="1020" y="1589"/>
                  </a:cubicBezTo>
                  <a:cubicBezTo>
                    <a:pt x="1922" y="954"/>
                    <a:pt x="2440" y="219"/>
                    <a:pt x="2390" y="185"/>
                  </a:cubicBezTo>
                  <a:cubicBezTo>
                    <a:pt x="2389" y="184"/>
                    <a:pt x="2388" y="184"/>
                    <a:pt x="2386" y="184"/>
                  </a:cubicBezTo>
                  <a:cubicBezTo>
                    <a:pt x="2329" y="184"/>
                    <a:pt x="1767" y="835"/>
                    <a:pt x="919" y="1438"/>
                  </a:cubicBezTo>
                  <a:lnTo>
                    <a:pt x="878" y="1468"/>
                  </a:lnTo>
                  <a:lnTo>
                    <a:pt x="878" y="1468"/>
                  </a:lnTo>
                  <a:cubicBezTo>
                    <a:pt x="360" y="686"/>
                    <a:pt x="94"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5"/>
            <p:cNvSpPr/>
            <p:nvPr/>
          </p:nvSpPr>
          <p:spPr>
            <a:xfrm>
              <a:off x="6033475" y="2468400"/>
              <a:ext cx="19250" cy="612375"/>
            </a:xfrm>
            <a:custGeom>
              <a:avLst/>
              <a:gdLst/>
              <a:ahLst/>
              <a:cxnLst/>
              <a:rect l="l" t="t" r="r" b="b"/>
              <a:pathLst>
                <a:path w="770" h="24495" extrusionOk="0">
                  <a:moveTo>
                    <a:pt x="719" y="0"/>
                  </a:moveTo>
                  <a:cubicBezTo>
                    <a:pt x="702" y="84"/>
                    <a:pt x="702" y="167"/>
                    <a:pt x="702" y="251"/>
                  </a:cubicBezTo>
                  <a:cubicBezTo>
                    <a:pt x="702" y="434"/>
                    <a:pt x="686" y="668"/>
                    <a:pt x="686" y="969"/>
                  </a:cubicBezTo>
                  <a:cubicBezTo>
                    <a:pt x="669" y="1604"/>
                    <a:pt x="652" y="2490"/>
                    <a:pt x="619" y="3592"/>
                  </a:cubicBezTo>
                  <a:cubicBezTo>
                    <a:pt x="535" y="5815"/>
                    <a:pt x="418" y="8872"/>
                    <a:pt x="301" y="12247"/>
                  </a:cubicBezTo>
                  <a:cubicBezTo>
                    <a:pt x="168" y="15622"/>
                    <a:pt x="68" y="18680"/>
                    <a:pt x="17" y="20902"/>
                  </a:cubicBezTo>
                  <a:cubicBezTo>
                    <a:pt x="1" y="22005"/>
                    <a:pt x="1" y="22907"/>
                    <a:pt x="1" y="23526"/>
                  </a:cubicBezTo>
                  <a:cubicBezTo>
                    <a:pt x="17" y="23826"/>
                    <a:pt x="17" y="24060"/>
                    <a:pt x="34" y="24244"/>
                  </a:cubicBezTo>
                  <a:cubicBezTo>
                    <a:pt x="34" y="24328"/>
                    <a:pt x="34" y="24411"/>
                    <a:pt x="51" y="24495"/>
                  </a:cubicBezTo>
                  <a:cubicBezTo>
                    <a:pt x="68" y="24411"/>
                    <a:pt x="68" y="24328"/>
                    <a:pt x="68" y="24244"/>
                  </a:cubicBezTo>
                  <a:cubicBezTo>
                    <a:pt x="68" y="24060"/>
                    <a:pt x="68" y="23826"/>
                    <a:pt x="84" y="23526"/>
                  </a:cubicBezTo>
                  <a:cubicBezTo>
                    <a:pt x="84" y="22891"/>
                    <a:pt x="118" y="22005"/>
                    <a:pt x="151" y="20902"/>
                  </a:cubicBezTo>
                  <a:cubicBezTo>
                    <a:pt x="235" y="18680"/>
                    <a:pt x="335" y="15622"/>
                    <a:pt x="469" y="12247"/>
                  </a:cubicBezTo>
                  <a:cubicBezTo>
                    <a:pt x="602" y="8872"/>
                    <a:pt x="702" y="5798"/>
                    <a:pt x="753" y="3592"/>
                  </a:cubicBezTo>
                  <a:cubicBezTo>
                    <a:pt x="769" y="2473"/>
                    <a:pt x="769" y="1587"/>
                    <a:pt x="753" y="969"/>
                  </a:cubicBezTo>
                  <a:cubicBezTo>
                    <a:pt x="753" y="668"/>
                    <a:pt x="736" y="434"/>
                    <a:pt x="736" y="251"/>
                  </a:cubicBezTo>
                  <a:cubicBezTo>
                    <a:pt x="736" y="167"/>
                    <a:pt x="736" y="84"/>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a:off x="6073175" y="2568800"/>
              <a:ext cx="20475" cy="18650"/>
            </a:xfrm>
            <a:custGeom>
              <a:avLst/>
              <a:gdLst/>
              <a:ahLst/>
              <a:cxnLst/>
              <a:rect l="l" t="t" r="r" b="b"/>
              <a:pathLst>
                <a:path w="819" h="746" extrusionOk="0">
                  <a:moveTo>
                    <a:pt x="496" y="0"/>
                  </a:moveTo>
                  <a:cubicBezTo>
                    <a:pt x="474" y="0"/>
                    <a:pt x="463" y="5"/>
                    <a:pt x="468" y="11"/>
                  </a:cubicBezTo>
                  <a:cubicBezTo>
                    <a:pt x="451" y="44"/>
                    <a:pt x="551" y="61"/>
                    <a:pt x="618" y="195"/>
                  </a:cubicBezTo>
                  <a:cubicBezTo>
                    <a:pt x="652" y="261"/>
                    <a:pt x="668" y="345"/>
                    <a:pt x="635" y="412"/>
                  </a:cubicBezTo>
                  <a:cubicBezTo>
                    <a:pt x="586" y="509"/>
                    <a:pt x="492" y="561"/>
                    <a:pt x="399" y="561"/>
                  </a:cubicBezTo>
                  <a:cubicBezTo>
                    <a:pt x="332" y="561"/>
                    <a:pt x="266" y="534"/>
                    <a:pt x="217" y="479"/>
                  </a:cubicBezTo>
                  <a:cubicBezTo>
                    <a:pt x="167" y="412"/>
                    <a:pt x="150" y="345"/>
                    <a:pt x="167" y="261"/>
                  </a:cubicBezTo>
                  <a:cubicBezTo>
                    <a:pt x="184" y="128"/>
                    <a:pt x="267" y="61"/>
                    <a:pt x="267" y="44"/>
                  </a:cubicBezTo>
                  <a:cubicBezTo>
                    <a:pt x="267" y="41"/>
                    <a:pt x="262" y="39"/>
                    <a:pt x="254" y="39"/>
                  </a:cubicBezTo>
                  <a:cubicBezTo>
                    <a:pt x="215" y="39"/>
                    <a:pt x="105" y="78"/>
                    <a:pt x="50" y="228"/>
                  </a:cubicBezTo>
                  <a:cubicBezTo>
                    <a:pt x="0" y="345"/>
                    <a:pt x="17" y="462"/>
                    <a:pt x="84" y="579"/>
                  </a:cubicBezTo>
                  <a:cubicBezTo>
                    <a:pt x="161" y="692"/>
                    <a:pt x="281" y="745"/>
                    <a:pt x="400" y="745"/>
                  </a:cubicBezTo>
                  <a:cubicBezTo>
                    <a:pt x="564" y="745"/>
                    <a:pt x="727" y="645"/>
                    <a:pt x="785" y="462"/>
                  </a:cubicBezTo>
                  <a:cubicBezTo>
                    <a:pt x="819" y="345"/>
                    <a:pt x="802" y="228"/>
                    <a:pt x="719" y="128"/>
                  </a:cubicBezTo>
                  <a:cubicBezTo>
                    <a:pt x="639" y="25"/>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a:off x="6076925" y="2707050"/>
              <a:ext cx="17150" cy="16375"/>
            </a:xfrm>
            <a:custGeom>
              <a:avLst/>
              <a:gdLst/>
              <a:ahLst/>
              <a:cxnLst/>
              <a:rect l="l" t="t" r="r" b="b"/>
              <a:pathLst>
                <a:path w="686" h="655" extrusionOk="0">
                  <a:moveTo>
                    <a:pt x="403" y="0"/>
                  </a:moveTo>
                  <a:cubicBezTo>
                    <a:pt x="381" y="0"/>
                    <a:pt x="368" y="6"/>
                    <a:pt x="368" y="11"/>
                  </a:cubicBezTo>
                  <a:cubicBezTo>
                    <a:pt x="368" y="45"/>
                    <a:pt x="452" y="78"/>
                    <a:pt x="502" y="178"/>
                  </a:cubicBezTo>
                  <a:cubicBezTo>
                    <a:pt x="569" y="295"/>
                    <a:pt x="502" y="462"/>
                    <a:pt x="368" y="479"/>
                  </a:cubicBezTo>
                  <a:cubicBezTo>
                    <a:pt x="354" y="483"/>
                    <a:pt x="340" y="484"/>
                    <a:pt x="326" y="484"/>
                  </a:cubicBezTo>
                  <a:cubicBezTo>
                    <a:pt x="212" y="484"/>
                    <a:pt x="123" y="365"/>
                    <a:pt x="168" y="245"/>
                  </a:cubicBezTo>
                  <a:cubicBezTo>
                    <a:pt x="201" y="128"/>
                    <a:pt x="284" y="112"/>
                    <a:pt x="284" y="78"/>
                  </a:cubicBezTo>
                  <a:cubicBezTo>
                    <a:pt x="284" y="73"/>
                    <a:pt x="271" y="68"/>
                    <a:pt x="250" y="68"/>
                  </a:cubicBezTo>
                  <a:cubicBezTo>
                    <a:pt x="203" y="68"/>
                    <a:pt x="119" y="92"/>
                    <a:pt x="51" y="195"/>
                  </a:cubicBezTo>
                  <a:cubicBezTo>
                    <a:pt x="0" y="295"/>
                    <a:pt x="0" y="396"/>
                    <a:pt x="51" y="496"/>
                  </a:cubicBezTo>
                  <a:cubicBezTo>
                    <a:pt x="106" y="592"/>
                    <a:pt x="207" y="655"/>
                    <a:pt x="315" y="655"/>
                  </a:cubicBezTo>
                  <a:cubicBezTo>
                    <a:pt x="338" y="655"/>
                    <a:pt x="361" y="652"/>
                    <a:pt x="385" y="646"/>
                  </a:cubicBezTo>
                  <a:cubicBezTo>
                    <a:pt x="535" y="630"/>
                    <a:pt x="635" y="529"/>
                    <a:pt x="669" y="396"/>
                  </a:cubicBezTo>
                  <a:cubicBezTo>
                    <a:pt x="685" y="295"/>
                    <a:pt x="669" y="195"/>
                    <a:pt x="602" y="112"/>
                  </a:cubicBezTo>
                  <a:cubicBezTo>
                    <a:pt x="524" y="22"/>
                    <a:pt x="446"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5"/>
            <p:cNvSpPr/>
            <p:nvPr/>
          </p:nvSpPr>
          <p:spPr>
            <a:xfrm>
              <a:off x="5709750" y="2533975"/>
              <a:ext cx="66850" cy="166275"/>
            </a:xfrm>
            <a:custGeom>
              <a:avLst/>
              <a:gdLst/>
              <a:ahLst/>
              <a:cxnLst/>
              <a:rect l="l" t="t" r="r" b="b"/>
              <a:pathLst>
                <a:path w="2674" h="6651" extrusionOk="0">
                  <a:moveTo>
                    <a:pt x="1" y="0"/>
                  </a:moveTo>
                  <a:lnTo>
                    <a:pt x="1" y="0"/>
                  </a:lnTo>
                  <a:cubicBezTo>
                    <a:pt x="101" y="334"/>
                    <a:pt x="218" y="669"/>
                    <a:pt x="385" y="969"/>
                  </a:cubicBezTo>
                  <a:cubicBezTo>
                    <a:pt x="652" y="1621"/>
                    <a:pt x="986" y="2423"/>
                    <a:pt x="1354" y="3325"/>
                  </a:cubicBezTo>
                  <a:cubicBezTo>
                    <a:pt x="1705" y="4211"/>
                    <a:pt x="2022" y="5030"/>
                    <a:pt x="2273" y="5681"/>
                  </a:cubicBezTo>
                  <a:cubicBezTo>
                    <a:pt x="2390" y="6015"/>
                    <a:pt x="2524" y="6333"/>
                    <a:pt x="2674" y="6650"/>
                  </a:cubicBezTo>
                  <a:cubicBezTo>
                    <a:pt x="2607" y="6299"/>
                    <a:pt x="2524" y="5965"/>
                    <a:pt x="2390" y="5631"/>
                  </a:cubicBezTo>
                  <a:cubicBezTo>
                    <a:pt x="2189" y="5013"/>
                    <a:pt x="1872" y="4177"/>
                    <a:pt x="1504" y="3258"/>
                  </a:cubicBezTo>
                  <a:cubicBezTo>
                    <a:pt x="1137" y="2339"/>
                    <a:pt x="769" y="1521"/>
                    <a:pt x="485" y="919"/>
                  </a:cubicBezTo>
                  <a:cubicBezTo>
                    <a:pt x="351" y="602"/>
                    <a:pt x="184"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5"/>
            <p:cNvSpPr/>
            <p:nvPr/>
          </p:nvSpPr>
          <p:spPr>
            <a:xfrm>
              <a:off x="6254875" y="2614575"/>
              <a:ext cx="121150" cy="123700"/>
            </a:xfrm>
            <a:custGeom>
              <a:avLst/>
              <a:gdLst/>
              <a:ahLst/>
              <a:cxnLst/>
              <a:rect l="l" t="t" r="r" b="b"/>
              <a:pathLst>
                <a:path w="4846" h="4948" extrusionOk="0">
                  <a:moveTo>
                    <a:pt x="4810" y="0"/>
                  </a:moveTo>
                  <a:cubicBezTo>
                    <a:pt x="4745" y="0"/>
                    <a:pt x="3656" y="1058"/>
                    <a:pt x="2356" y="2407"/>
                  </a:cubicBezTo>
                  <a:cubicBezTo>
                    <a:pt x="1036" y="3777"/>
                    <a:pt x="0" y="4913"/>
                    <a:pt x="34" y="4947"/>
                  </a:cubicBezTo>
                  <a:cubicBezTo>
                    <a:pt x="34" y="4947"/>
                    <a:pt x="35" y="4947"/>
                    <a:pt x="36" y="4947"/>
                  </a:cubicBezTo>
                  <a:cubicBezTo>
                    <a:pt x="100" y="4947"/>
                    <a:pt x="1190" y="3874"/>
                    <a:pt x="2490" y="2524"/>
                  </a:cubicBezTo>
                  <a:cubicBezTo>
                    <a:pt x="3810" y="1171"/>
                    <a:pt x="4846" y="34"/>
                    <a:pt x="4812" y="1"/>
                  </a:cubicBezTo>
                  <a:cubicBezTo>
                    <a:pt x="4812" y="0"/>
                    <a:pt x="4811" y="0"/>
                    <a:pt x="48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5"/>
            <p:cNvSpPr/>
            <p:nvPr/>
          </p:nvSpPr>
          <p:spPr>
            <a:xfrm>
              <a:off x="5978350" y="2767050"/>
              <a:ext cx="431525" cy="335525"/>
            </a:xfrm>
            <a:custGeom>
              <a:avLst/>
              <a:gdLst/>
              <a:ahLst/>
              <a:cxnLst/>
              <a:rect l="l" t="t" r="r" b="b"/>
              <a:pathLst>
                <a:path w="17261" h="13421" extrusionOk="0">
                  <a:moveTo>
                    <a:pt x="14954" y="1"/>
                  </a:moveTo>
                  <a:lnTo>
                    <a:pt x="4344" y="2189"/>
                  </a:lnTo>
                  <a:cubicBezTo>
                    <a:pt x="1704" y="2724"/>
                    <a:pt x="0" y="5314"/>
                    <a:pt x="552" y="7954"/>
                  </a:cubicBezTo>
                  <a:lnTo>
                    <a:pt x="886" y="9524"/>
                  </a:lnTo>
                  <a:cubicBezTo>
                    <a:pt x="1353" y="11829"/>
                    <a:pt x="3386" y="13421"/>
                    <a:pt x="5651" y="13421"/>
                  </a:cubicBezTo>
                  <a:cubicBezTo>
                    <a:pt x="5981" y="13421"/>
                    <a:pt x="6315" y="13387"/>
                    <a:pt x="6650" y="13317"/>
                  </a:cubicBezTo>
                  <a:lnTo>
                    <a:pt x="17260" y="11128"/>
                  </a:lnTo>
                  <a:lnTo>
                    <a:pt x="1495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5"/>
            <p:cNvSpPr/>
            <p:nvPr/>
          </p:nvSpPr>
          <p:spPr>
            <a:xfrm>
              <a:off x="6137500" y="2696575"/>
              <a:ext cx="430250" cy="113950"/>
            </a:xfrm>
            <a:custGeom>
              <a:avLst/>
              <a:gdLst/>
              <a:ahLst/>
              <a:cxnLst/>
              <a:rect l="l" t="t" r="r" b="b"/>
              <a:pathLst>
                <a:path w="17210" h="4558" extrusionOk="0">
                  <a:moveTo>
                    <a:pt x="15944" y="0"/>
                  </a:moveTo>
                  <a:cubicBezTo>
                    <a:pt x="15855" y="0"/>
                    <a:pt x="15764" y="10"/>
                    <a:pt x="15673" y="29"/>
                  </a:cubicBezTo>
                  <a:lnTo>
                    <a:pt x="1136" y="3037"/>
                  </a:lnTo>
                  <a:cubicBezTo>
                    <a:pt x="435" y="3170"/>
                    <a:pt x="0" y="3856"/>
                    <a:pt x="134" y="4557"/>
                  </a:cubicBezTo>
                  <a:lnTo>
                    <a:pt x="17210" y="1032"/>
                  </a:lnTo>
                  <a:cubicBezTo>
                    <a:pt x="17079" y="421"/>
                    <a:pt x="16544" y="0"/>
                    <a:pt x="1594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5"/>
            <p:cNvSpPr/>
            <p:nvPr/>
          </p:nvSpPr>
          <p:spPr>
            <a:xfrm>
              <a:off x="6199725" y="2765375"/>
              <a:ext cx="158350" cy="33025"/>
            </a:xfrm>
            <a:custGeom>
              <a:avLst/>
              <a:gdLst/>
              <a:ahLst/>
              <a:cxnLst/>
              <a:rect l="l" t="t" r="r" b="b"/>
              <a:pathLst>
                <a:path w="6334" h="1321" extrusionOk="0">
                  <a:moveTo>
                    <a:pt x="6333" y="1"/>
                  </a:moveTo>
                  <a:cubicBezTo>
                    <a:pt x="6016" y="17"/>
                    <a:pt x="5698" y="68"/>
                    <a:pt x="5398" y="134"/>
                  </a:cubicBezTo>
                  <a:cubicBezTo>
                    <a:pt x="4813" y="235"/>
                    <a:pt x="4028" y="402"/>
                    <a:pt x="3159" y="569"/>
                  </a:cubicBezTo>
                  <a:cubicBezTo>
                    <a:pt x="2273" y="753"/>
                    <a:pt x="1488" y="936"/>
                    <a:pt x="920" y="1070"/>
                  </a:cubicBezTo>
                  <a:cubicBezTo>
                    <a:pt x="602" y="1120"/>
                    <a:pt x="302" y="1204"/>
                    <a:pt x="1" y="1321"/>
                  </a:cubicBezTo>
                  <a:cubicBezTo>
                    <a:pt x="318" y="1304"/>
                    <a:pt x="636" y="1254"/>
                    <a:pt x="953" y="1187"/>
                  </a:cubicBezTo>
                  <a:cubicBezTo>
                    <a:pt x="1521" y="1087"/>
                    <a:pt x="2323" y="920"/>
                    <a:pt x="3192" y="753"/>
                  </a:cubicBezTo>
                  <a:cubicBezTo>
                    <a:pt x="4061" y="569"/>
                    <a:pt x="4846" y="385"/>
                    <a:pt x="5414" y="251"/>
                  </a:cubicBezTo>
                  <a:cubicBezTo>
                    <a:pt x="5732" y="201"/>
                    <a:pt x="6033" y="118"/>
                    <a:pt x="6333"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5"/>
            <p:cNvSpPr/>
            <p:nvPr/>
          </p:nvSpPr>
          <p:spPr>
            <a:xfrm>
              <a:off x="6196400" y="2855600"/>
              <a:ext cx="177950" cy="232275"/>
            </a:xfrm>
            <a:custGeom>
              <a:avLst/>
              <a:gdLst/>
              <a:ahLst/>
              <a:cxnLst/>
              <a:rect l="l" t="t" r="r" b="b"/>
              <a:pathLst>
                <a:path w="7118" h="9291" extrusionOk="0">
                  <a:moveTo>
                    <a:pt x="7001" y="1"/>
                  </a:moveTo>
                  <a:cubicBezTo>
                    <a:pt x="4996" y="1622"/>
                    <a:pt x="3158" y="3409"/>
                    <a:pt x="1504" y="5364"/>
                  </a:cubicBezTo>
                  <a:cubicBezTo>
                    <a:pt x="1036" y="5932"/>
                    <a:pt x="551" y="6500"/>
                    <a:pt x="284" y="7185"/>
                  </a:cubicBezTo>
                  <a:cubicBezTo>
                    <a:pt x="33" y="7871"/>
                    <a:pt x="0" y="8673"/>
                    <a:pt x="384" y="9291"/>
                  </a:cubicBezTo>
                  <a:lnTo>
                    <a:pt x="4812" y="8305"/>
                  </a:lnTo>
                  <a:lnTo>
                    <a:pt x="7118" y="786"/>
                  </a:lnTo>
                  <a:cubicBezTo>
                    <a:pt x="7068" y="519"/>
                    <a:pt x="7034" y="268"/>
                    <a:pt x="7001"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5"/>
            <p:cNvSpPr/>
            <p:nvPr/>
          </p:nvSpPr>
          <p:spPr>
            <a:xfrm>
              <a:off x="6218950" y="2645925"/>
              <a:ext cx="308300" cy="539050"/>
            </a:xfrm>
            <a:custGeom>
              <a:avLst/>
              <a:gdLst/>
              <a:ahLst/>
              <a:cxnLst/>
              <a:rect l="l" t="t" r="r" b="b"/>
              <a:pathLst>
                <a:path w="12332" h="21562" extrusionOk="0">
                  <a:moveTo>
                    <a:pt x="6350" y="0"/>
                  </a:moveTo>
                  <a:lnTo>
                    <a:pt x="2974" y="4194"/>
                  </a:lnTo>
                  <a:cubicBezTo>
                    <a:pt x="3125" y="4294"/>
                    <a:pt x="6617" y="8455"/>
                    <a:pt x="6617" y="8455"/>
                  </a:cubicBezTo>
                  <a:lnTo>
                    <a:pt x="1270" y="15105"/>
                  </a:lnTo>
                  <a:cubicBezTo>
                    <a:pt x="451" y="16141"/>
                    <a:pt x="0" y="17578"/>
                    <a:pt x="435" y="18831"/>
                  </a:cubicBezTo>
                  <a:lnTo>
                    <a:pt x="1153" y="20318"/>
                  </a:lnTo>
                  <a:cubicBezTo>
                    <a:pt x="1520" y="21101"/>
                    <a:pt x="2309" y="21561"/>
                    <a:pt x="3131" y="21561"/>
                  </a:cubicBezTo>
                  <a:cubicBezTo>
                    <a:pt x="3432" y="21561"/>
                    <a:pt x="3737" y="21500"/>
                    <a:pt x="4027" y="21370"/>
                  </a:cubicBezTo>
                  <a:lnTo>
                    <a:pt x="5297" y="20802"/>
                  </a:lnTo>
                  <a:cubicBezTo>
                    <a:pt x="5614" y="20652"/>
                    <a:pt x="5681" y="20234"/>
                    <a:pt x="5414" y="20017"/>
                  </a:cubicBezTo>
                  <a:lnTo>
                    <a:pt x="5113" y="19733"/>
                  </a:lnTo>
                  <a:cubicBezTo>
                    <a:pt x="4913" y="19561"/>
                    <a:pt x="4663" y="19475"/>
                    <a:pt x="4406" y="19475"/>
                  </a:cubicBezTo>
                  <a:cubicBezTo>
                    <a:pt x="4364" y="19475"/>
                    <a:pt x="4321" y="19477"/>
                    <a:pt x="4278" y="19482"/>
                  </a:cubicBezTo>
                  <a:lnTo>
                    <a:pt x="2640" y="19633"/>
                  </a:lnTo>
                  <a:lnTo>
                    <a:pt x="2573" y="19332"/>
                  </a:lnTo>
                  <a:lnTo>
                    <a:pt x="10644" y="11579"/>
                  </a:lnTo>
                  <a:cubicBezTo>
                    <a:pt x="12331" y="9658"/>
                    <a:pt x="12315" y="6767"/>
                    <a:pt x="10610" y="4846"/>
                  </a:cubicBezTo>
                  <a:lnTo>
                    <a:pt x="635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5"/>
            <p:cNvSpPr/>
            <p:nvPr/>
          </p:nvSpPr>
          <p:spPr>
            <a:xfrm>
              <a:off x="6282850" y="3129200"/>
              <a:ext cx="75225" cy="35125"/>
            </a:xfrm>
            <a:custGeom>
              <a:avLst/>
              <a:gdLst/>
              <a:ahLst/>
              <a:cxnLst/>
              <a:rect l="l" t="t" r="r" b="b"/>
              <a:pathLst>
                <a:path w="3009" h="1405" extrusionOk="0">
                  <a:moveTo>
                    <a:pt x="17" y="1"/>
                  </a:moveTo>
                  <a:cubicBezTo>
                    <a:pt x="1" y="201"/>
                    <a:pt x="34" y="385"/>
                    <a:pt x="134" y="552"/>
                  </a:cubicBezTo>
                  <a:cubicBezTo>
                    <a:pt x="218" y="736"/>
                    <a:pt x="352" y="903"/>
                    <a:pt x="485" y="1054"/>
                  </a:cubicBezTo>
                  <a:cubicBezTo>
                    <a:pt x="669" y="1254"/>
                    <a:pt x="920" y="1371"/>
                    <a:pt x="1187" y="1404"/>
                  </a:cubicBezTo>
                  <a:cubicBezTo>
                    <a:pt x="1638" y="1371"/>
                    <a:pt x="2073" y="1271"/>
                    <a:pt x="2490" y="1087"/>
                  </a:cubicBezTo>
                  <a:cubicBezTo>
                    <a:pt x="2674" y="1037"/>
                    <a:pt x="2841" y="970"/>
                    <a:pt x="3008" y="903"/>
                  </a:cubicBezTo>
                  <a:cubicBezTo>
                    <a:pt x="2965" y="899"/>
                    <a:pt x="2921" y="897"/>
                    <a:pt x="2876" y="897"/>
                  </a:cubicBezTo>
                  <a:cubicBezTo>
                    <a:pt x="2732" y="897"/>
                    <a:pt x="2585" y="919"/>
                    <a:pt x="2457" y="970"/>
                  </a:cubicBezTo>
                  <a:cubicBezTo>
                    <a:pt x="2137" y="1050"/>
                    <a:pt x="1710" y="1222"/>
                    <a:pt x="1249" y="1222"/>
                  </a:cubicBezTo>
                  <a:cubicBezTo>
                    <a:pt x="1229" y="1222"/>
                    <a:pt x="1208" y="1221"/>
                    <a:pt x="1187" y="1221"/>
                  </a:cubicBezTo>
                  <a:cubicBezTo>
                    <a:pt x="970" y="1204"/>
                    <a:pt x="753" y="1104"/>
                    <a:pt x="602" y="937"/>
                  </a:cubicBezTo>
                  <a:cubicBezTo>
                    <a:pt x="469" y="803"/>
                    <a:pt x="335" y="669"/>
                    <a:pt x="251" y="502"/>
                  </a:cubicBezTo>
                  <a:cubicBezTo>
                    <a:pt x="68" y="218"/>
                    <a:pt x="51" y="1"/>
                    <a:pt x="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5"/>
            <p:cNvSpPr/>
            <p:nvPr/>
          </p:nvSpPr>
          <p:spPr>
            <a:xfrm>
              <a:off x="6285375" y="3138975"/>
              <a:ext cx="61425" cy="12575"/>
            </a:xfrm>
            <a:custGeom>
              <a:avLst/>
              <a:gdLst/>
              <a:ahLst/>
              <a:cxnLst/>
              <a:rect l="l" t="t" r="r" b="b"/>
              <a:pathLst>
                <a:path w="2457" h="503" extrusionOk="0">
                  <a:moveTo>
                    <a:pt x="2416" y="0"/>
                  </a:moveTo>
                  <a:cubicBezTo>
                    <a:pt x="2274" y="0"/>
                    <a:pt x="1773" y="121"/>
                    <a:pt x="1186" y="278"/>
                  </a:cubicBezTo>
                  <a:cubicBezTo>
                    <a:pt x="1064" y="314"/>
                    <a:pt x="941" y="332"/>
                    <a:pt x="818" y="332"/>
                  </a:cubicBezTo>
                  <a:cubicBezTo>
                    <a:pt x="657" y="332"/>
                    <a:pt x="495" y="302"/>
                    <a:pt x="334" y="245"/>
                  </a:cubicBezTo>
                  <a:cubicBezTo>
                    <a:pt x="147" y="182"/>
                    <a:pt x="47" y="76"/>
                    <a:pt x="21" y="76"/>
                  </a:cubicBezTo>
                  <a:cubicBezTo>
                    <a:pt x="19" y="76"/>
                    <a:pt x="18" y="77"/>
                    <a:pt x="17" y="78"/>
                  </a:cubicBezTo>
                  <a:cubicBezTo>
                    <a:pt x="0" y="78"/>
                    <a:pt x="67" y="245"/>
                    <a:pt x="284" y="362"/>
                  </a:cubicBezTo>
                  <a:cubicBezTo>
                    <a:pt x="459" y="454"/>
                    <a:pt x="653" y="503"/>
                    <a:pt x="850" y="503"/>
                  </a:cubicBezTo>
                  <a:cubicBezTo>
                    <a:pt x="973" y="503"/>
                    <a:pt x="1098" y="484"/>
                    <a:pt x="1220" y="445"/>
                  </a:cubicBezTo>
                  <a:cubicBezTo>
                    <a:pt x="1921" y="262"/>
                    <a:pt x="2456" y="61"/>
                    <a:pt x="2456" y="11"/>
                  </a:cubicBezTo>
                  <a:cubicBezTo>
                    <a:pt x="2454" y="4"/>
                    <a:pt x="2440" y="0"/>
                    <a:pt x="24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6"/>
          <p:cNvSpPr txBox="1">
            <a:spLocks noGrp="1"/>
          </p:cNvSpPr>
          <p:nvPr>
            <p:ph type="title"/>
          </p:nvPr>
        </p:nvSpPr>
        <p:spPr>
          <a:xfrm>
            <a:off x="533400" y="5143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a:p>
        </p:txBody>
      </p:sp>
      <p:sp>
        <p:nvSpPr>
          <p:cNvPr id="1262" name="Google Shape;1262;p36"/>
          <p:cNvSpPr txBox="1">
            <a:spLocks noGrp="1"/>
          </p:cNvSpPr>
          <p:nvPr>
            <p:ph type="subTitle" idx="1"/>
          </p:nvPr>
        </p:nvSpPr>
        <p:spPr>
          <a:xfrm>
            <a:off x="2362200" y="1665600"/>
            <a:ext cx="2110925"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Home Page</a:t>
            </a:r>
            <a:endParaRPr sz="1800"/>
          </a:p>
        </p:txBody>
      </p:sp>
      <p:sp>
        <p:nvSpPr>
          <p:cNvPr id="1264" name="Google Shape;1264;p36"/>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smtClean="0"/>
              <a:t>Login Page</a:t>
            </a:r>
            <a:endParaRPr lang="en-US" sz="1800" dirty="0"/>
          </a:p>
        </p:txBody>
      </p:sp>
      <p:sp>
        <p:nvSpPr>
          <p:cNvPr id="1266" name="Google Shape;1266;p36"/>
          <p:cNvSpPr txBox="1">
            <a:spLocks noGrp="1"/>
          </p:cNvSpPr>
          <p:nvPr>
            <p:ph type="subTitle" idx="5"/>
          </p:nvPr>
        </p:nvSpPr>
        <p:spPr>
          <a:xfrm>
            <a:off x="2438400" y="3943350"/>
            <a:ext cx="2044800" cy="647700"/>
          </a:xfrm>
          <a:prstGeom prst="rect">
            <a:avLst/>
          </a:prstGeom>
        </p:spPr>
        <p:txBody>
          <a:bodyPr spcFirstLastPara="1" wrap="square" lIns="91425" tIns="91425" rIns="91425" bIns="91425" anchor="b" anchorCtr="0">
            <a:noAutofit/>
          </a:bodyPr>
          <a:lstStyle/>
          <a:p>
            <a:pPr marL="0" indent="0"/>
            <a:r>
              <a:rPr lang="en-US" sz="1800" dirty="0" smtClean="0"/>
              <a:t>Database of Login Page</a:t>
            </a:r>
            <a:endParaRPr lang="en-US" sz="1800" dirty="0"/>
          </a:p>
        </p:txBody>
      </p:sp>
      <p:sp>
        <p:nvSpPr>
          <p:cNvPr id="1268" name="Google Shape;1268;p36"/>
          <p:cNvSpPr txBox="1">
            <a:spLocks noGrp="1"/>
          </p:cNvSpPr>
          <p:nvPr>
            <p:ph type="subTitle" idx="7"/>
          </p:nvPr>
        </p:nvSpPr>
        <p:spPr>
          <a:xfrm>
            <a:off x="4953000" y="1657350"/>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smtClean="0"/>
              <a:t>Register Page</a:t>
            </a:r>
            <a:endParaRPr sz="1800"/>
          </a:p>
        </p:txBody>
      </p:sp>
      <p:sp>
        <p:nvSpPr>
          <p:cNvPr id="1271" name="Google Shape;1271;p36"/>
          <p:cNvSpPr txBox="1">
            <a:spLocks noGrp="1"/>
          </p:cNvSpPr>
          <p:nvPr>
            <p:ph type="subTitle" idx="14"/>
          </p:nvPr>
        </p:nvSpPr>
        <p:spPr>
          <a:xfrm>
            <a:off x="5029200" y="37909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smtClean="0"/>
              <a:t>Project Features </a:t>
            </a:r>
            <a:endParaRPr lang="en-US" sz="1800" dirty="0"/>
          </a:p>
        </p:txBody>
      </p:sp>
      <p:sp>
        <p:nvSpPr>
          <p:cNvPr id="1272" name="Google Shape;1272;p36"/>
          <p:cNvSpPr txBox="1">
            <a:spLocks noGrp="1"/>
          </p:cNvSpPr>
          <p:nvPr>
            <p:ph type="subTitle" idx="9"/>
          </p:nvPr>
        </p:nvSpPr>
        <p:spPr>
          <a:xfrm>
            <a:off x="5029200" y="2724150"/>
            <a:ext cx="2044800" cy="690299"/>
          </a:xfrm>
          <a:prstGeom prst="rect">
            <a:avLst/>
          </a:prstGeom>
        </p:spPr>
        <p:txBody>
          <a:bodyPr spcFirstLastPara="1" wrap="square" lIns="91425" tIns="91425" rIns="91425" bIns="91425" anchor="b" anchorCtr="0">
            <a:noAutofit/>
          </a:bodyPr>
          <a:lstStyle/>
          <a:p>
            <a:pPr marL="0" lvl="0" indent="0"/>
            <a:r>
              <a:rPr lang="en-US" sz="1800" dirty="0" smtClean="0"/>
              <a:t>Confirmation Page</a:t>
            </a:r>
            <a:endParaRPr lang="en-US" sz="1800" dirty="0"/>
          </a:p>
        </p:txBody>
      </p:sp>
      <p:sp>
        <p:nvSpPr>
          <p:cNvPr id="1274" name="Google Shape;1274;p36"/>
          <p:cNvSpPr txBox="1">
            <a:spLocks noGrp="1"/>
          </p:cNvSpPr>
          <p:nvPr>
            <p:ph type="title" idx="16"/>
          </p:nvPr>
        </p:nvSpPr>
        <p:spPr>
          <a:xfrm>
            <a:off x="1752600" y="15811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a:p>
        </p:txBody>
      </p:sp>
      <p:sp>
        <p:nvSpPr>
          <p:cNvPr id="1275" name="Google Shape;1275;p36"/>
          <p:cNvSpPr txBox="1">
            <a:spLocks noGrp="1"/>
          </p:cNvSpPr>
          <p:nvPr>
            <p:ph type="title" idx="17"/>
          </p:nvPr>
        </p:nvSpPr>
        <p:spPr>
          <a:xfrm>
            <a:off x="1752600" y="25717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a:p>
        </p:txBody>
      </p:sp>
      <p:sp>
        <p:nvSpPr>
          <p:cNvPr id="1276" name="Google Shape;1276;p36"/>
          <p:cNvSpPr txBox="1">
            <a:spLocks noGrp="1"/>
          </p:cNvSpPr>
          <p:nvPr>
            <p:ph type="title" idx="18"/>
          </p:nvPr>
        </p:nvSpPr>
        <p:spPr>
          <a:xfrm>
            <a:off x="1752600" y="3638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a:p>
        </p:txBody>
      </p:sp>
      <p:sp>
        <p:nvSpPr>
          <p:cNvPr id="1277" name="Google Shape;1277;p36"/>
          <p:cNvSpPr txBox="1">
            <a:spLocks noGrp="1"/>
          </p:cNvSpPr>
          <p:nvPr>
            <p:ph type="title" idx="19"/>
          </p:nvPr>
        </p:nvSpPr>
        <p:spPr>
          <a:xfrm flipH="1">
            <a:off x="6934200" y="14287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a:p>
        </p:txBody>
      </p:sp>
      <p:sp>
        <p:nvSpPr>
          <p:cNvPr id="1278" name="Google Shape;1278;p36"/>
          <p:cNvSpPr txBox="1">
            <a:spLocks noGrp="1"/>
          </p:cNvSpPr>
          <p:nvPr>
            <p:ph type="title" idx="20"/>
          </p:nvPr>
        </p:nvSpPr>
        <p:spPr>
          <a:xfrm flipH="1">
            <a:off x="6934200" y="25717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a:p>
        </p:txBody>
      </p:sp>
      <p:sp>
        <p:nvSpPr>
          <p:cNvPr id="1279" name="Google Shape;1279;p36"/>
          <p:cNvSpPr txBox="1">
            <a:spLocks noGrp="1"/>
          </p:cNvSpPr>
          <p:nvPr>
            <p:ph type="title" idx="21"/>
          </p:nvPr>
        </p:nvSpPr>
        <p:spPr>
          <a:xfrm flipH="1">
            <a:off x="6934200" y="35623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a:p>
        </p:txBody>
      </p:sp>
      <p:grpSp>
        <p:nvGrpSpPr>
          <p:cNvPr id="1304" name="Google Shape;1304;p36"/>
          <p:cNvGrpSpPr/>
          <p:nvPr/>
        </p:nvGrpSpPr>
        <p:grpSpPr>
          <a:xfrm>
            <a:off x="1116030" y="1557387"/>
            <a:ext cx="1093769" cy="3001546"/>
            <a:chOff x="1171270" y="1546459"/>
            <a:chExt cx="1178702" cy="3001546"/>
          </a:xfrm>
        </p:grpSpPr>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320"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304;p36"/>
          <p:cNvGrpSpPr/>
          <p:nvPr/>
        </p:nvGrpSpPr>
        <p:grpSpPr>
          <a:xfrm flipH="1">
            <a:off x="7086600" y="1504950"/>
            <a:ext cx="1066800" cy="3001546"/>
            <a:chOff x="1171270" y="1546459"/>
            <a:chExt cx="1178702" cy="3001546"/>
          </a:xfrm>
        </p:grpSpPr>
        <p:sp>
          <p:nvSpPr>
            <p:cNvPr id="74"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7"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9" name="Google Shape;1339;p37"/>
          <p:cNvGrpSpPr/>
          <p:nvPr/>
        </p:nvGrpSpPr>
        <p:grpSpPr>
          <a:xfrm>
            <a:off x="381000" y="1276350"/>
            <a:ext cx="1510405" cy="3426812"/>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37"/>
          <p:cNvSpPr txBox="1">
            <a:spLocks noGrp="1"/>
          </p:cNvSpPr>
          <p:nvPr>
            <p:ph type="title"/>
          </p:nvPr>
        </p:nvSpPr>
        <p:spPr>
          <a:xfrm>
            <a:off x="5410200" y="438150"/>
            <a:ext cx="33618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Home  Page </a:t>
            </a:r>
            <a:endParaRPr/>
          </a:p>
        </p:txBody>
      </p:sp>
      <p:sp>
        <p:nvSpPr>
          <p:cNvPr id="1416" name="Google Shape;1416;p37"/>
          <p:cNvSpPr txBox="1">
            <a:spLocks noGrp="1"/>
          </p:cNvSpPr>
          <p:nvPr>
            <p:ph type="subTitle" idx="2"/>
          </p:nvPr>
        </p:nvSpPr>
        <p:spPr>
          <a:xfrm>
            <a:off x="5486400" y="1504950"/>
            <a:ext cx="3353700" cy="18473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smtClean="0">
                <a:latin typeface="Calibri" pitchFamily="34" charset="0"/>
              </a:rPr>
              <a:t>This is the first page of my project from here the person who want to register their complaints  as  an </a:t>
            </a:r>
            <a:r>
              <a:rPr lang="en-US" sz="1800" b="1" dirty="0" smtClean="0">
                <a:solidFill>
                  <a:srgbClr val="0070C0"/>
                </a:solidFill>
                <a:latin typeface="Calibri" pitchFamily="34" charset="0"/>
              </a:rPr>
              <a:t>Employee</a:t>
            </a:r>
            <a:r>
              <a:rPr lang="en-US" sz="1800" b="1" dirty="0" smtClean="0">
                <a:latin typeface="Calibri" pitchFamily="34" charset="0"/>
              </a:rPr>
              <a:t> or a </a:t>
            </a:r>
            <a:r>
              <a:rPr lang="en-US" sz="1800" b="1" dirty="0" smtClean="0">
                <a:solidFill>
                  <a:srgbClr val="0070C0"/>
                </a:solidFill>
                <a:latin typeface="Calibri" pitchFamily="34" charset="0"/>
              </a:rPr>
              <a:t>Customer</a:t>
            </a:r>
            <a:r>
              <a:rPr lang="en-US" sz="1800" b="1" dirty="0" smtClean="0">
                <a:latin typeface="Calibri" pitchFamily="34" charset="0"/>
              </a:rPr>
              <a:t> can register by selecting from the options or can </a:t>
            </a:r>
            <a:r>
              <a:rPr lang="en-US" sz="1800" b="1" dirty="0" smtClean="0">
                <a:solidFill>
                  <a:srgbClr val="FF0000"/>
                </a:solidFill>
                <a:latin typeface="Calibri" pitchFamily="34" charset="0"/>
              </a:rPr>
              <a:t>Exit </a:t>
            </a:r>
            <a:r>
              <a:rPr lang="en-US" sz="1800" b="1" dirty="0" smtClean="0">
                <a:latin typeface="Calibri" pitchFamily="34" charset="0"/>
              </a:rPr>
              <a:t>to go back.</a:t>
            </a:r>
            <a:endParaRPr lang="en-US" sz="1800" b="1" dirty="0">
              <a:latin typeface="Calibri" pitchFamily="34" charset="0"/>
            </a:endParaRPr>
          </a:p>
        </p:txBody>
      </p:sp>
      <p:pic>
        <p:nvPicPr>
          <p:cNvPr id="87" name="Picture 86"/>
          <p:cNvPicPr/>
          <p:nvPr/>
        </p:nvPicPr>
        <p:blipFill>
          <a:blip r:embed="rId3"/>
          <a:srcRect l="27006" t="3064" r="27080" b="7659"/>
          <a:stretch>
            <a:fillRect/>
          </a:stretch>
        </p:blipFill>
        <p:spPr bwMode="auto">
          <a:xfrm>
            <a:off x="1981200" y="438150"/>
            <a:ext cx="2971800"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1066800" y="59055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Login Page </a:t>
            </a:r>
            <a:endParaRPr/>
          </a:p>
        </p:txBody>
      </p:sp>
      <p:sp>
        <p:nvSpPr>
          <p:cNvPr id="1813" name="Google Shape;1813;p40"/>
          <p:cNvSpPr txBox="1">
            <a:spLocks noGrp="1"/>
          </p:cNvSpPr>
          <p:nvPr>
            <p:ph type="body" idx="1"/>
          </p:nvPr>
        </p:nvSpPr>
        <p:spPr>
          <a:xfrm>
            <a:off x="3124200" y="1504950"/>
            <a:ext cx="4038600" cy="2895600"/>
          </a:xfrm>
          <a:prstGeom prst="rect">
            <a:avLst/>
          </a:prstGeom>
        </p:spPr>
        <p:txBody>
          <a:bodyPr spcFirstLastPara="1" wrap="square" lIns="91425" tIns="91425" rIns="91425" bIns="91425" anchor="t" anchorCtr="0">
            <a:noAutofit/>
          </a:bodyPr>
          <a:lstStyle/>
          <a:p>
            <a:pPr marL="0" lvl="0" indent="0">
              <a:spcAft>
                <a:spcPts val="1600"/>
              </a:spcAft>
              <a:buNone/>
            </a:pPr>
            <a:r>
              <a:rPr lang="en-US" sz="1800" b="1" dirty="0" smtClean="0">
                <a:latin typeface="Calibri" pitchFamily="34" charset="0"/>
              </a:rPr>
              <a:t>After the home page the user will land on this </a:t>
            </a:r>
            <a:r>
              <a:rPr lang="en-US" sz="1800" b="1" dirty="0" smtClean="0">
                <a:solidFill>
                  <a:srgbClr val="002060"/>
                </a:solidFill>
                <a:latin typeface="Calibri" pitchFamily="34" charset="0"/>
              </a:rPr>
              <a:t>Login page </a:t>
            </a:r>
            <a:r>
              <a:rPr lang="en-US" sz="1800" b="1" dirty="0" smtClean="0">
                <a:latin typeface="Calibri" pitchFamily="34" charset="0"/>
              </a:rPr>
              <a:t>were the user will enter their </a:t>
            </a:r>
            <a:r>
              <a:rPr lang="en-US" sz="1800" b="1" dirty="0" smtClean="0">
                <a:solidFill>
                  <a:srgbClr val="002060"/>
                </a:solidFill>
                <a:latin typeface="Calibri" pitchFamily="34" charset="0"/>
              </a:rPr>
              <a:t>User ID </a:t>
            </a:r>
            <a:r>
              <a:rPr lang="en-US" sz="1800" b="1" dirty="0" smtClean="0">
                <a:latin typeface="Calibri" pitchFamily="34" charset="0"/>
              </a:rPr>
              <a:t>and </a:t>
            </a:r>
            <a:r>
              <a:rPr lang="en-US" sz="1800" b="1" dirty="0" smtClean="0">
                <a:solidFill>
                  <a:srgbClr val="002060"/>
                </a:solidFill>
                <a:latin typeface="Calibri" pitchFamily="34" charset="0"/>
              </a:rPr>
              <a:t>Password</a:t>
            </a:r>
            <a:r>
              <a:rPr lang="en-US" sz="1800" b="1" dirty="0" smtClean="0">
                <a:latin typeface="Calibri" pitchFamily="34" charset="0"/>
              </a:rPr>
              <a:t> and When after entering the data the user </a:t>
            </a:r>
            <a:r>
              <a:rPr lang="en-US" sz="1800" b="1" dirty="0" err="1" smtClean="0">
                <a:latin typeface="Calibri" pitchFamily="34" charset="0"/>
              </a:rPr>
              <a:t>pressess</a:t>
            </a:r>
            <a:r>
              <a:rPr lang="en-US" sz="1800" b="1" dirty="0" smtClean="0">
                <a:latin typeface="Calibri" pitchFamily="34" charset="0"/>
              </a:rPr>
              <a:t> login button .Then it shows “</a:t>
            </a:r>
            <a:r>
              <a:rPr lang="en-US" sz="1800" b="1" dirty="0" smtClean="0">
                <a:solidFill>
                  <a:srgbClr val="00B050"/>
                </a:solidFill>
                <a:latin typeface="Calibri" pitchFamily="34" charset="0"/>
              </a:rPr>
              <a:t>Login Successfully to the database</a:t>
            </a:r>
            <a:r>
              <a:rPr lang="en-US" sz="1800" b="1" dirty="0" smtClean="0">
                <a:latin typeface="Calibri" pitchFamily="34" charset="0"/>
              </a:rPr>
              <a:t>” </a:t>
            </a:r>
          </a:p>
          <a:p>
            <a:pPr marL="0" lvl="0" indent="0">
              <a:spcAft>
                <a:spcPts val="1600"/>
              </a:spcAft>
              <a:buNone/>
            </a:pPr>
            <a:r>
              <a:rPr lang="en-US" sz="1800" b="1" dirty="0" smtClean="0">
                <a:latin typeface="Calibri" pitchFamily="34" charset="0"/>
              </a:rPr>
              <a:t>if the data </a:t>
            </a:r>
            <a:r>
              <a:rPr lang="en-US" sz="1800" b="1" dirty="0" err="1" smtClean="0">
                <a:latin typeface="Calibri" pitchFamily="34" charset="0"/>
              </a:rPr>
              <a:t>inputed</a:t>
            </a:r>
            <a:r>
              <a:rPr lang="en-US" sz="1800" b="1" dirty="0" smtClean="0">
                <a:latin typeface="Calibri" pitchFamily="34" charset="0"/>
              </a:rPr>
              <a:t> by user is correct</a:t>
            </a:r>
            <a:endParaRPr lang="en-US" sz="1800" b="1" dirty="0">
              <a:latin typeface="Calibri" pitchFamily="34" charset="0"/>
            </a:endParaRPr>
          </a:p>
        </p:txBody>
      </p:sp>
      <p:pic>
        <p:nvPicPr>
          <p:cNvPr id="192" name="Picture 191"/>
          <p:cNvPicPr/>
          <p:nvPr/>
        </p:nvPicPr>
        <p:blipFill>
          <a:blip r:embed="rId3"/>
          <a:srcRect l="26746" t="3063" r="27327" b="8972"/>
          <a:stretch>
            <a:fillRect/>
          </a:stretch>
        </p:blipFill>
        <p:spPr bwMode="auto">
          <a:xfrm>
            <a:off x="152400" y="666750"/>
            <a:ext cx="2895600" cy="3276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05" name="Subtitle 104"/>
          <p:cNvSpPr>
            <a:spLocks noGrp="1"/>
          </p:cNvSpPr>
          <p:nvPr>
            <p:ph type="subTitle" idx="1"/>
          </p:nvPr>
        </p:nvSpPr>
        <p:spPr>
          <a:xfrm>
            <a:off x="3886200" y="590550"/>
            <a:ext cx="5105400" cy="1828800"/>
          </a:xfrm>
        </p:spPr>
        <p:txBody>
          <a:bodyPr/>
          <a:lstStyle/>
          <a:p>
            <a:pPr algn="just"/>
            <a:r>
              <a:rPr lang="en-US" b="1" dirty="0" smtClean="0">
                <a:latin typeface="Calibri" pitchFamily="34" charset="0"/>
              </a:rPr>
              <a:t>	I have created a database in which all the usernames and passwords are stored, So If the user enters a wrong ID and password it shows </a:t>
            </a:r>
          </a:p>
          <a:p>
            <a:pPr algn="l"/>
            <a:r>
              <a:rPr lang="en-US" b="1" dirty="0" smtClean="0">
                <a:latin typeface="Calibri" pitchFamily="34" charset="0"/>
              </a:rPr>
              <a:t>	“</a:t>
            </a:r>
            <a:r>
              <a:rPr lang="en-US" b="1" dirty="0" smtClean="0">
                <a:solidFill>
                  <a:srgbClr val="FF0000"/>
                </a:solidFill>
                <a:latin typeface="Calibri" pitchFamily="34" charset="0"/>
              </a:rPr>
              <a:t>Wrong User Details Please try</a:t>
            </a:r>
            <a:r>
              <a:rPr lang="en-US" b="1" dirty="0" smtClean="0">
                <a:latin typeface="Calibri" pitchFamily="34" charset="0"/>
              </a:rPr>
              <a:t>” </a:t>
            </a:r>
          </a:p>
          <a:p>
            <a:pPr algn="l"/>
            <a:r>
              <a:rPr lang="en-US" b="1" dirty="0" smtClean="0">
                <a:latin typeface="Calibri" pitchFamily="34" charset="0"/>
              </a:rPr>
              <a:t>	and if he wants to go back use </a:t>
            </a:r>
            <a:r>
              <a:rPr lang="en-US" b="1" dirty="0" smtClean="0">
                <a:solidFill>
                  <a:srgbClr val="FF0000"/>
                </a:solidFill>
                <a:latin typeface="Calibri" pitchFamily="34" charset="0"/>
              </a:rPr>
              <a:t>Cancel </a:t>
            </a:r>
            <a:r>
              <a:rPr lang="en-US" b="1" dirty="0" smtClean="0">
                <a:latin typeface="Calibri" pitchFamily="34" charset="0"/>
              </a:rPr>
              <a:t>Button.</a:t>
            </a:r>
            <a:endParaRPr lang="en-US" dirty="0" smtClean="0"/>
          </a:p>
          <a:p>
            <a:endParaRPr lang="en-US" dirty="0"/>
          </a:p>
        </p:txBody>
      </p:sp>
      <p:pic>
        <p:nvPicPr>
          <p:cNvPr id="107" name="Picture 106"/>
          <p:cNvPicPr/>
          <p:nvPr/>
        </p:nvPicPr>
        <p:blipFill>
          <a:blip r:embed="rId3"/>
          <a:srcRect l="27375" t="2845" r="26588" b="8534"/>
          <a:stretch>
            <a:fillRect/>
          </a:stretch>
        </p:blipFill>
        <p:spPr bwMode="auto">
          <a:xfrm>
            <a:off x="381000" y="514350"/>
            <a:ext cx="3505200" cy="3962400"/>
          </a:xfrm>
          <a:prstGeom prst="rect">
            <a:avLst/>
          </a:prstGeom>
          <a:ln>
            <a:noFill/>
          </a:ln>
          <a:effectLst>
            <a:outerShdw blurRad="292100" dist="139700" dir="2700000" algn="tl" rotWithShape="0">
              <a:srgbClr val="333333">
                <a:alpha val="65000"/>
              </a:srgbClr>
            </a:outerShdw>
          </a:effectLst>
        </p:spPr>
      </p:pic>
      <p:pic>
        <p:nvPicPr>
          <p:cNvPr id="109" name="Picture 108"/>
          <p:cNvPicPr/>
          <p:nvPr/>
        </p:nvPicPr>
        <p:blipFill>
          <a:blip r:embed="rId4"/>
          <a:srcRect l="26886" t="43107" r="24980" b="9026"/>
          <a:stretch>
            <a:fillRect/>
          </a:stretch>
        </p:blipFill>
        <p:spPr bwMode="auto">
          <a:xfrm>
            <a:off x="4495800" y="2495550"/>
            <a:ext cx="2743200" cy="2133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285750"/>
            <a:ext cx="4419600" cy="963150"/>
          </a:xfrm>
        </p:spPr>
        <p:txBody>
          <a:bodyPr/>
          <a:lstStyle/>
          <a:p>
            <a:r>
              <a:rPr lang="en-US" dirty="0" smtClean="0"/>
              <a:t>Register page</a:t>
            </a:r>
            <a:endParaRPr lang="en-US" dirty="0"/>
          </a:p>
        </p:txBody>
      </p:sp>
      <p:sp>
        <p:nvSpPr>
          <p:cNvPr id="3" name="Subtitle 2"/>
          <p:cNvSpPr>
            <a:spLocks noGrp="1"/>
          </p:cNvSpPr>
          <p:nvPr>
            <p:ph type="subTitle" idx="1"/>
          </p:nvPr>
        </p:nvSpPr>
        <p:spPr>
          <a:xfrm>
            <a:off x="4419600" y="2114550"/>
            <a:ext cx="4114800" cy="1828800"/>
          </a:xfrm>
        </p:spPr>
        <p:txBody>
          <a:bodyPr/>
          <a:lstStyle/>
          <a:p>
            <a:pPr algn="l"/>
            <a:r>
              <a:rPr lang="en-US" dirty="0" smtClean="0"/>
              <a:t>	</a:t>
            </a:r>
            <a:r>
              <a:rPr lang="en-US" sz="1600" b="1" dirty="0" smtClean="0">
                <a:latin typeface="Calibri" pitchFamily="34" charset="0"/>
              </a:rPr>
              <a:t>Here the user will fill all the details like </a:t>
            </a:r>
            <a:r>
              <a:rPr lang="en-US" sz="1600" b="1" i="1" dirty="0" smtClean="0">
                <a:latin typeface="Calibri" pitchFamily="34" charset="0"/>
              </a:rPr>
              <a:t>User Name, User Id, Date of </a:t>
            </a:r>
            <a:r>
              <a:rPr lang="en-US" sz="1600" b="1" i="1" dirty="0" err="1" smtClean="0">
                <a:latin typeface="Calibri" pitchFamily="34" charset="0"/>
              </a:rPr>
              <a:t>Compalint</a:t>
            </a:r>
            <a:r>
              <a:rPr lang="en-US" sz="1600" b="1" i="1" dirty="0" smtClean="0">
                <a:latin typeface="Calibri" pitchFamily="34" charset="0"/>
              </a:rPr>
              <a:t>. Mobile no., Email Id, Department (Hardware, Networking, Security, Software) and Description Of complaint </a:t>
            </a:r>
            <a:r>
              <a:rPr lang="en-US" dirty="0" smtClean="0"/>
              <a:t>.</a:t>
            </a:r>
            <a:endParaRPr lang="en-US" dirty="0"/>
          </a:p>
        </p:txBody>
      </p:sp>
      <p:grpSp>
        <p:nvGrpSpPr>
          <p:cNvPr id="5" name="Google Shape;14239;p74"/>
          <p:cNvGrpSpPr/>
          <p:nvPr/>
        </p:nvGrpSpPr>
        <p:grpSpPr>
          <a:xfrm>
            <a:off x="4038600" y="438150"/>
            <a:ext cx="609600" cy="609600"/>
            <a:chOff x="2659458" y="1500275"/>
            <a:chExt cx="332261" cy="359232"/>
          </a:xfrm>
        </p:grpSpPr>
        <p:sp>
          <p:nvSpPr>
            <p:cNvPr id="6" name="Google Shape;14240;p74"/>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41;p74"/>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42;p74"/>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43;p74"/>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44;p74"/>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45;p74"/>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46;p74"/>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47;p74"/>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48;p74"/>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49;p74"/>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50;p74"/>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51;p74"/>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52;p74"/>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3;p74"/>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54;p74"/>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55;p74"/>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56;p74"/>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57;p74"/>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258;p74"/>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259;p74"/>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2"/>
          <a:srcRect l="28205" r="28205" b="6666"/>
          <a:stretch>
            <a:fillRect/>
          </a:stretch>
        </p:blipFill>
        <p:spPr bwMode="auto">
          <a:xfrm>
            <a:off x="381000" y="514350"/>
            <a:ext cx="3124200" cy="3886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76800" y="895350"/>
            <a:ext cx="4114800" cy="2286000"/>
          </a:xfrm>
        </p:spPr>
        <p:txBody>
          <a:bodyPr/>
          <a:lstStyle/>
          <a:p>
            <a:pPr algn="l"/>
            <a:r>
              <a:rPr lang="en-US" dirty="0" smtClean="0"/>
              <a:t>	</a:t>
            </a:r>
            <a:r>
              <a:rPr lang="en-US" sz="1600" b="1" dirty="0" smtClean="0">
                <a:latin typeface="Calibri" pitchFamily="34" charset="0"/>
              </a:rPr>
              <a:t>After user clicks the </a:t>
            </a:r>
            <a:r>
              <a:rPr lang="en-US" sz="1600" b="1" dirty="0" smtClean="0">
                <a:solidFill>
                  <a:srgbClr val="00B050"/>
                </a:solidFill>
                <a:latin typeface="Calibri" pitchFamily="34" charset="0"/>
              </a:rPr>
              <a:t>Register</a:t>
            </a:r>
            <a:r>
              <a:rPr lang="en-US" sz="1600" b="1" dirty="0" smtClean="0">
                <a:latin typeface="Calibri" pitchFamily="34" charset="0"/>
              </a:rPr>
              <a:t> button all these details will be stored in a database. Which I have created as shown and if the user clicks on </a:t>
            </a:r>
            <a:r>
              <a:rPr lang="en-US" sz="1600" b="1" dirty="0" smtClean="0">
                <a:solidFill>
                  <a:srgbClr val="FF0000"/>
                </a:solidFill>
                <a:latin typeface="Calibri" pitchFamily="34" charset="0"/>
              </a:rPr>
              <a:t>Back </a:t>
            </a:r>
            <a:r>
              <a:rPr lang="en-US" sz="1600" b="1" dirty="0" smtClean="0">
                <a:latin typeface="Calibri" pitchFamily="34" charset="0"/>
              </a:rPr>
              <a:t>button then Login page will be opened.</a:t>
            </a:r>
          </a:p>
        </p:txBody>
      </p:sp>
      <p:grpSp>
        <p:nvGrpSpPr>
          <p:cNvPr id="5" name="Google Shape;14239;p74"/>
          <p:cNvGrpSpPr/>
          <p:nvPr/>
        </p:nvGrpSpPr>
        <p:grpSpPr>
          <a:xfrm>
            <a:off x="4572000" y="895350"/>
            <a:ext cx="609600" cy="609600"/>
            <a:chOff x="2659458" y="1500275"/>
            <a:chExt cx="332261" cy="359232"/>
          </a:xfrm>
        </p:grpSpPr>
        <p:sp>
          <p:nvSpPr>
            <p:cNvPr id="6" name="Google Shape;14240;p74"/>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41;p74"/>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42;p74"/>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43;p74"/>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44;p74"/>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45;p74"/>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46;p74"/>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47;p74"/>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48;p74"/>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49;p74"/>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50;p74"/>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51;p74"/>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52;p74"/>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3;p74"/>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54;p74"/>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55;p74"/>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chemeClr val="accent4">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56;p74"/>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57;p74"/>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258;p74"/>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259;p74"/>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p:cNvPicPr/>
          <p:nvPr/>
        </p:nvPicPr>
        <p:blipFill>
          <a:blip r:embed="rId2"/>
          <a:srcRect l="26923" t="50000" r="1282" b="21441"/>
          <a:stretch>
            <a:fillRect/>
          </a:stretch>
        </p:blipFill>
        <p:spPr bwMode="auto">
          <a:xfrm>
            <a:off x="152400" y="3257550"/>
            <a:ext cx="4419600" cy="1295400"/>
          </a:xfrm>
          <a:prstGeom prst="rect">
            <a:avLst/>
          </a:prstGeom>
          <a:noFill/>
          <a:ln w="9525">
            <a:noFill/>
            <a:miter lim="800000"/>
            <a:headEnd/>
            <a:tailEnd/>
          </a:ln>
        </p:spPr>
      </p:pic>
      <p:grpSp>
        <p:nvGrpSpPr>
          <p:cNvPr id="28" name="Google Shape;1339;p37"/>
          <p:cNvGrpSpPr/>
          <p:nvPr/>
        </p:nvGrpSpPr>
        <p:grpSpPr>
          <a:xfrm flipH="1">
            <a:off x="4876800" y="2571750"/>
            <a:ext cx="1371599" cy="2057400"/>
            <a:chOff x="1418399" y="1248430"/>
            <a:chExt cx="1510405" cy="3426812"/>
          </a:xfrm>
        </p:grpSpPr>
        <p:sp>
          <p:nvSpPr>
            <p:cNvPr id="29"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 name="Picture 92"/>
          <p:cNvPicPr/>
          <p:nvPr/>
        </p:nvPicPr>
        <p:blipFill>
          <a:blip r:embed="rId3"/>
          <a:srcRect l="23077" t="52281" r="6410" b="11227"/>
          <a:stretch>
            <a:fillRect/>
          </a:stretch>
        </p:blipFill>
        <p:spPr bwMode="auto">
          <a:xfrm>
            <a:off x="152400" y="895350"/>
            <a:ext cx="4114800" cy="1905000"/>
          </a:xfrm>
          <a:prstGeom prst="rect">
            <a:avLst/>
          </a:prstGeom>
          <a:noFill/>
          <a:ln w="9525">
            <a:noFill/>
            <a:miter lim="800000"/>
            <a:headEnd/>
            <a:tailEnd/>
          </a:ln>
        </p:spPr>
      </p:pic>
      <p:sp>
        <p:nvSpPr>
          <p:cNvPr id="94" name="TextBox 93"/>
          <p:cNvSpPr txBox="1"/>
          <p:nvPr/>
        </p:nvSpPr>
        <p:spPr>
          <a:xfrm>
            <a:off x="914400" y="361950"/>
            <a:ext cx="2362200" cy="584775"/>
          </a:xfrm>
          <a:prstGeom prst="rect">
            <a:avLst/>
          </a:prstGeom>
          <a:noFill/>
        </p:spPr>
        <p:txBody>
          <a:bodyPr wrap="square" rtlCol="0">
            <a:spAutoFit/>
          </a:bodyPr>
          <a:lstStyle/>
          <a:p>
            <a:pPr algn="ctr"/>
            <a:r>
              <a:rPr lang="en-US" sz="1600" b="1" dirty="0" smtClean="0">
                <a:solidFill>
                  <a:schemeClr val="dk2"/>
                </a:solidFill>
                <a:latin typeface="Calibri" pitchFamily="34" charset="0"/>
                <a:ea typeface="Josefin Sans"/>
                <a:cs typeface="Josefin Sans"/>
                <a:sym typeface="Josefin Sans"/>
              </a:rPr>
              <a:t>Available Workers</a:t>
            </a:r>
          </a:p>
          <a:p>
            <a:pPr algn="ctr"/>
            <a:r>
              <a:rPr lang="en-US" sz="1600" b="1" dirty="0" smtClean="0">
                <a:solidFill>
                  <a:schemeClr val="dk2"/>
                </a:solidFill>
                <a:latin typeface="Calibri" pitchFamily="34" charset="0"/>
                <a:ea typeface="Josefin Sans"/>
                <a:cs typeface="Josefin Sans"/>
                <a:sym typeface="Josefin Sans"/>
              </a:rPr>
              <a:t>database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404" name="Google Shape;1404;p37"/>
          <p:cNvSpPr txBox="1">
            <a:spLocks noGrp="1"/>
          </p:cNvSpPr>
          <p:nvPr>
            <p:ph type="title"/>
          </p:nvPr>
        </p:nvSpPr>
        <p:spPr>
          <a:xfrm>
            <a:off x="5181600" y="514350"/>
            <a:ext cx="33618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endParaRPr/>
          </a:p>
        </p:txBody>
      </p:sp>
      <p:sp>
        <p:nvSpPr>
          <p:cNvPr id="1415" name="Google Shape;1415;p37"/>
          <p:cNvSpPr txBox="1">
            <a:spLocks noGrp="1"/>
          </p:cNvSpPr>
          <p:nvPr>
            <p:ph type="subTitle" idx="1"/>
          </p:nvPr>
        </p:nvSpPr>
        <p:spPr>
          <a:xfrm>
            <a:off x="457200" y="666750"/>
            <a:ext cx="2000400" cy="39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smtClean="0"/>
              <a:t>User</a:t>
            </a:r>
            <a:endParaRPr sz="1800"/>
          </a:p>
        </p:txBody>
      </p:sp>
      <p:sp>
        <p:nvSpPr>
          <p:cNvPr id="1416" name="Google Shape;1416;p37"/>
          <p:cNvSpPr txBox="1">
            <a:spLocks noGrp="1"/>
          </p:cNvSpPr>
          <p:nvPr>
            <p:ph type="subTitle" idx="2"/>
          </p:nvPr>
        </p:nvSpPr>
        <p:spPr>
          <a:xfrm>
            <a:off x="5486400" y="1504950"/>
            <a:ext cx="3353700" cy="184734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smtClean="0">
                <a:latin typeface="Calibri" pitchFamily="34" charset="0"/>
              </a:rPr>
              <a:t>After the user clicks </a:t>
            </a:r>
            <a:r>
              <a:rPr lang="en-US" sz="1800" b="1" dirty="0" smtClean="0">
                <a:solidFill>
                  <a:srgbClr val="00B050"/>
                </a:solidFill>
                <a:latin typeface="Calibri" pitchFamily="34" charset="0"/>
              </a:rPr>
              <a:t>Register</a:t>
            </a:r>
            <a:r>
              <a:rPr lang="en-US" sz="1800" b="1" dirty="0" smtClean="0">
                <a:latin typeface="Calibri" pitchFamily="34" charset="0"/>
              </a:rPr>
              <a:t> button an email will be received by the user in which message will be given that their </a:t>
            </a:r>
            <a:r>
              <a:rPr lang="en-US" sz="1800" b="1" dirty="0" smtClean="0">
                <a:solidFill>
                  <a:srgbClr val="FF0000"/>
                </a:solidFill>
                <a:latin typeface="Calibri" pitchFamily="34" charset="0"/>
              </a:rPr>
              <a:t>complaint has been registered </a:t>
            </a:r>
            <a:r>
              <a:rPr lang="en-US" sz="1800" b="1" dirty="0" smtClean="0">
                <a:latin typeface="Calibri" pitchFamily="34" charset="0"/>
              </a:rPr>
              <a:t>and other mail to the  person whom this work has been is assigned to.</a:t>
            </a:r>
            <a:endParaRPr lang="en-US" sz="1800" b="1" dirty="0">
              <a:latin typeface="Calibri" pitchFamily="34" charset="0"/>
            </a:endParaRPr>
          </a:p>
        </p:txBody>
      </p:sp>
      <p:pic>
        <p:nvPicPr>
          <p:cNvPr id="71" name="Picture 70"/>
          <p:cNvPicPr/>
          <p:nvPr/>
        </p:nvPicPr>
        <p:blipFill>
          <a:blip r:embed="rId3"/>
          <a:srcRect l="18266" t="24945" r="42930" b="29782"/>
          <a:stretch>
            <a:fillRect/>
          </a:stretch>
        </p:blipFill>
        <p:spPr bwMode="auto">
          <a:xfrm>
            <a:off x="533400" y="1809750"/>
            <a:ext cx="2286000" cy="2209800"/>
          </a:xfrm>
          <a:prstGeom prst="rect">
            <a:avLst/>
          </a:prstGeom>
          <a:ln>
            <a:noFill/>
          </a:ln>
          <a:effectLst>
            <a:outerShdw blurRad="292100" dist="139700" dir="2700000" algn="tl" rotWithShape="0">
              <a:srgbClr val="333333">
                <a:alpha val="65000"/>
              </a:srgbClr>
            </a:outerShdw>
          </a:effectLst>
        </p:spPr>
      </p:pic>
      <p:grpSp>
        <p:nvGrpSpPr>
          <p:cNvPr id="73" name="Google Shape;14137;p74"/>
          <p:cNvGrpSpPr/>
          <p:nvPr/>
        </p:nvGrpSpPr>
        <p:grpSpPr>
          <a:xfrm>
            <a:off x="6400800" y="361950"/>
            <a:ext cx="1066800" cy="838200"/>
            <a:chOff x="883853" y="3792641"/>
            <a:chExt cx="378190" cy="357059"/>
          </a:xfrm>
        </p:grpSpPr>
        <p:sp>
          <p:nvSpPr>
            <p:cNvPr id="74" name="Google Shape;14138;p74"/>
            <p:cNvSpPr/>
            <p:nvPr/>
          </p:nvSpPr>
          <p:spPr>
            <a:xfrm>
              <a:off x="1012500" y="4093219"/>
              <a:ext cx="42734" cy="38989"/>
            </a:xfrm>
            <a:custGeom>
              <a:avLst/>
              <a:gdLst/>
              <a:ahLst/>
              <a:cxnLst/>
              <a:rect l="l" t="t" r="r" b="b"/>
              <a:pathLst>
                <a:path w="1632" h="1489" extrusionOk="0">
                  <a:moveTo>
                    <a:pt x="335" y="0"/>
                  </a:moveTo>
                  <a:lnTo>
                    <a:pt x="1" y="1488"/>
                  </a:lnTo>
                  <a:lnTo>
                    <a:pt x="1632" y="1488"/>
                  </a:lnTo>
                  <a:lnTo>
                    <a:pt x="1298" y="0"/>
                  </a:ln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139;p74"/>
            <p:cNvSpPr/>
            <p:nvPr/>
          </p:nvSpPr>
          <p:spPr>
            <a:xfrm>
              <a:off x="983277" y="4128673"/>
              <a:ext cx="101205" cy="21027"/>
            </a:xfrm>
            <a:custGeom>
              <a:avLst/>
              <a:gdLst/>
              <a:ahLst/>
              <a:cxnLst/>
              <a:rect l="l" t="t" r="r" b="b"/>
              <a:pathLst>
                <a:path w="3865" h="803" extrusionOk="0">
                  <a:moveTo>
                    <a:pt x="220" y="1"/>
                  </a:moveTo>
                  <a:cubicBezTo>
                    <a:pt x="96" y="1"/>
                    <a:pt x="0" y="96"/>
                    <a:pt x="0" y="220"/>
                  </a:cubicBezTo>
                  <a:lnTo>
                    <a:pt x="0" y="583"/>
                  </a:lnTo>
                  <a:cubicBezTo>
                    <a:pt x="0" y="697"/>
                    <a:pt x="105" y="802"/>
                    <a:pt x="229" y="802"/>
                  </a:cubicBezTo>
                  <a:lnTo>
                    <a:pt x="3645" y="802"/>
                  </a:lnTo>
                  <a:cubicBezTo>
                    <a:pt x="3759" y="802"/>
                    <a:pt x="3864" y="697"/>
                    <a:pt x="3864" y="583"/>
                  </a:cubicBezTo>
                  <a:lnTo>
                    <a:pt x="3864" y="220"/>
                  </a:lnTo>
                  <a:cubicBezTo>
                    <a:pt x="3864" y="96"/>
                    <a:pt x="3759" y="1"/>
                    <a:pt x="3645"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140;p74"/>
            <p:cNvSpPr/>
            <p:nvPr/>
          </p:nvSpPr>
          <p:spPr>
            <a:xfrm>
              <a:off x="883853" y="3900602"/>
              <a:ext cx="300054" cy="196126"/>
            </a:xfrm>
            <a:custGeom>
              <a:avLst/>
              <a:gdLst/>
              <a:ahLst/>
              <a:cxnLst/>
              <a:rect l="l" t="t" r="r" b="b"/>
              <a:pathLst>
                <a:path w="11459" h="7490" extrusionOk="0">
                  <a:moveTo>
                    <a:pt x="220" y="1"/>
                  </a:moveTo>
                  <a:cubicBezTo>
                    <a:pt x="96" y="1"/>
                    <a:pt x="1" y="96"/>
                    <a:pt x="1" y="220"/>
                  </a:cubicBezTo>
                  <a:lnTo>
                    <a:pt x="1" y="7270"/>
                  </a:lnTo>
                  <a:cubicBezTo>
                    <a:pt x="1" y="7394"/>
                    <a:pt x="96" y="7490"/>
                    <a:pt x="220" y="7490"/>
                  </a:cubicBezTo>
                  <a:lnTo>
                    <a:pt x="11239" y="7490"/>
                  </a:lnTo>
                  <a:cubicBezTo>
                    <a:pt x="11363" y="7490"/>
                    <a:pt x="11458" y="7394"/>
                    <a:pt x="11458" y="7270"/>
                  </a:cubicBezTo>
                  <a:lnTo>
                    <a:pt x="11458" y="220"/>
                  </a:lnTo>
                  <a:cubicBezTo>
                    <a:pt x="11458" y="96"/>
                    <a:pt x="11363" y="1"/>
                    <a:pt x="11248"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141;p74"/>
            <p:cNvSpPr/>
            <p:nvPr/>
          </p:nvSpPr>
          <p:spPr>
            <a:xfrm>
              <a:off x="883853" y="4081462"/>
              <a:ext cx="300290" cy="15266"/>
            </a:xfrm>
            <a:custGeom>
              <a:avLst/>
              <a:gdLst/>
              <a:ahLst/>
              <a:cxnLst/>
              <a:rect l="l" t="t" r="r" b="b"/>
              <a:pathLst>
                <a:path w="11468" h="583" extrusionOk="0">
                  <a:moveTo>
                    <a:pt x="1" y="1"/>
                  </a:moveTo>
                  <a:lnTo>
                    <a:pt x="1" y="363"/>
                  </a:lnTo>
                  <a:cubicBezTo>
                    <a:pt x="1" y="487"/>
                    <a:pt x="96" y="583"/>
                    <a:pt x="220" y="583"/>
                  </a:cubicBezTo>
                  <a:lnTo>
                    <a:pt x="11248" y="583"/>
                  </a:lnTo>
                  <a:cubicBezTo>
                    <a:pt x="11363" y="583"/>
                    <a:pt x="11468" y="487"/>
                    <a:pt x="11468" y="363"/>
                  </a:cubicBezTo>
                  <a:lnTo>
                    <a:pt x="11468" y="1"/>
                  </a:ln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142;p74"/>
            <p:cNvSpPr/>
            <p:nvPr/>
          </p:nvSpPr>
          <p:spPr>
            <a:xfrm>
              <a:off x="902837" y="3920843"/>
              <a:ext cx="262086" cy="145667"/>
            </a:xfrm>
            <a:custGeom>
              <a:avLst/>
              <a:gdLst/>
              <a:ahLst/>
              <a:cxnLst/>
              <a:rect l="l" t="t" r="r" b="b"/>
              <a:pathLst>
                <a:path w="10009" h="5563" extrusionOk="0">
                  <a:moveTo>
                    <a:pt x="230" y="1"/>
                  </a:moveTo>
                  <a:cubicBezTo>
                    <a:pt x="106" y="1"/>
                    <a:pt x="1" y="106"/>
                    <a:pt x="10" y="230"/>
                  </a:cubicBezTo>
                  <a:lnTo>
                    <a:pt x="10" y="5343"/>
                  </a:lnTo>
                  <a:cubicBezTo>
                    <a:pt x="10" y="5467"/>
                    <a:pt x="106" y="5562"/>
                    <a:pt x="230" y="5562"/>
                  </a:cubicBezTo>
                  <a:lnTo>
                    <a:pt x="10008" y="5562"/>
                  </a:lnTo>
                  <a:lnTo>
                    <a:pt x="10008" y="230"/>
                  </a:lnTo>
                  <a:cubicBezTo>
                    <a:pt x="10008" y="106"/>
                    <a:pt x="9903" y="1"/>
                    <a:pt x="977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143;p74"/>
            <p:cNvSpPr/>
            <p:nvPr/>
          </p:nvSpPr>
          <p:spPr>
            <a:xfrm>
              <a:off x="902837" y="3920843"/>
              <a:ext cx="262086" cy="145667"/>
            </a:xfrm>
            <a:custGeom>
              <a:avLst/>
              <a:gdLst/>
              <a:ahLst/>
              <a:cxnLst/>
              <a:rect l="l" t="t" r="r" b="b"/>
              <a:pathLst>
                <a:path w="10009" h="5563" extrusionOk="0">
                  <a:moveTo>
                    <a:pt x="230" y="1"/>
                  </a:moveTo>
                  <a:cubicBezTo>
                    <a:pt x="106" y="1"/>
                    <a:pt x="1" y="106"/>
                    <a:pt x="1" y="230"/>
                  </a:cubicBezTo>
                  <a:lnTo>
                    <a:pt x="1" y="5343"/>
                  </a:lnTo>
                  <a:cubicBezTo>
                    <a:pt x="10" y="5467"/>
                    <a:pt x="106" y="5562"/>
                    <a:pt x="230" y="5562"/>
                  </a:cubicBezTo>
                  <a:lnTo>
                    <a:pt x="10008" y="5562"/>
                  </a:lnTo>
                  <a:lnTo>
                    <a:pt x="10008" y="5095"/>
                  </a:lnTo>
                  <a:lnTo>
                    <a:pt x="506" y="5095"/>
                  </a:lnTo>
                  <a:lnTo>
                    <a:pt x="506"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144;p74"/>
            <p:cNvSpPr/>
            <p:nvPr/>
          </p:nvSpPr>
          <p:spPr>
            <a:xfrm>
              <a:off x="1013495" y="4076225"/>
              <a:ext cx="40744" cy="11024"/>
            </a:xfrm>
            <a:custGeom>
              <a:avLst/>
              <a:gdLst/>
              <a:ahLst/>
              <a:cxnLst/>
              <a:rect l="l" t="t" r="r" b="b"/>
              <a:pathLst>
                <a:path w="1556" h="421" extrusionOk="0">
                  <a:moveTo>
                    <a:pt x="258" y="0"/>
                  </a:moveTo>
                  <a:cubicBezTo>
                    <a:pt x="1" y="20"/>
                    <a:pt x="1" y="401"/>
                    <a:pt x="258" y="420"/>
                  </a:cubicBezTo>
                  <a:lnTo>
                    <a:pt x="1298" y="420"/>
                  </a:lnTo>
                  <a:cubicBezTo>
                    <a:pt x="1556" y="401"/>
                    <a:pt x="1556" y="20"/>
                    <a:pt x="1298"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145;p74"/>
            <p:cNvSpPr/>
            <p:nvPr/>
          </p:nvSpPr>
          <p:spPr>
            <a:xfrm>
              <a:off x="1084456" y="3792641"/>
              <a:ext cx="177587" cy="149228"/>
            </a:xfrm>
            <a:custGeom>
              <a:avLst/>
              <a:gdLst/>
              <a:ahLst/>
              <a:cxnLst/>
              <a:rect l="l" t="t" r="r" b="b"/>
              <a:pathLst>
                <a:path w="6782" h="5699" extrusionOk="0">
                  <a:moveTo>
                    <a:pt x="3413" y="0"/>
                  </a:moveTo>
                  <a:cubicBezTo>
                    <a:pt x="3376" y="0"/>
                    <a:pt x="3339" y="1"/>
                    <a:pt x="3301" y="3"/>
                  </a:cubicBezTo>
                  <a:cubicBezTo>
                    <a:pt x="1145" y="89"/>
                    <a:pt x="0" y="2588"/>
                    <a:pt x="1345" y="4277"/>
                  </a:cubicBezTo>
                  <a:lnTo>
                    <a:pt x="1288" y="5469"/>
                  </a:lnTo>
                  <a:cubicBezTo>
                    <a:pt x="1280" y="5599"/>
                    <a:pt x="1389" y="5698"/>
                    <a:pt x="1511" y="5698"/>
                  </a:cubicBezTo>
                  <a:cubicBezTo>
                    <a:pt x="1541" y="5698"/>
                    <a:pt x="1573" y="5692"/>
                    <a:pt x="1603" y="5679"/>
                  </a:cubicBezTo>
                  <a:lnTo>
                    <a:pt x="2681" y="5173"/>
                  </a:lnTo>
                  <a:cubicBezTo>
                    <a:pt x="2923" y="5242"/>
                    <a:pt x="3168" y="5275"/>
                    <a:pt x="3411" y="5275"/>
                  </a:cubicBezTo>
                  <a:cubicBezTo>
                    <a:pt x="4278" y="5275"/>
                    <a:pt x="5108" y="4850"/>
                    <a:pt x="5600" y="4105"/>
                  </a:cubicBezTo>
                  <a:cubicBezTo>
                    <a:pt x="6781" y="2343"/>
                    <a:pt x="5503" y="0"/>
                    <a:pt x="3413"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146;p74"/>
            <p:cNvSpPr/>
            <p:nvPr/>
          </p:nvSpPr>
          <p:spPr>
            <a:xfrm>
              <a:off x="1157800" y="3841633"/>
              <a:ext cx="21341" cy="52998"/>
            </a:xfrm>
            <a:custGeom>
              <a:avLst/>
              <a:gdLst/>
              <a:ahLst/>
              <a:cxnLst/>
              <a:rect l="l" t="t" r="r" b="b"/>
              <a:pathLst>
                <a:path w="815" h="2024" extrusionOk="0">
                  <a:moveTo>
                    <a:pt x="272" y="1"/>
                  </a:moveTo>
                  <a:cubicBezTo>
                    <a:pt x="0" y="1"/>
                    <a:pt x="0" y="422"/>
                    <a:pt x="272" y="422"/>
                  </a:cubicBezTo>
                  <a:cubicBezTo>
                    <a:pt x="278" y="422"/>
                    <a:pt x="284" y="422"/>
                    <a:pt x="290" y="421"/>
                  </a:cubicBezTo>
                  <a:lnTo>
                    <a:pt x="405" y="421"/>
                  </a:lnTo>
                  <a:lnTo>
                    <a:pt x="405" y="1814"/>
                  </a:lnTo>
                  <a:cubicBezTo>
                    <a:pt x="405" y="1929"/>
                    <a:pt x="490" y="2024"/>
                    <a:pt x="614" y="2024"/>
                  </a:cubicBezTo>
                  <a:cubicBezTo>
                    <a:pt x="719" y="2024"/>
                    <a:pt x="815" y="1929"/>
                    <a:pt x="815" y="1824"/>
                  </a:cubicBezTo>
                  <a:lnTo>
                    <a:pt x="815" y="211"/>
                  </a:lnTo>
                  <a:cubicBezTo>
                    <a:pt x="815" y="97"/>
                    <a:pt x="729" y="1"/>
                    <a:pt x="614" y="1"/>
                  </a:cubicBezTo>
                  <a:lnTo>
                    <a:pt x="290" y="1"/>
                  </a:lnTo>
                  <a:cubicBezTo>
                    <a:pt x="284" y="1"/>
                    <a:pt x="278" y="1"/>
                    <a:pt x="272"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147;p74"/>
            <p:cNvSpPr/>
            <p:nvPr/>
          </p:nvSpPr>
          <p:spPr>
            <a:xfrm>
              <a:off x="1157041" y="3886095"/>
              <a:ext cx="32338" cy="10814"/>
            </a:xfrm>
            <a:custGeom>
              <a:avLst/>
              <a:gdLst/>
              <a:ahLst/>
              <a:cxnLst/>
              <a:rect l="l" t="t" r="r" b="b"/>
              <a:pathLst>
                <a:path w="1235" h="413" extrusionOk="0">
                  <a:moveTo>
                    <a:pt x="273" y="0"/>
                  </a:moveTo>
                  <a:cubicBezTo>
                    <a:pt x="1" y="0"/>
                    <a:pt x="4" y="412"/>
                    <a:pt x="282" y="412"/>
                  </a:cubicBezTo>
                  <a:cubicBezTo>
                    <a:pt x="288" y="412"/>
                    <a:pt x="294" y="412"/>
                    <a:pt x="300" y="412"/>
                  </a:cubicBezTo>
                  <a:lnTo>
                    <a:pt x="977" y="412"/>
                  </a:lnTo>
                  <a:cubicBezTo>
                    <a:pt x="1235" y="393"/>
                    <a:pt x="1235" y="21"/>
                    <a:pt x="977" y="2"/>
                  </a:cubicBezTo>
                  <a:lnTo>
                    <a:pt x="300" y="2"/>
                  </a:lnTo>
                  <a:cubicBezTo>
                    <a:pt x="291" y="1"/>
                    <a:pt x="282" y="0"/>
                    <a:pt x="273"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148;p74"/>
            <p:cNvSpPr/>
            <p:nvPr/>
          </p:nvSpPr>
          <p:spPr>
            <a:xfrm>
              <a:off x="1160628" y="3825058"/>
              <a:ext cx="18513" cy="15868"/>
            </a:xfrm>
            <a:custGeom>
              <a:avLst/>
              <a:gdLst/>
              <a:ahLst/>
              <a:cxnLst/>
              <a:rect l="l" t="t" r="r" b="b"/>
              <a:pathLst>
                <a:path w="707" h="606" extrusionOk="0">
                  <a:moveTo>
                    <a:pt x="404" y="1"/>
                  </a:moveTo>
                  <a:cubicBezTo>
                    <a:pt x="330" y="1"/>
                    <a:pt x="254" y="29"/>
                    <a:pt x="192" y="91"/>
                  </a:cubicBezTo>
                  <a:cubicBezTo>
                    <a:pt x="1" y="282"/>
                    <a:pt x="134" y="606"/>
                    <a:pt x="402" y="606"/>
                  </a:cubicBezTo>
                  <a:cubicBezTo>
                    <a:pt x="573" y="606"/>
                    <a:pt x="707" y="472"/>
                    <a:pt x="707" y="301"/>
                  </a:cubicBezTo>
                  <a:cubicBezTo>
                    <a:pt x="707" y="120"/>
                    <a:pt x="559" y="1"/>
                    <a:pt x="404"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149;p74"/>
            <p:cNvSpPr/>
            <p:nvPr/>
          </p:nvSpPr>
          <p:spPr>
            <a:xfrm>
              <a:off x="976784" y="3861639"/>
              <a:ext cx="26997" cy="26997"/>
            </a:xfrm>
            <a:custGeom>
              <a:avLst/>
              <a:gdLst/>
              <a:ahLst/>
              <a:cxnLst/>
              <a:rect l="l" t="t" r="r" b="b"/>
              <a:pathLst>
                <a:path w="1031" h="1031" extrusionOk="0">
                  <a:moveTo>
                    <a:pt x="516" y="1"/>
                  </a:moveTo>
                  <a:cubicBezTo>
                    <a:pt x="229" y="1"/>
                    <a:pt x="0" y="230"/>
                    <a:pt x="0" y="516"/>
                  </a:cubicBezTo>
                  <a:cubicBezTo>
                    <a:pt x="0" y="802"/>
                    <a:pt x="229" y="1031"/>
                    <a:pt x="516" y="1031"/>
                  </a:cubicBezTo>
                  <a:cubicBezTo>
                    <a:pt x="802" y="1031"/>
                    <a:pt x="1031" y="802"/>
                    <a:pt x="1031" y="516"/>
                  </a:cubicBezTo>
                  <a:cubicBezTo>
                    <a:pt x="1031" y="230"/>
                    <a:pt x="802" y="1"/>
                    <a:pt x="516" y="1"/>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150;p74"/>
            <p:cNvSpPr/>
            <p:nvPr/>
          </p:nvSpPr>
          <p:spPr>
            <a:xfrm>
              <a:off x="1063953" y="3861639"/>
              <a:ext cx="27023" cy="26997"/>
            </a:xfrm>
            <a:custGeom>
              <a:avLst/>
              <a:gdLst/>
              <a:ahLst/>
              <a:cxnLst/>
              <a:rect l="l" t="t" r="r" b="b"/>
              <a:pathLst>
                <a:path w="1032" h="1031" extrusionOk="0">
                  <a:moveTo>
                    <a:pt x="516" y="1"/>
                  </a:moveTo>
                  <a:cubicBezTo>
                    <a:pt x="230" y="1"/>
                    <a:pt x="1" y="230"/>
                    <a:pt x="1" y="516"/>
                  </a:cubicBezTo>
                  <a:cubicBezTo>
                    <a:pt x="1" y="802"/>
                    <a:pt x="230" y="1031"/>
                    <a:pt x="516" y="1031"/>
                  </a:cubicBezTo>
                  <a:cubicBezTo>
                    <a:pt x="802" y="1031"/>
                    <a:pt x="1031" y="802"/>
                    <a:pt x="1031" y="516"/>
                  </a:cubicBezTo>
                  <a:cubicBezTo>
                    <a:pt x="1031" y="230"/>
                    <a:pt x="802" y="1"/>
                    <a:pt x="516" y="1"/>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51;p74"/>
            <p:cNvSpPr/>
            <p:nvPr/>
          </p:nvSpPr>
          <p:spPr>
            <a:xfrm>
              <a:off x="1013259" y="3901361"/>
              <a:ext cx="41241" cy="74208"/>
            </a:xfrm>
            <a:custGeom>
              <a:avLst/>
              <a:gdLst/>
              <a:ahLst/>
              <a:cxnLst/>
              <a:rect l="l" t="t" r="r" b="b"/>
              <a:pathLst>
                <a:path w="1575" h="2834" extrusionOk="0">
                  <a:moveTo>
                    <a:pt x="0" y="1"/>
                  </a:moveTo>
                  <a:lnTo>
                    <a:pt x="0" y="2157"/>
                  </a:lnTo>
                  <a:lnTo>
                    <a:pt x="783" y="2834"/>
                  </a:lnTo>
                  <a:lnTo>
                    <a:pt x="792" y="2834"/>
                  </a:lnTo>
                  <a:lnTo>
                    <a:pt x="1574" y="2157"/>
                  </a:lnTo>
                  <a:lnTo>
                    <a:pt x="1574" y="1"/>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52;p74"/>
            <p:cNvSpPr/>
            <p:nvPr/>
          </p:nvSpPr>
          <p:spPr>
            <a:xfrm>
              <a:off x="928813" y="3947316"/>
              <a:ext cx="210108" cy="89710"/>
            </a:xfrm>
            <a:custGeom>
              <a:avLst/>
              <a:gdLst/>
              <a:ahLst/>
              <a:cxnLst/>
              <a:rect l="l" t="t" r="r" b="b"/>
              <a:pathLst>
                <a:path w="8024" h="3426" extrusionOk="0">
                  <a:moveTo>
                    <a:pt x="3225" y="1"/>
                  </a:moveTo>
                  <a:lnTo>
                    <a:pt x="1432" y="573"/>
                  </a:lnTo>
                  <a:cubicBezTo>
                    <a:pt x="583" y="850"/>
                    <a:pt x="1" y="1651"/>
                    <a:pt x="10" y="2548"/>
                  </a:cubicBezTo>
                  <a:lnTo>
                    <a:pt x="10" y="3216"/>
                  </a:lnTo>
                  <a:cubicBezTo>
                    <a:pt x="10" y="3330"/>
                    <a:pt x="106" y="3426"/>
                    <a:pt x="220" y="3426"/>
                  </a:cubicBezTo>
                  <a:lnTo>
                    <a:pt x="7804" y="3426"/>
                  </a:lnTo>
                  <a:cubicBezTo>
                    <a:pt x="7919" y="3426"/>
                    <a:pt x="8024" y="3330"/>
                    <a:pt x="8024" y="3216"/>
                  </a:cubicBezTo>
                  <a:lnTo>
                    <a:pt x="8024" y="2548"/>
                  </a:lnTo>
                  <a:cubicBezTo>
                    <a:pt x="8014" y="1642"/>
                    <a:pt x="7442" y="850"/>
                    <a:pt x="6583" y="573"/>
                  </a:cubicBezTo>
                  <a:lnTo>
                    <a:pt x="4799" y="1"/>
                  </a:lnTo>
                  <a:lnTo>
                    <a:pt x="4008" y="554"/>
                  </a:lnTo>
                  <a:lnTo>
                    <a:pt x="3225"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53;p74"/>
            <p:cNvSpPr/>
            <p:nvPr/>
          </p:nvSpPr>
          <p:spPr>
            <a:xfrm>
              <a:off x="990269" y="3804686"/>
              <a:ext cx="87222" cy="120058"/>
            </a:xfrm>
            <a:custGeom>
              <a:avLst/>
              <a:gdLst/>
              <a:ahLst/>
              <a:cxnLst/>
              <a:rect l="l" t="t" r="r" b="b"/>
              <a:pathLst>
                <a:path w="3331" h="4585" extrusionOk="0">
                  <a:moveTo>
                    <a:pt x="1298" y="1"/>
                  </a:moveTo>
                  <a:cubicBezTo>
                    <a:pt x="1250" y="1"/>
                    <a:pt x="1193" y="10"/>
                    <a:pt x="1145" y="10"/>
                  </a:cubicBezTo>
                  <a:cubicBezTo>
                    <a:pt x="497" y="86"/>
                    <a:pt x="1" y="640"/>
                    <a:pt x="1" y="1298"/>
                  </a:cubicBezTo>
                  <a:lnTo>
                    <a:pt x="1" y="2624"/>
                  </a:lnTo>
                  <a:cubicBezTo>
                    <a:pt x="1" y="3320"/>
                    <a:pt x="363" y="3960"/>
                    <a:pt x="964" y="4313"/>
                  </a:cubicBezTo>
                  <a:lnTo>
                    <a:pt x="1203" y="4456"/>
                  </a:lnTo>
                  <a:cubicBezTo>
                    <a:pt x="1346" y="4542"/>
                    <a:pt x="1503" y="4585"/>
                    <a:pt x="1661" y="4585"/>
                  </a:cubicBezTo>
                  <a:cubicBezTo>
                    <a:pt x="1818" y="4585"/>
                    <a:pt x="1975" y="4542"/>
                    <a:pt x="2118" y="4456"/>
                  </a:cubicBezTo>
                  <a:lnTo>
                    <a:pt x="2366" y="4313"/>
                  </a:lnTo>
                  <a:cubicBezTo>
                    <a:pt x="2968" y="3960"/>
                    <a:pt x="3330" y="3320"/>
                    <a:pt x="3330" y="2624"/>
                  </a:cubicBezTo>
                  <a:lnTo>
                    <a:pt x="3330" y="1298"/>
                  </a:lnTo>
                  <a:cubicBezTo>
                    <a:pt x="3330" y="583"/>
                    <a:pt x="2748" y="1"/>
                    <a:pt x="20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54;p74"/>
            <p:cNvSpPr/>
            <p:nvPr/>
          </p:nvSpPr>
          <p:spPr>
            <a:xfrm>
              <a:off x="990269" y="3804948"/>
              <a:ext cx="30008" cy="39487"/>
            </a:xfrm>
            <a:custGeom>
              <a:avLst/>
              <a:gdLst/>
              <a:ahLst/>
              <a:cxnLst/>
              <a:rect l="l" t="t" r="r" b="b"/>
              <a:pathLst>
                <a:path w="1146" h="1508" extrusionOk="0">
                  <a:moveTo>
                    <a:pt x="1145" y="0"/>
                  </a:moveTo>
                  <a:cubicBezTo>
                    <a:pt x="497" y="76"/>
                    <a:pt x="1" y="630"/>
                    <a:pt x="1" y="1288"/>
                  </a:cubicBezTo>
                  <a:lnTo>
                    <a:pt x="1" y="1507"/>
                  </a:lnTo>
                  <a:cubicBezTo>
                    <a:pt x="1" y="1507"/>
                    <a:pt x="840" y="1250"/>
                    <a:pt x="1145"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5;p74"/>
            <p:cNvSpPr/>
            <p:nvPr/>
          </p:nvSpPr>
          <p:spPr>
            <a:xfrm>
              <a:off x="1020251" y="3804686"/>
              <a:ext cx="57240" cy="56979"/>
            </a:xfrm>
            <a:custGeom>
              <a:avLst/>
              <a:gdLst/>
              <a:ahLst/>
              <a:cxnLst/>
              <a:rect l="l" t="t" r="r" b="b"/>
              <a:pathLst>
                <a:path w="2186" h="2176" extrusionOk="0">
                  <a:moveTo>
                    <a:pt x="153" y="1"/>
                  </a:moveTo>
                  <a:cubicBezTo>
                    <a:pt x="105" y="1"/>
                    <a:pt x="48" y="10"/>
                    <a:pt x="0" y="10"/>
                  </a:cubicBezTo>
                  <a:cubicBezTo>
                    <a:pt x="0" y="10"/>
                    <a:pt x="229" y="2176"/>
                    <a:pt x="2185" y="2176"/>
                  </a:cubicBezTo>
                  <a:lnTo>
                    <a:pt x="2185" y="1298"/>
                  </a:lnTo>
                  <a:cubicBezTo>
                    <a:pt x="2185" y="583"/>
                    <a:pt x="1603" y="1"/>
                    <a:pt x="888"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56;p74"/>
            <p:cNvSpPr/>
            <p:nvPr/>
          </p:nvSpPr>
          <p:spPr>
            <a:xfrm>
              <a:off x="1023000" y="3858837"/>
              <a:ext cx="22598" cy="32312"/>
            </a:xfrm>
            <a:custGeom>
              <a:avLst/>
              <a:gdLst/>
              <a:ahLst/>
              <a:cxnLst/>
              <a:rect l="l" t="t" r="r" b="b"/>
              <a:pathLst>
                <a:path w="863" h="1234" extrusionOk="0">
                  <a:moveTo>
                    <a:pt x="220" y="0"/>
                  </a:moveTo>
                  <a:cubicBezTo>
                    <a:pt x="110" y="0"/>
                    <a:pt x="0" y="74"/>
                    <a:pt x="10" y="222"/>
                  </a:cubicBezTo>
                  <a:lnTo>
                    <a:pt x="10" y="1024"/>
                  </a:lnTo>
                  <a:cubicBezTo>
                    <a:pt x="10" y="1138"/>
                    <a:pt x="105" y="1233"/>
                    <a:pt x="220" y="1233"/>
                  </a:cubicBezTo>
                  <a:lnTo>
                    <a:pt x="573" y="1233"/>
                  </a:lnTo>
                  <a:cubicBezTo>
                    <a:pt x="579" y="1234"/>
                    <a:pt x="585" y="1234"/>
                    <a:pt x="590" y="1234"/>
                  </a:cubicBezTo>
                  <a:cubicBezTo>
                    <a:pt x="860" y="1234"/>
                    <a:pt x="863" y="822"/>
                    <a:pt x="599" y="822"/>
                  </a:cubicBezTo>
                  <a:cubicBezTo>
                    <a:pt x="590" y="822"/>
                    <a:pt x="582" y="822"/>
                    <a:pt x="573" y="823"/>
                  </a:cubicBezTo>
                  <a:lnTo>
                    <a:pt x="430" y="823"/>
                  </a:lnTo>
                  <a:lnTo>
                    <a:pt x="430" y="222"/>
                  </a:lnTo>
                  <a:cubicBezTo>
                    <a:pt x="439" y="74"/>
                    <a:pt x="329"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157;p74"/>
            <p:cNvSpPr/>
            <p:nvPr/>
          </p:nvSpPr>
          <p:spPr>
            <a:xfrm>
              <a:off x="1019256" y="3961822"/>
              <a:ext cx="29249" cy="75203"/>
            </a:xfrm>
            <a:custGeom>
              <a:avLst/>
              <a:gdLst/>
              <a:ahLst/>
              <a:cxnLst/>
              <a:rect l="l" t="t" r="r" b="b"/>
              <a:pathLst>
                <a:path w="1117" h="2872" extrusionOk="0">
                  <a:moveTo>
                    <a:pt x="0" y="0"/>
                  </a:moveTo>
                  <a:lnTo>
                    <a:pt x="0" y="678"/>
                  </a:lnTo>
                  <a:lnTo>
                    <a:pt x="181" y="1164"/>
                  </a:lnTo>
                  <a:lnTo>
                    <a:pt x="0" y="2872"/>
                  </a:lnTo>
                  <a:lnTo>
                    <a:pt x="1116" y="2872"/>
                  </a:lnTo>
                  <a:lnTo>
                    <a:pt x="935" y="1164"/>
                  </a:lnTo>
                  <a:lnTo>
                    <a:pt x="1116" y="678"/>
                  </a:lnTo>
                  <a:lnTo>
                    <a:pt x="1116" y="0"/>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158;p74"/>
            <p:cNvSpPr/>
            <p:nvPr/>
          </p:nvSpPr>
          <p:spPr>
            <a:xfrm>
              <a:off x="1013259" y="3947316"/>
              <a:ext cx="20765" cy="39016"/>
            </a:xfrm>
            <a:custGeom>
              <a:avLst/>
              <a:gdLst/>
              <a:ahLst/>
              <a:cxnLst/>
              <a:rect l="l" t="t" r="r" b="b"/>
              <a:pathLst>
                <a:path w="793" h="1490" extrusionOk="0">
                  <a:moveTo>
                    <a:pt x="0" y="1"/>
                  </a:moveTo>
                  <a:lnTo>
                    <a:pt x="0" y="1489"/>
                  </a:lnTo>
                  <a:lnTo>
                    <a:pt x="792" y="554"/>
                  </a:lnTo>
                  <a:lnTo>
                    <a:pt x="0"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159;p74"/>
            <p:cNvSpPr/>
            <p:nvPr/>
          </p:nvSpPr>
          <p:spPr>
            <a:xfrm>
              <a:off x="1033736" y="3947316"/>
              <a:ext cx="20765" cy="39016"/>
            </a:xfrm>
            <a:custGeom>
              <a:avLst/>
              <a:gdLst/>
              <a:ahLst/>
              <a:cxnLst/>
              <a:rect l="l" t="t" r="r" b="b"/>
              <a:pathLst>
                <a:path w="793" h="1490" extrusionOk="0">
                  <a:moveTo>
                    <a:pt x="792" y="1"/>
                  </a:moveTo>
                  <a:lnTo>
                    <a:pt x="1" y="554"/>
                  </a:lnTo>
                  <a:lnTo>
                    <a:pt x="792" y="1489"/>
                  </a:lnTo>
                  <a:lnTo>
                    <a:pt x="792"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160;p74"/>
            <p:cNvSpPr/>
            <p:nvPr/>
          </p:nvSpPr>
          <p:spPr>
            <a:xfrm>
              <a:off x="928813" y="3947316"/>
              <a:ext cx="84473" cy="89710"/>
            </a:xfrm>
            <a:custGeom>
              <a:avLst/>
              <a:gdLst/>
              <a:ahLst/>
              <a:cxnLst/>
              <a:rect l="l" t="t" r="r" b="b"/>
              <a:pathLst>
                <a:path w="3226" h="3426" extrusionOk="0">
                  <a:moveTo>
                    <a:pt x="3225" y="1"/>
                  </a:moveTo>
                  <a:lnTo>
                    <a:pt x="2224" y="325"/>
                  </a:lnTo>
                  <a:lnTo>
                    <a:pt x="1432" y="573"/>
                  </a:lnTo>
                  <a:cubicBezTo>
                    <a:pt x="583" y="850"/>
                    <a:pt x="1" y="1651"/>
                    <a:pt x="10" y="2548"/>
                  </a:cubicBezTo>
                  <a:lnTo>
                    <a:pt x="10" y="3216"/>
                  </a:lnTo>
                  <a:cubicBezTo>
                    <a:pt x="10" y="3330"/>
                    <a:pt x="106" y="3426"/>
                    <a:pt x="220" y="3426"/>
                  </a:cubicBezTo>
                  <a:lnTo>
                    <a:pt x="3225" y="3426"/>
                  </a:lnTo>
                  <a:lnTo>
                    <a:pt x="3225" y="1"/>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161;p74"/>
            <p:cNvSpPr/>
            <p:nvPr/>
          </p:nvSpPr>
          <p:spPr>
            <a:xfrm>
              <a:off x="928813" y="3955826"/>
              <a:ext cx="58497" cy="81200"/>
            </a:xfrm>
            <a:custGeom>
              <a:avLst/>
              <a:gdLst/>
              <a:ahLst/>
              <a:cxnLst/>
              <a:rect l="l" t="t" r="r" b="b"/>
              <a:pathLst>
                <a:path w="2234" h="3101" extrusionOk="0">
                  <a:moveTo>
                    <a:pt x="2233" y="0"/>
                  </a:moveTo>
                  <a:lnTo>
                    <a:pt x="1432" y="248"/>
                  </a:lnTo>
                  <a:cubicBezTo>
                    <a:pt x="583" y="525"/>
                    <a:pt x="1" y="1326"/>
                    <a:pt x="10" y="2223"/>
                  </a:cubicBezTo>
                  <a:lnTo>
                    <a:pt x="10" y="2891"/>
                  </a:lnTo>
                  <a:cubicBezTo>
                    <a:pt x="10" y="3005"/>
                    <a:pt x="106" y="3101"/>
                    <a:pt x="220" y="3101"/>
                  </a:cubicBezTo>
                  <a:lnTo>
                    <a:pt x="525" y="3101"/>
                  </a:lnTo>
                  <a:lnTo>
                    <a:pt x="525" y="2223"/>
                  </a:lnTo>
                  <a:cubicBezTo>
                    <a:pt x="525" y="1326"/>
                    <a:pt x="964" y="525"/>
                    <a:pt x="1623" y="248"/>
                  </a:cubicBezTo>
                  <a:lnTo>
                    <a:pt x="2233" y="0"/>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162;p74"/>
            <p:cNvSpPr/>
            <p:nvPr/>
          </p:nvSpPr>
          <p:spPr>
            <a:xfrm>
              <a:off x="1054474" y="3947316"/>
              <a:ext cx="84211" cy="89710"/>
            </a:xfrm>
            <a:custGeom>
              <a:avLst/>
              <a:gdLst/>
              <a:ahLst/>
              <a:cxnLst/>
              <a:rect l="l" t="t" r="r" b="b"/>
              <a:pathLst>
                <a:path w="3216" h="3426" extrusionOk="0">
                  <a:moveTo>
                    <a:pt x="0" y="1"/>
                  </a:moveTo>
                  <a:lnTo>
                    <a:pt x="0" y="3426"/>
                  </a:lnTo>
                  <a:lnTo>
                    <a:pt x="3005" y="3426"/>
                  </a:lnTo>
                  <a:cubicBezTo>
                    <a:pt x="3120" y="3426"/>
                    <a:pt x="3215" y="3330"/>
                    <a:pt x="3215" y="3216"/>
                  </a:cubicBezTo>
                  <a:lnTo>
                    <a:pt x="3215" y="2548"/>
                  </a:lnTo>
                  <a:cubicBezTo>
                    <a:pt x="3215" y="1642"/>
                    <a:pt x="2643" y="850"/>
                    <a:pt x="1784" y="573"/>
                  </a:cubicBezTo>
                  <a:lnTo>
                    <a:pt x="1355" y="440"/>
                  </a:lnTo>
                  <a:lnTo>
                    <a:pt x="0" y="1"/>
                  </a:lnTo>
                  <a:close/>
                </a:path>
              </a:pathLst>
            </a:custGeom>
            <a:solidFill>
              <a:schemeClr val="tx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163;p74"/>
            <p:cNvSpPr/>
            <p:nvPr/>
          </p:nvSpPr>
          <p:spPr>
            <a:xfrm>
              <a:off x="1089955" y="3958811"/>
              <a:ext cx="48730" cy="78215"/>
            </a:xfrm>
            <a:custGeom>
              <a:avLst/>
              <a:gdLst/>
              <a:ahLst/>
              <a:cxnLst/>
              <a:rect l="l" t="t" r="r" b="b"/>
              <a:pathLst>
                <a:path w="1861" h="2987" extrusionOk="0">
                  <a:moveTo>
                    <a:pt x="0" y="1"/>
                  </a:moveTo>
                  <a:lnTo>
                    <a:pt x="334" y="134"/>
                  </a:lnTo>
                  <a:cubicBezTo>
                    <a:pt x="983" y="411"/>
                    <a:pt x="1431" y="1203"/>
                    <a:pt x="1431" y="2109"/>
                  </a:cubicBezTo>
                  <a:lnTo>
                    <a:pt x="1431" y="2987"/>
                  </a:lnTo>
                  <a:lnTo>
                    <a:pt x="1650" y="2987"/>
                  </a:lnTo>
                  <a:cubicBezTo>
                    <a:pt x="1765" y="2987"/>
                    <a:pt x="1860" y="2891"/>
                    <a:pt x="1860" y="2777"/>
                  </a:cubicBezTo>
                  <a:lnTo>
                    <a:pt x="1860" y="2109"/>
                  </a:lnTo>
                  <a:cubicBezTo>
                    <a:pt x="1860" y="1203"/>
                    <a:pt x="1288" y="411"/>
                    <a:pt x="429" y="134"/>
                  </a:cubicBezTo>
                  <a:lnTo>
                    <a:pt x="0" y="1"/>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 name="Picture 100"/>
          <p:cNvPicPr/>
          <p:nvPr/>
        </p:nvPicPr>
        <p:blipFill>
          <a:blip r:embed="rId4"/>
          <a:srcRect l="19231" t="22807" r="42308" b="29297"/>
          <a:stretch>
            <a:fillRect/>
          </a:stretch>
        </p:blipFill>
        <p:spPr bwMode="auto">
          <a:xfrm>
            <a:off x="3048000" y="1733550"/>
            <a:ext cx="2286000" cy="2286000"/>
          </a:xfrm>
          <a:prstGeom prst="rect">
            <a:avLst/>
          </a:prstGeom>
          <a:ln>
            <a:noFill/>
          </a:ln>
          <a:effectLst>
            <a:outerShdw blurRad="292100" dist="139700" dir="2700000" algn="tl" rotWithShape="0">
              <a:srgbClr val="333333">
                <a:alpha val="65000"/>
              </a:srgbClr>
            </a:outerShdw>
          </a:effectLst>
        </p:spPr>
      </p:pic>
      <p:sp>
        <p:nvSpPr>
          <p:cNvPr id="102" name="Google Shape;1415;p37"/>
          <p:cNvSpPr txBox="1">
            <a:spLocks/>
          </p:cNvSpPr>
          <p:nvPr/>
        </p:nvSpPr>
        <p:spPr>
          <a:xfrm>
            <a:off x="2971800" y="666750"/>
            <a:ext cx="2000400" cy="391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2"/>
              </a:buClr>
              <a:buSzPts val="2100"/>
              <a:buFont typeface="Josefin Sans"/>
              <a:buNone/>
              <a:tabLst/>
              <a:defRPr/>
            </a:pPr>
            <a:r>
              <a:rPr lang="en-US" sz="1800" dirty="0" smtClean="0">
                <a:solidFill>
                  <a:schemeClr val="dk1"/>
                </a:solidFill>
                <a:latin typeface="Lilita One"/>
                <a:ea typeface="Lilita One"/>
                <a:cs typeface="Lilita One"/>
                <a:sym typeface="Lilita One"/>
              </a:rPr>
              <a:t>Worker</a:t>
            </a:r>
            <a:endParaRPr kumimoji="0" lang="en-US" sz="1800" b="0" i="0" u="none" strike="noStrike" kern="0" cap="none" spc="0" normalizeH="0" baseline="0" noProof="0" dirty="0">
              <a:ln>
                <a:noFill/>
              </a:ln>
              <a:solidFill>
                <a:schemeClr val="dk1"/>
              </a:solidFill>
              <a:effectLst/>
              <a:uLnTx/>
              <a:uFillTx/>
              <a:latin typeface="Lilita One"/>
              <a:ea typeface="Lilita One"/>
              <a:cs typeface="Lilita One"/>
              <a:sym typeface="Lilita One"/>
            </a:endParaRPr>
          </a:p>
        </p:txBody>
      </p:sp>
      <p:grpSp>
        <p:nvGrpSpPr>
          <p:cNvPr id="103" name="Google Shape;18963;p77"/>
          <p:cNvGrpSpPr/>
          <p:nvPr/>
        </p:nvGrpSpPr>
        <p:grpSpPr>
          <a:xfrm>
            <a:off x="2362200" y="819150"/>
            <a:ext cx="762000" cy="685800"/>
            <a:chOff x="5156931" y="2922194"/>
            <a:chExt cx="324699" cy="347611"/>
          </a:xfrm>
        </p:grpSpPr>
        <p:sp>
          <p:nvSpPr>
            <p:cNvPr id="104" name="Google Shape;18964;p77"/>
            <p:cNvSpPr/>
            <p:nvPr/>
          </p:nvSpPr>
          <p:spPr>
            <a:xfrm>
              <a:off x="5160706" y="3072982"/>
              <a:ext cx="317149" cy="43543"/>
            </a:xfrm>
            <a:custGeom>
              <a:avLst/>
              <a:gdLst/>
              <a:ahLst/>
              <a:cxnLst/>
              <a:rect l="l" t="t" r="r" b="b"/>
              <a:pathLst>
                <a:path w="12098" h="1661" extrusionOk="0">
                  <a:moveTo>
                    <a:pt x="15" y="1"/>
                  </a:moveTo>
                  <a:lnTo>
                    <a:pt x="0" y="1661"/>
                  </a:lnTo>
                  <a:lnTo>
                    <a:pt x="12097" y="1661"/>
                  </a:lnTo>
                  <a:lnTo>
                    <a:pt x="1208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8965;p77"/>
            <p:cNvSpPr/>
            <p:nvPr/>
          </p:nvSpPr>
          <p:spPr>
            <a:xfrm>
              <a:off x="5258330" y="2922194"/>
              <a:ext cx="128689" cy="62261"/>
            </a:xfrm>
            <a:custGeom>
              <a:avLst/>
              <a:gdLst/>
              <a:ahLst/>
              <a:cxnLst/>
              <a:rect l="l" t="t" r="r" b="b"/>
              <a:pathLst>
                <a:path w="4909" h="2375" extrusionOk="0">
                  <a:moveTo>
                    <a:pt x="2453" y="0"/>
                  </a:moveTo>
                  <a:cubicBezTo>
                    <a:pt x="2397" y="0"/>
                    <a:pt x="2339" y="22"/>
                    <a:pt x="2296" y="65"/>
                  </a:cubicBezTo>
                  <a:lnTo>
                    <a:pt x="997" y="1364"/>
                  </a:lnTo>
                  <a:lnTo>
                    <a:pt x="1" y="2375"/>
                  </a:lnTo>
                  <a:lnTo>
                    <a:pt x="4909" y="2375"/>
                  </a:lnTo>
                  <a:lnTo>
                    <a:pt x="2599" y="65"/>
                  </a:lnTo>
                  <a:cubicBezTo>
                    <a:pt x="2563" y="22"/>
                    <a:pt x="2509" y="0"/>
                    <a:pt x="2453"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966;p77"/>
            <p:cNvSpPr/>
            <p:nvPr/>
          </p:nvSpPr>
          <p:spPr>
            <a:xfrm>
              <a:off x="5258330" y="2957951"/>
              <a:ext cx="128689" cy="26503"/>
            </a:xfrm>
            <a:custGeom>
              <a:avLst/>
              <a:gdLst/>
              <a:ahLst/>
              <a:cxnLst/>
              <a:rect l="l" t="t" r="r" b="b"/>
              <a:pathLst>
                <a:path w="4909" h="1011" extrusionOk="0">
                  <a:moveTo>
                    <a:pt x="997" y="0"/>
                  </a:moveTo>
                  <a:lnTo>
                    <a:pt x="1" y="1011"/>
                  </a:lnTo>
                  <a:lnTo>
                    <a:pt x="4909" y="1011"/>
                  </a:lnTo>
                  <a:lnTo>
                    <a:pt x="3913" y="0"/>
                  </a:lnTo>
                  <a:close/>
                </a:path>
              </a:pathLst>
            </a:custGeom>
            <a:solidFill>
              <a:srgbClr val="94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967;p77"/>
            <p:cNvSpPr/>
            <p:nvPr/>
          </p:nvSpPr>
          <p:spPr>
            <a:xfrm>
              <a:off x="5180000" y="2975358"/>
              <a:ext cx="278561" cy="260761"/>
            </a:xfrm>
            <a:custGeom>
              <a:avLst/>
              <a:gdLst/>
              <a:ahLst/>
              <a:cxnLst/>
              <a:rect l="l" t="t" r="r" b="b"/>
              <a:pathLst>
                <a:path w="10626" h="9947" extrusionOk="0">
                  <a:moveTo>
                    <a:pt x="217" y="0"/>
                  </a:moveTo>
                  <a:cubicBezTo>
                    <a:pt x="102" y="0"/>
                    <a:pt x="1" y="102"/>
                    <a:pt x="1" y="217"/>
                  </a:cubicBezTo>
                  <a:lnTo>
                    <a:pt x="1" y="9946"/>
                  </a:lnTo>
                  <a:lnTo>
                    <a:pt x="10625" y="9946"/>
                  </a:lnTo>
                  <a:lnTo>
                    <a:pt x="10625" y="217"/>
                  </a:lnTo>
                  <a:cubicBezTo>
                    <a:pt x="10625" y="102"/>
                    <a:pt x="10524" y="0"/>
                    <a:pt x="10409" y="0"/>
                  </a:cubicBez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968;p77"/>
            <p:cNvSpPr/>
            <p:nvPr/>
          </p:nvSpPr>
          <p:spPr>
            <a:xfrm>
              <a:off x="5438847" y="2975358"/>
              <a:ext cx="19714" cy="260761"/>
            </a:xfrm>
            <a:custGeom>
              <a:avLst/>
              <a:gdLst/>
              <a:ahLst/>
              <a:cxnLst/>
              <a:rect l="l" t="t" r="r" b="b"/>
              <a:pathLst>
                <a:path w="752" h="9947" extrusionOk="0">
                  <a:moveTo>
                    <a:pt x="1" y="0"/>
                  </a:moveTo>
                  <a:lnTo>
                    <a:pt x="1" y="9946"/>
                  </a:lnTo>
                  <a:lnTo>
                    <a:pt x="751" y="9946"/>
                  </a:lnTo>
                  <a:lnTo>
                    <a:pt x="751" y="217"/>
                  </a:lnTo>
                  <a:cubicBezTo>
                    <a:pt x="751" y="102"/>
                    <a:pt x="650" y="0"/>
                    <a:pt x="535" y="0"/>
                  </a:cubicBez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969;p77"/>
            <p:cNvSpPr/>
            <p:nvPr/>
          </p:nvSpPr>
          <p:spPr>
            <a:xfrm>
              <a:off x="5180000" y="3062785"/>
              <a:ext cx="278561" cy="172967"/>
            </a:xfrm>
            <a:custGeom>
              <a:avLst/>
              <a:gdLst/>
              <a:ahLst/>
              <a:cxnLst/>
              <a:rect l="l" t="t" r="r" b="b"/>
              <a:pathLst>
                <a:path w="10626" h="6598" extrusionOk="0">
                  <a:moveTo>
                    <a:pt x="1" y="0"/>
                  </a:moveTo>
                  <a:lnTo>
                    <a:pt x="1" y="6597"/>
                  </a:lnTo>
                  <a:lnTo>
                    <a:pt x="10625" y="6597"/>
                  </a:lnTo>
                  <a:lnTo>
                    <a:pt x="10625" y="0"/>
                  </a:lnTo>
                  <a:lnTo>
                    <a:pt x="5313" y="3797"/>
                  </a:lnTo>
                  <a:lnTo>
                    <a:pt x="1" y="0"/>
                  </a:lnTo>
                  <a:close/>
                </a:path>
              </a:pathLst>
            </a:custGeom>
            <a:solidFill>
              <a:srgbClr val="F2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970;p77"/>
            <p:cNvSpPr/>
            <p:nvPr/>
          </p:nvSpPr>
          <p:spPr>
            <a:xfrm>
              <a:off x="5221262" y="3114192"/>
              <a:ext cx="196953" cy="10329"/>
            </a:xfrm>
            <a:custGeom>
              <a:avLst/>
              <a:gdLst/>
              <a:ahLst/>
              <a:cxnLst/>
              <a:rect l="l" t="t" r="r" b="b"/>
              <a:pathLst>
                <a:path w="7513" h="394" extrusionOk="0">
                  <a:moveTo>
                    <a:pt x="7259" y="1"/>
                  </a:moveTo>
                  <a:cubicBezTo>
                    <a:pt x="7250" y="1"/>
                    <a:pt x="7241" y="1"/>
                    <a:pt x="7232" y="2"/>
                  </a:cubicBezTo>
                  <a:lnTo>
                    <a:pt x="246" y="2"/>
                  </a:lnTo>
                  <a:cubicBezTo>
                    <a:pt x="0" y="17"/>
                    <a:pt x="0" y="378"/>
                    <a:pt x="246" y="392"/>
                  </a:cubicBezTo>
                  <a:lnTo>
                    <a:pt x="7232" y="392"/>
                  </a:lnTo>
                  <a:cubicBezTo>
                    <a:pt x="7241" y="393"/>
                    <a:pt x="7250" y="393"/>
                    <a:pt x="7259" y="393"/>
                  </a:cubicBezTo>
                  <a:cubicBezTo>
                    <a:pt x="7512" y="393"/>
                    <a:pt x="7512" y="1"/>
                    <a:pt x="7259"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971;p77"/>
            <p:cNvSpPr/>
            <p:nvPr/>
          </p:nvSpPr>
          <p:spPr>
            <a:xfrm>
              <a:off x="5254031" y="3136528"/>
              <a:ext cx="129581" cy="10696"/>
            </a:xfrm>
            <a:custGeom>
              <a:avLst/>
              <a:gdLst/>
              <a:ahLst/>
              <a:cxnLst/>
              <a:rect l="l" t="t" r="r" b="b"/>
              <a:pathLst>
                <a:path w="4943" h="408" extrusionOk="0">
                  <a:moveTo>
                    <a:pt x="255" y="1"/>
                  </a:moveTo>
                  <a:cubicBezTo>
                    <a:pt x="0" y="1"/>
                    <a:pt x="0" y="407"/>
                    <a:pt x="255" y="407"/>
                  </a:cubicBezTo>
                  <a:cubicBezTo>
                    <a:pt x="263" y="407"/>
                    <a:pt x="272" y="407"/>
                    <a:pt x="280" y="406"/>
                  </a:cubicBezTo>
                  <a:lnTo>
                    <a:pt x="4698" y="406"/>
                  </a:lnTo>
                  <a:cubicBezTo>
                    <a:pt x="4943" y="377"/>
                    <a:pt x="4943" y="31"/>
                    <a:pt x="4698" y="2"/>
                  </a:cubicBezTo>
                  <a:lnTo>
                    <a:pt x="280" y="2"/>
                  </a:lnTo>
                  <a:cubicBezTo>
                    <a:pt x="272" y="1"/>
                    <a:pt x="263" y="1"/>
                    <a:pt x="255" y="1"/>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972;p77"/>
            <p:cNvSpPr/>
            <p:nvPr/>
          </p:nvSpPr>
          <p:spPr>
            <a:xfrm>
              <a:off x="5284074" y="3159282"/>
              <a:ext cx="68893" cy="10617"/>
            </a:xfrm>
            <a:custGeom>
              <a:avLst/>
              <a:gdLst/>
              <a:ahLst/>
              <a:cxnLst/>
              <a:rect l="l" t="t" r="r" b="b"/>
              <a:pathLst>
                <a:path w="2628" h="405" extrusionOk="0">
                  <a:moveTo>
                    <a:pt x="246" y="0"/>
                  </a:moveTo>
                  <a:cubicBezTo>
                    <a:pt x="0" y="15"/>
                    <a:pt x="0" y="375"/>
                    <a:pt x="246" y="404"/>
                  </a:cubicBezTo>
                  <a:lnTo>
                    <a:pt x="2382" y="404"/>
                  </a:lnTo>
                  <a:cubicBezTo>
                    <a:pt x="2628" y="375"/>
                    <a:pt x="2628" y="15"/>
                    <a:pt x="2382"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8973;p77"/>
            <p:cNvSpPr/>
            <p:nvPr/>
          </p:nvSpPr>
          <p:spPr>
            <a:xfrm>
              <a:off x="5156931" y="3073009"/>
              <a:ext cx="324699" cy="196796"/>
            </a:xfrm>
            <a:custGeom>
              <a:avLst/>
              <a:gdLst/>
              <a:ahLst/>
              <a:cxnLst/>
              <a:rect l="l" t="t" r="r" b="b"/>
              <a:pathLst>
                <a:path w="12386" h="7507" extrusionOk="0">
                  <a:moveTo>
                    <a:pt x="176" y="0"/>
                  </a:moveTo>
                  <a:cubicBezTo>
                    <a:pt x="85" y="0"/>
                    <a:pt x="0" y="67"/>
                    <a:pt x="0" y="173"/>
                  </a:cubicBezTo>
                  <a:lnTo>
                    <a:pt x="0" y="7304"/>
                  </a:lnTo>
                  <a:cubicBezTo>
                    <a:pt x="0" y="7420"/>
                    <a:pt x="101" y="7506"/>
                    <a:pt x="217" y="7506"/>
                  </a:cubicBezTo>
                  <a:lnTo>
                    <a:pt x="12169" y="7506"/>
                  </a:lnTo>
                  <a:cubicBezTo>
                    <a:pt x="12285" y="7506"/>
                    <a:pt x="12386" y="7420"/>
                    <a:pt x="12386" y="7304"/>
                  </a:cubicBezTo>
                  <a:lnTo>
                    <a:pt x="12386" y="173"/>
                  </a:lnTo>
                  <a:cubicBezTo>
                    <a:pt x="12375" y="76"/>
                    <a:pt x="12291" y="3"/>
                    <a:pt x="12201" y="3"/>
                  </a:cubicBezTo>
                  <a:cubicBezTo>
                    <a:pt x="12171" y="3"/>
                    <a:pt x="12140" y="11"/>
                    <a:pt x="12111" y="29"/>
                  </a:cubicBezTo>
                  <a:lnTo>
                    <a:pt x="11722" y="303"/>
                  </a:lnTo>
                  <a:lnTo>
                    <a:pt x="6294" y="4201"/>
                  </a:lnTo>
                  <a:cubicBezTo>
                    <a:pt x="6265" y="4222"/>
                    <a:pt x="6229" y="4233"/>
                    <a:pt x="6193" y="4233"/>
                  </a:cubicBezTo>
                  <a:cubicBezTo>
                    <a:pt x="6157" y="4233"/>
                    <a:pt x="6121" y="4222"/>
                    <a:pt x="6092" y="4201"/>
                  </a:cubicBezTo>
                  <a:lnTo>
                    <a:pt x="274" y="29"/>
                  </a:lnTo>
                  <a:cubicBezTo>
                    <a:pt x="243" y="9"/>
                    <a:pt x="209" y="0"/>
                    <a:pt x="176"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8974;p77"/>
            <p:cNvSpPr/>
            <p:nvPr/>
          </p:nvSpPr>
          <p:spPr>
            <a:xfrm>
              <a:off x="5464197" y="3072694"/>
              <a:ext cx="17433" cy="197111"/>
            </a:xfrm>
            <a:custGeom>
              <a:avLst/>
              <a:gdLst/>
              <a:ahLst/>
              <a:cxnLst/>
              <a:rect l="l" t="t" r="r" b="b"/>
              <a:pathLst>
                <a:path w="665" h="7519" extrusionOk="0">
                  <a:moveTo>
                    <a:pt x="481" y="0"/>
                  </a:moveTo>
                  <a:cubicBezTo>
                    <a:pt x="450" y="0"/>
                    <a:pt x="419" y="8"/>
                    <a:pt x="390" y="26"/>
                  </a:cubicBezTo>
                  <a:lnTo>
                    <a:pt x="1" y="301"/>
                  </a:lnTo>
                  <a:lnTo>
                    <a:pt x="1" y="7518"/>
                  </a:lnTo>
                  <a:lnTo>
                    <a:pt x="448" y="7518"/>
                  </a:lnTo>
                  <a:cubicBezTo>
                    <a:pt x="564" y="7518"/>
                    <a:pt x="665" y="7432"/>
                    <a:pt x="665" y="7316"/>
                  </a:cubicBezTo>
                  <a:lnTo>
                    <a:pt x="665" y="185"/>
                  </a:lnTo>
                  <a:cubicBezTo>
                    <a:pt x="665" y="76"/>
                    <a:pt x="575" y="0"/>
                    <a:pt x="48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975;p77"/>
            <p:cNvSpPr/>
            <p:nvPr/>
          </p:nvSpPr>
          <p:spPr>
            <a:xfrm>
              <a:off x="5217461" y="3013579"/>
              <a:ext cx="32585" cy="32952"/>
            </a:xfrm>
            <a:custGeom>
              <a:avLst/>
              <a:gdLst/>
              <a:ahLst/>
              <a:cxnLst/>
              <a:rect l="l" t="t" r="r" b="b"/>
              <a:pathLst>
                <a:path w="1243" h="1257" extrusionOk="0">
                  <a:moveTo>
                    <a:pt x="188" y="0"/>
                  </a:moveTo>
                  <a:cubicBezTo>
                    <a:pt x="87" y="0"/>
                    <a:pt x="1" y="87"/>
                    <a:pt x="1" y="203"/>
                  </a:cubicBezTo>
                  <a:lnTo>
                    <a:pt x="1" y="1054"/>
                  </a:lnTo>
                  <a:cubicBezTo>
                    <a:pt x="1" y="1155"/>
                    <a:pt x="87" y="1256"/>
                    <a:pt x="188" y="1256"/>
                  </a:cubicBezTo>
                  <a:lnTo>
                    <a:pt x="1040" y="1256"/>
                  </a:lnTo>
                  <a:cubicBezTo>
                    <a:pt x="1156" y="1256"/>
                    <a:pt x="1242" y="1155"/>
                    <a:pt x="1242" y="1054"/>
                  </a:cubicBezTo>
                  <a:lnTo>
                    <a:pt x="1242" y="203"/>
                  </a:lnTo>
                  <a:cubicBezTo>
                    <a:pt x="1242" y="87"/>
                    <a:pt x="1156" y="0"/>
                    <a:pt x="1040" y="0"/>
                  </a:cubicBezTo>
                  <a:close/>
                </a:path>
              </a:pathLst>
            </a:custGeom>
            <a:solidFill>
              <a:srgbClr val="96A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976;p77"/>
            <p:cNvSpPr/>
            <p:nvPr/>
          </p:nvSpPr>
          <p:spPr>
            <a:xfrm>
              <a:off x="5271595" y="3008258"/>
              <a:ext cx="36491" cy="10670"/>
            </a:xfrm>
            <a:custGeom>
              <a:avLst/>
              <a:gdLst/>
              <a:ahLst/>
              <a:cxnLst/>
              <a:rect l="l" t="t" r="r" b="b"/>
              <a:pathLst>
                <a:path w="1392" h="407" extrusionOk="0">
                  <a:moveTo>
                    <a:pt x="1137" y="0"/>
                  </a:moveTo>
                  <a:cubicBezTo>
                    <a:pt x="1129" y="0"/>
                    <a:pt x="1120" y="0"/>
                    <a:pt x="1112" y="1"/>
                  </a:cubicBezTo>
                  <a:lnTo>
                    <a:pt x="245" y="1"/>
                  </a:lnTo>
                  <a:cubicBezTo>
                    <a:pt x="0" y="30"/>
                    <a:pt x="0" y="391"/>
                    <a:pt x="245" y="406"/>
                  </a:cubicBezTo>
                  <a:lnTo>
                    <a:pt x="1112" y="406"/>
                  </a:lnTo>
                  <a:cubicBezTo>
                    <a:pt x="1120" y="406"/>
                    <a:pt x="1129" y="407"/>
                    <a:pt x="1137" y="407"/>
                  </a:cubicBezTo>
                  <a:cubicBezTo>
                    <a:pt x="1392" y="407"/>
                    <a:pt x="1392" y="0"/>
                    <a:pt x="1137"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977;p77"/>
            <p:cNvSpPr/>
            <p:nvPr/>
          </p:nvSpPr>
          <p:spPr>
            <a:xfrm>
              <a:off x="5270206" y="3036255"/>
              <a:ext cx="113406" cy="10670"/>
            </a:xfrm>
            <a:custGeom>
              <a:avLst/>
              <a:gdLst/>
              <a:ahLst/>
              <a:cxnLst/>
              <a:rect l="l" t="t" r="r" b="b"/>
              <a:pathLst>
                <a:path w="4326" h="407" extrusionOk="0">
                  <a:moveTo>
                    <a:pt x="271" y="0"/>
                  </a:moveTo>
                  <a:cubicBezTo>
                    <a:pt x="0" y="0"/>
                    <a:pt x="5" y="406"/>
                    <a:pt x="284" y="406"/>
                  </a:cubicBezTo>
                  <a:cubicBezTo>
                    <a:pt x="289" y="406"/>
                    <a:pt x="294" y="406"/>
                    <a:pt x="298" y="406"/>
                  </a:cubicBezTo>
                  <a:lnTo>
                    <a:pt x="4081" y="406"/>
                  </a:lnTo>
                  <a:cubicBezTo>
                    <a:pt x="4326" y="377"/>
                    <a:pt x="4326" y="16"/>
                    <a:pt x="4081" y="2"/>
                  </a:cubicBezTo>
                  <a:lnTo>
                    <a:pt x="298" y="2"/>
                  </a:lnTo>
                  <a:cubicBezTo>
                    <a:pt x="289" y="1"/>
                    <a:pt x="280" y="0"/>
                    <a:pt x="271"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978;p77"/>
            <p:cNvSpPr/>
            <p:nvPr/>
          </p:nvSpPr>
          <p:spPr>
            <a:xfrm>
              <a:off x="5223517" y="3080532"/>
              <a:ext cx="69915" cy="10670"/>
            </a:xfrm>
            <a:custGeom>
              <a:avLst/>
              <a:gdLst/>
              <a:ahLst/>
              <a:cxnLst/>
              <a:rect l="l" t="t" r="r" b="b"/>
              <a:pathLst>
                <a:path w="2667" h="407" extrusionOk="0">
                  <a:moveTo>
                    <a:pt x="2396" y="0"/>
                  </a:moveTo>
                  <a:cubicBezTo>
                    <a:pt x="2387" y="0"/>
                    <a:pt x="2378" y="1"/>
                    <a:pt x="2368" y="2"/>
                  </a:cubicBezTo>
                  <a:lnTo>
                    <a:pt x="246" y="2"/>
                  </a:lnTo>
                  <a:cubicBezTo>
                    <a:pt x="1" y="16"/>
                    <a:pt x="1" y="377"/>
                    <a:pt x="246" y="406"/>
                  </a:cubicBezTo>
                  <a:lnTo>
                    <a:pt x="2368" y="406"/>
                  </a:lnTo>
                  <a:cubicBezTo>
                    <a:pt x="2373" y="406"/>
                    <a:pt x="2378" y="406"/>
                    <a:pt x="2382" y="406"/>
                  </a:cubicBezTo>
                  <a:cubicBezTo>
                    <a:pt x="2662" y="406"/>
                    <a:pt x="2667" y="0"/>
                    <a:pt x="2396" y="0"/>
                  </a:cubicBezTo>
                  <a:close/>
                </a:path>
              </a:pathLst>
            </a:custGeom>
            <a:solidFill>
              <a:srgbClr val="5C7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979;p77"/>
            <p:cNvSpPr/>
            <p:nvPr/>
          </p:nvSpPr>
          <p:spPr>
            <a:xfrm>
              <a:off x="5183251" y="3234152"/>
              <a:ext cx="56939" cy="10696"/>
            </a:xfrm>
            <a:custGeom>
              <a:avLst/>
              <a:gdLst/>
              <a:ahLst/>
              <a:cxnLst/>
              <a:rect l="l" t="t" r="r" b="b"/>
              <a:pathLst>
                <a:path w="2172" h="408" extrusionOk="0">
                  <a:moveTo>
                    <a:pt x="255" y="1"/>
                  </a:moveTo>
                  <a:cubicBezTo>
                    <a:pt x="1" y="1"/>
                    <a:pt x="1" y="408"/>
                    <a:pt x="255" y="408"/>
                  </a:cubicBezTo>
                  <a:cubicBezTo>
                    <a:pt x="264" y="408"/>
                    <a:pt x="272" y="407"/>
                    <a:pt x="281" y="406"/>
                  </a:cubicBezTo>
                  <a:lnTo>
                    <a:pt x="1927" y="406"/>
                  </a:lnTo>
                  <a:cubicBezTo>
                    <a:pt x="2172" y="378"/>
                    <a:pt x="2172" y="31"/>
                    <a:pt x="1927" y="2"/>
                  </a:cubicBezTo>
                  <a:lnTo>
                    <a:pt x="281" y="2"/>
                  </a:lnTo>
                  <a:cubicBezTo>
                    <a:pt x="272" y="1"/>
                    <a:pt x="264" y="1"/>
                    <a:pt x="255" y="1"/>
                  </a:cubicBezTo>
                  <a:close/>
                </a:path>
              </a:pathLst>
            </a:cu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188</Words>
  <PresentationFormat>On-screen Show (16:9)</PresentationFormat>
  <Paragraphs>48</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Lilita One</vt:lpstr>
      <vt:lpstr>Josefin Sans</vt:lpstr>
      <vt:lpstr>Calibri</vt:lpstr>
      <vt:lpstr>Project research</vt:lpstr>
      <vt:lpstr>PROJECT</vt:lpstr>
      <vt:lpstr>Overview  Of  The  Project</vt:lpstr>
      <vt:lpstr>TABLE OF CONTENTS</vt:lpstr>
      <vt:lpstr>Home  Page </vt:lpstr>
      <vt:lpstr>Login Page </vt:lpstr>
      <vt:lpstr>Slide 6</vt:lpstr>
      <vt:lpstr>Register page</vt:lpstr>
      <vt:lpstr>Slide 8</vt:lpstr>
      <vt:lpstr> </vt:lpstr>
      <vt:lpstr>Confirmation Page </vt:lpstr>
      <vt:lpstr>PROJECT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anjali anil</dc:creator>
  <cp:lastModifiedBy>anjali anil</cp:lastModifiedBy>
  <cp:revision>47</cp:revision>
  <dcterms:modified xsi:type="dcterms:W3CDTF">2021-09-06T12:54:35Z</dcterms:modified>
</cp:coreProperties>
</file>