
<file path=[Content_Types].xml><?xml version="1.0" encoding="utf-8"?>
<Types xmlns="http://schemas.openxmlformats.org/package/2006/content-types">
  <Override PartName="/ppt/tags/tag8.xml" ContentType="application/vnd.openxmlformats-officedocument.presentationml.tags+xml"/>
  <Override PartName="/ppt/slides/slide4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ags/tag4.xml" ContentType="application/vnd.openxmlformats-officedocument.presentationml.tags+xml"/>
  <Override PartName="/ppt/tags/tag89.xml" ContentType="application/vnd.openxmlformats-officedocument.presentationml.tags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tags/tag49.xml" ContentType="application/vnd.openxmlformats-officedocument.presentationml.tags+xml"/>
  <Override PartName="/ppt/tags/tag78.xml" ContentType="application/vnd.openxmlformats-officedocument.presentationml.tags+xml"/>
  <Override PartName="/ppt/tags/tag96.xml" ContentType="application/vnd.openxmlformats-officedocument.presentationml.tags+xml"/>
  <Override PartName="/ppt/tags/tag100.xml" ContentType="application/vnd.openxmlformats-officedocument.presentationml.tags+xml"/>
  <Default Extension="xml" ContentType="application/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ags/tag38.xml" ContentType="application/vnd.openxmlformats-officedocument.presentationml.tags+xml"/>
  <Override PartName="/ppt/tags/tag56.xml" ContentType="application/vnd.openxmlformats-officedocument.presentationml.tags+xml"/>
  <Override PartName="/ppt/tags/tag67.xml" ContentType="application/vnd.openxmlformats-officedocument.presentationml.tags+xml"/>
  <Override PartName="/ppt/tags/tag85.xml" ContentType="application/vnd.openxmlformats-officedocument.presentationml.tags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tags/tag16.xml" ContentType="application/vnd.openxmlformats-officedocument.presentationml.tags+xml"/>
  <Override PartName="/ppt/tags/tag27.xml" ContentType="application/vnd.openxmlformats-officedocument.presentationml.tags+xml"/>
  <Override PartName="/ppt/tags/tag45.xml" ContentType="application/vnd.openxmlformats-officedocument.presentationml.tags+xml"/>
  <Override PartName="/ppt/tags/tag63.xml" ContentType="application/vnd.openxmlformats-officedocument.presentationml.tags+xml"/>
  <Override PartName="/ppt/tags/tag74.xml" ContentType="application/vnd.openxmlformats-officedocument.presentationml.tags+xml"/>
  <Override PartName="/ppt/tags/tag92.xml" ContentType="application/vnd.openxmlformats-officedocument.presentationml.tags+xml"/>
  <Override PartName="/docProps/custom.xml" ContentType="application/vnd.openxmlformats-officedocument.custom-properties+xml"/>
  <Override PartName="/ppt/tags/tag34.xml" ContentType="application/vnd.openxmlformats-officedocument.presentationml.tags+xml"/>
  <Override PartName="/ppt/tags/tag52.xml" ContentType="application/vnd.openxmlformats-officedocument.presentationml.tags+xml"/>
  <Override PartName="/ppt/tags/tag81.xml" ContentType="application/vnd.openxmlformats-officedocument.presentationml.tags+xml"/>
  <Override PartName="/ppt/tags/tag12.xml" ContentType="application/vnd.openxmlformats-officedocument.presentationml.tags+xml"/>
  <Override PartName="/ppt/tags/tag23.xml" ContentType="application/vnd.openxmlformats-officedocument.presentationml.tags+xml"/>
  <Override PartName="/ppt/tags/tag41.xml" ContentType="application/vnd.openxmlformats-officedocument.presentationml.tags+xml"/>
  <Override PartName="/ppt/tags/tag70.xml" ContentType="application/vnd.openxmlformats-officedocument.presentationml.tags+xml"/>
  <Override PartName="/ppt/viewProps.xml" ContentType="application/vnd.openxmlformats-officedocument.presentationml.viewProps+xml"/>
  <Override PartName="/ppt/tags/tag9.xml" ContentType="application/vnd.openxmlformats-officedocument.presentationml.tags+xml"/>
  <Override PartName="/ppt/tags/tag30.xml" ContentType="application/vnd.openxmlformats-officedocument.presentationml.tag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Layouts/slideLayout29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tags/tag79.xml" ContentType="application/vnd.openxmlformats-officedocument.presentationml.tags+xml"/>
  <Override PartName="/ppt/tags/tag101.xml" ContentType="application/vnd.openxmlformats-officedocument.presentationml.tags+xml"/>
  <Override PartName="/ppt/slides/slide1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tags/tag3.xml" ContentType="application/vnd.openxmlformats-officedocument.presentationml.tags+xml"/>
  <Override PartName="/ppt/tags/tag39.xml" ContentType="application/vnd.openxmlformats-officedocument.presentationml.tags+xml"/>
  <Override PartName="/ppt/tags/tag59.xml" ContentType="application/vnd.openxmlformats-officedocument.presentationml.tags+xml"/>
  <Override PartName="/ppt/tags/tag68.xml" ContentType="application/vnd.openxmlformats-officedocument.presentationml.tags+xml"/>
  <Override PartName="/ppt/tags/tag77.xml" ContentType="application/vnd.openxmlformats-officedocument.presentationml.tags+xml"/>
  <Override PartName="/ppt/tags/tag86.xml" ContentType="application/vnd.openxmlformats-officedocument.presentationml.tags+xml"/>
  <Override PartName="/ppt/tags/tag88.xml" ContentType="application/vnd.openxmlformats-officedocument.presentationml.tags+xml"/>
  <Override PartName="/ppt/tags/tag97.xml" ContentType="application/vnd.openxmlformats-officedocument.presentationml.tag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tags/tag1.xml" ContentType="application/vnd.openxmlformats-officedocument.presentationml.tags+xml"/>
  <Override PartName="/ppt/tags/tag19.xml" ContentType="application/vnd.openxmlformats-officedocument.presentationml.tags+xml"/>
  <Override PartName="/ppt/tags/tag28.xml" ContentType="application/vnd.openxmlformats-officedocument.presentationml.tags+xml"/>
  <Override PartName="/ppt/tags/tag37.xml" ContentType="application/vnd.openxmlformats-officedocument.presentationml.tags+xml"/>
  <Override PartName="/ppt/tags/tag48.xml" ContentType="application/vnd.openxmlformats-officedocument.presentationml.tags+xml"/>
  <Override PartName="/ppt/tags/tag57.xml" ContentType="application/vnd.openxmlformats-officedocument.presentationml.tags+xml"/>
  <Override PartName="/ppt/tags/tag66.xml" ContentType="application/vnd.openxmlformats-officedocument.presentationml.tags+xml"/>
  <Override PartName="/ppt/tags/tag75.xml" ContentType="application/vnd.openxmlformats-officedocument.presentationml.tags+xml"/>
  <Override PartName="/ppt/tags/tag84.xml" ContentType="application/vnd.openxmlformats-officedocument.presentationml.tags+xml"/>
  <Override PartName="/ppt/tags/tag95.xml" ContentType="application/vnd.openxmlformats-officedocument.presentationml.tags+xml"/>
  <Override PartName="/docProps/app.xml" ContentType="application/vnd.openxmlformats-officedocument.extended-properties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tags/tag17.xml" ContentType="application/vnd.openxmlformats-officedocument.presentationml.tags+xml"/>
  <Override PartName="/ppt/tags/tag26.xml" ContentType="application/vnd.openxmlformats-officedocument.presentationml.tags+xml"/>
  <Override PartName="/ppt/tags/tag35.xml" ContentType="application/vnd.openxmlformats-officedocument.presentationml.tags+xml"/>
  <Override PartName="/ppt/tags/tag46.xml" ContentType="application/vnd.openxmlformats-officedocument.presentationml.tags+xml"/>
  <Override PartName="/ppt/tags/tag55.xml" ContentType="application/vnd.openxmlformats-officedocument.presentationml.tags+xml"/>
  <Override PartName="/ppt/tags/tag64.xml" ContentType="application/vnd.openxmlformats-officedocument.presentationml.tags+xml"/>
  <Override PartName="/ppt/tags/tag73.xml" ContentType="application/vnd.openxmlformats-officedocument.presentationml.tags+xml"/>
  <Override PartName="/ppt/tags/tag82.xml" ContentType="application/vnd.openxmlformats-officedocument.presentationml.tags+xml"/>
  <Override PartName="/ppt/tags/tag93.xml" ContentType="application/vnd.openxmlformats-officedocument.presentationml.tags+xml"/>
  <Default Extension="wdp" ContentType="image/vnd.ms-photo"/>
  <Override PartName="/ppt/slideLayouts/slideLayout10.xml" ContentType="application/vnd.openxmlformats-officedocument.presentationml.slideLayout+xml"/>
  <Override PartName="/ppt/tags/tag15.xml" ContentType="application/vnd.openxmlformats-officedocument.presentationml.tags+xml"/>
  <Override PartName="/ppt/tags/tag24.xml" ContentType="application/vnd.openxmlformats-officedocument.presentationml.tags+xml"/>
  <Override PartName="/ppt/tags/tag33.xml" ContentType="application/vnd.openxmlformats-officedocument.presentationml.tags+xml"/>
  <Override PartName="/ppt/tags/tag44.xml" ContentType="application/vnd.openxmlformats-officedocument.presentationml.tags+xml"/>
  <Override PartName="/ppt/tags/tag53.xml" ContentType="application/vnd.openxmlformats-officedocument.presentationml.tags+xml"/>
  <Override PartName="/ppt/tags/tag62.xml" ContentType="application/vnd.openxmlformats-officedocument.presentationml.tags+xml"/>
  <Override PartName="/ppt/tags/tag71.xml" ContentType="application/vnd.openxmlformats-officedocument.presentationml.tags+xml"/>
  <Override PartName="/ppt/tags/tag80.xml" ContentType="application/vnd.openxmlformats-officedocument.presentationml.tags+xml"/>
  <Override PartName="/ppt/tags/tag91.xml" ContentType="application/vnd.openxmlformats-officedocument.presentationml.tags+xml"/>
  <Override PartName="/ppt/tags/tag13.xml" ContentType="application/vnd.openxmlformats-officedocument.presentationml.tags+xml"/>
  <Override PartName="/ppt/tags/tag22.xml" ContentType="application/vnd.openxmlformats-officedocument.presentationml.tags+xml"/>
  <Override PartName="/ppt/tags/tag31.xml" ContentType="application/vnd.openxmlformats-officedocument.presentationml.tags+xml"/>
  <Override PartName="/ppt/tags/tag40.xml" ContentType="application/vnd.openxmlformats-officedocument.presentationml.tags+xml"/>
  <Override PartName="/ppt/tags/tag42.xml" ContentType="application/vnd.openxmlformats-officedocument.presentationml.tags+xml"/>
  <Override PartName="/ppt/tags/tag51.xml" ContentType="application/vnd.openxmlformats-officedocument.presentationml.tags+xml"/>
  <Override PartName="/ppt/tags/tag60.xml" ContentType="application/vnd.openxmlformats-officedocument.presentationml.tags+xml"/>
  <Override PartName="/ppt/tags/tag11.xml" ContentType="application/vnd.openxmlformats-officedocument.presentationml.tags+xml"/>
  <Override PartName="/ppt/tags/tag20.xml" ContentType="application/vnd.openxmlformats-officedocument.presentationml.tags+xml"/>
  <Override PartName="/docProps/core.xml" ContentType="application/vnd.openxmlformats-package.core-properties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ags/tag6.xml" ContentType="application/vnd.openxmlformats-officedocument.presentationml.tags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tags/tag98.xml" ContentType="application/vnd.openxmlformats-officedocument.presentationml.tags+xml"/>
  <Override PartName="/ppt/tags/tag102.xml" ContentType="application/vnd.openxmlformats-officedocument.presentationml.tags+xml"/>
  <Override PartName="/ppt/slides/slide2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ags/tag2.xml" ContentType="application/vnd.openxmlformats-officedocument.presentationml.tags+xml"/>
  <Override PartName="/ppt/tags/tag58.xml" ContentType="application/vnd.openxmlformats-officedocument.presentationml.tags+xml"/>
  <Override PartName="/ppt/tags/tag69.xml" ContentType="application/vnd.openxmlformats-officedocument.presentationml.tags+xml"/>
  <Override PartName="/ppt/tags/tag87.xml" ContentType="application/vnd.openxmlformats-officedocument.presentationml.tags+xml"/>
  <Default Extension="rels" ContentType="application/vnd.openxmlformats-package.relationships+xml"/>
  <Override PartName="/ppt/slideLayouts/slideLayout22.xml" ContentType="application/vnd.openxmlformats-officedocument.presentationml.slideLayout+xml"/>
  <Override PartName="/ppt/tags/tag29.xml" ContentType="application/vnd.openxmlformats-officedocument.presentationml.tags+xml"/>
  <Override PartName="/ppt/tags/tag47.xml" ContentType="application/vnd.openxmlformats-officedocument.presentationml.tags+xml"/>
  <Override PartName="/ppt/tags/tag76.xml" ContentType="application/vnd.openxmlformats-officedocument.presentationml.tags+xml"/>
  <Override PartName="/ppt/tags/tag94.xml" ContentType="application/vnd.openxmlformats-officedocument.presentationml.tags+xml"/>
  <Override PartName="/ppt/slideLayouts/slideLayout11.xml" ContentType="application/vnd.openxmlformats-officedocument.presentationml.slideLayout+xml"/>
  <Override PartName="/ppt/tags/tag18.xml" ContentType="application/vnd.openxmlformats-officedocument.presentationml.tags+xml"/>
  <Override PartName="/ppt/tags/tag36.xml" ContentType="application/vnd.openxmlformats-officedocument.presentationml.tags+xml"/>
  <Override PartName="/ppt/tags/tag54.xml" ContentType="application/vnd.openxmlformats-officedocument.presentationml.tags+xml"/>
  <Override PartName="/ppt/tags/tag65.xml" ContentType="application/vnd.openxmlformats-officedocument.presentationml.tags+xml"/>
  <Override PartName="/ppt/tags/tag83.xml" ContentType="application/vnd.openxmlformats-officedocument.presentationml.tags+xml"/>
  <Override PartName="/ppt/tags/tag14.xml" ContentType="application/vnd.openxmlformats-officedocument.presentationml.tags+xml"/>
  <Override PartName="/ppt/tags/tag25.xml" ContentType="application/vnd.openxmlformats-officedocument.presentationml.tags+xml"/>
  <Override PartName="/ppt/tags/tag43.xml" ContentType="application/vnd.openxmlformats-officedocument.presentationml.tags+xml"/>
  <Override PartName="/ppt/tags/tag61.xml" ContentType="application/vnd.openxmlformats-officedocument.presentationml.tags+xml"/>
  <Override PartName="/ppt/tags/tag72.xml" ContentType="application/vnd.openxmlformats-officedocument.presentationml.tags+xml"/>
  <Override PartName="/ppt/tags/tag90.xml" ContentType="application/vnd.openxmlformats-officedocument.presentationml.tags+xml"/>
  <Override PartName="/ppt/tags/tag32.xml" ContentType="application/vnd.openxmlformats-officedocument.presentationml.tags+xml"/>
  <Override PartName="/ppt/tags/tag50.xml" ContentType="application/vnd.openxmlformats-officedocument.presentationml.tags+xml"/>
  <Override PartName="/ppt/slideLayouts/slideLayout9.xml" ContentType="application/vnd.openxmlformats-officedocument.presentationml.slideLayout+xml"/>
  <Override PartName="/ppt/tags/tag10.xml" ContentType="application/vnd.openxmlformats-officedocument.presentationml.tags+xml"/>
  <Override PartName="/ppt/tags/tag21.xml" ContentType="application/vnd.openxmlformats-officedocument.presentationml.tags+xml"/>
  <Override PartName="/ppt/slideMasters/slideMaster2.xml" ContentType="application/vnd.openxmlformats-officedocument.presentationml.slideMaster+xml"/>
  <Override PartName="/ppt/tags/tag7.xml" ContentType="application/vnd.openxmlformats-officedocument.presentationml.tags+xml"/>
  <Override PartName="/ppt/slides/slide3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27.xml" ContentType="application/vnd.openxmlformats-officedocument.presentationml.slideLayout+xml"/>
  <Override PartName="/ppt/tags/tag99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6" r:id="rId2"/>
  </p:sldMasterIdLst>
  <p:notesMasterIdLst>
    <p:notesMasterId r:id="rId8"/>
  </p:notes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-102" y="-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  <a:pPr/>
              <a:t>06/28/2025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tags" Target="../tags/tag18.xml"/><Relationship Id="rId13" Type="http://schemas.openxmlformats.org/officeDocument/2006/relationships/image" Target="../media/image9.png"/><Relationship Id="rId18" Type="http://schemas.openxmlformats.org/officeDocument/2006/relationships/image" Target="NULL" TargetMode="External"/><Relationship Id="rId3" Type="http://schemas.openxmlformats.org/officeDocument/2006/relationships/tags" Target="../tags/tag13.xml"/><Relationship Id="rId7" Type="http://schemas.openxmlformats.org/officeDocument/2006/relationships/tags" Target="../tags/tag17.xml"/><Relationship Id="rId12" Type="http://schemas.openxmlformats.org/officeDocument/2006/relationships/slideMaster" Target="../slideMasters/slideMaster2.xml"/><Relationship Id="rId17" Type="http://schemas.openxmlformats.org/officeDocument/2006/relationships/image" Target="../media/image11.png"/><Relationship Id="rId2" Type="http://schemas.openxmlformats.org/officeDocument/2006/relationships/tags" Target="../tags/tag12.xml"/><Relationship Id="rId16" Type="http://schemas.microsoft.com/office/2007/relationships/hdphoto" Target="../media/image10.wdp"/><Relationship Id="rId1" Type="http://schemas.openxmlformats.org/officeDocument/2006/relationships/tags" Target="../tags/tag11.xml"/><Relationship Id="rId6" Type="http://schemas.openxmlformats.org/officeDocument/2006/relationships/tags" Target="../tags/tag16.xml"/><Relationship Id="rId11" Type="http://schemas.openxmlformats.org/officeDocument/2006/relationships/tags" Target="../tags/tag21.xml"/><Relationship Id="rId5" Type="http://schemas.openxmlformats.org/officeDocument/2006/relationships/tags" Target="../tags/tag15.xml"/><Relationship Id="rId15" Type="http://schemas.openxmlformats.org/officeDocument/2006/relationships/image" Target="../media/image10.png"/><Relationship Id="rId10" Type="http://schemas.openxmlformats.org/officeDocument/2006/relationships/tags" Target="../tags/tag20.xml"/><Relationship Id="rId19" Type="http://schemas.openxmlformats.org/officeDocument/2006/relationships/image" Target="../media/image12.png"/><Relationship Id="rId4" Type="http://schemas.openxmlformats.org/officeDocument/2006/relationships/tags" Target="../tags/tag14.xml"/><Relationship Id="rId9" Type="http://schemas.openxmlformats.org/officeDocument/2006/relationships/tags" Target="../tags/tag19.xml"/><Relationship Id="rId14" Type="http://schemas.microsoft.com/office/2007/relationships/hdphoto" Target="../media/image8.wdp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26.xml"/><Relationship Id="rId4" Type="http://schemas.openxmlformats.org/officeDocument/2006/relationships/tags" Target="../tags/tag2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29.xml"/><Relationship Id="rId7" Type="http://schemas.openxmlformats.org/officeDocument/2006/relationships/tags" Target="../tags/tag33.xml"/><Relationship Id="rId12" Type="http://schemas.microsoft.com/office/2007/relationships/hdphoto" Target="../media/image15.wdp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tags" Target="../tags/tag32.xml"/><Relationship Id="rId11" Type="http://schemas.openxmlformats.org/officeDocument/2006/relationships/image" Target="../media/image14.png"/><Relationship Id="rId5" Type="http://schemas.openxmlformats.org/officeDocument/2006/relationships/tags" Target="../tags/tag31.xml"/><Relationship Id="rId10" Type="http://schemas.openxmlformats.org/officeDocument/2006/relationships/image" Target="NULL" TargetMode="External"/><Relationship Id="rId4" Type="http://schemas.openxmlformats.org/officeDocument/2006/relationships/tags" Target="../tags/tag30.xml"/><Relationship Id="rId9" Type="http://schemas.openxmlformats.org/officeDocument/2006/relationships/image" Target="../media/image13.png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tags" Target="../tags/tag41.xml"/><Relationship Id="rId13" Type="http://schemas.openxmlformats.org/officeDocument/2006/relationships/image" Target="../media/image16.png"/><Relationship Id="rId3" Type="http://schemas.openxmlformats.org/officeDocument/2006/relationships/tags" Target="../tags/tag36.xml"/><Relationship Id="rId7" Type="http://schemas.openxmlformats.org/officeDocument/2006/relationships/tags" Target="../tags/tag40.xml"/><Relationship Id="rId12" Type="http://schemas.microsoft.com/office/2007/relationships/hdphoto" Target="../media/image17.wdp"/><Relationship Id="rId2" Type="http://schemas.openxmlformats.org/officeDocument/2006/relationships/tags" Target="../tags/tag35.xml"/><Relationship Id="rId16" Type="http://schemas.microsoft.com/office/2007/relationships/hdphoto" Target="../media/image20.wdp"/><Relationship Id="rId1" Type="http://schemas.openxmlformats.org/officeDocument/2006/relationships/tags" Target="../tags/tag34.xml"/><Relationship Id="rId6" Type="http://schemas.openxmlformats.org/officeDocument/2006/relationships/tags" Target="../tags/tag39.xml"/><Relationship Id="rId11" Type="http://schemas.openxmlformats.org/officeDocument/2006/relationships/image" Target="../media/image15.png"/><Relationship Id="rId5" Type="http://schemas.openxmlformats.org/officeDocument/2006/relationships/tags" Target="../tags/tag38.xml"/><Relationship Id="rId15" Type="http://schemas.openxmlformats.org/officeDocument/2006/relationships/image" Target="../media/image17.png"/><Relationship Id="rId10" Type="http://schemas.openxmlformats.org/officeDocument/2006/relationships/slideMaster" Target="../slideMasters/slideMaster2.xml"/><Relationship Id="rId4" Type="http://schemas.openxmlformats.org/officeDocument/2006/relationships/tags" Target="../tags/tag37.xml"/><Relationship Id="rId9" Type="http://schemas.openxmlformats.org/officeDocument/2006/relationships/tags" Target="../tags/tag42.xml"/><Relationship Id="rId14" Type="http://schemas.openxmlformats.org/officeDocument/2006/relationships/image" Target="NULL" TargetMode="Externa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tags" Target="../tags/tag45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44.xml"/><Relationship Id="rId1" Type="http://schemas.openxmlformats.org/officeDocument/2006/relationships/tags" Target="../tags/tag43.xml"/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tags" Target="../tags/tag46.xml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tags" Target="../tags/tag56.xml"/><Relationship Id="rId3" Type="http://schemas.openxmlformats.org/officeDocument/2006/relationships/tags" Target="../tags/tag51.xml"/><Relationship Id="rId7" Type="http://schemas.openxmlformats.org/officeDocument/2006/relationships/tags" Target="../tags/tag55.xml"/><Relationship Id="rId2" Type="http://schemas.openxmlformats.org/officeDocument/2006/relationships/tags" Target="../tags/tag50.xml"/><Relationship Id="rId1" Type="http://schemas.openxmlformats.org/officeDocument/2006/relationships/tags" Target="../tags/tag49.xml"/><Relationship Id="rId6" Type="http://schemas.openxmlformats.org/officeDocument/2006/relationships/tags" Target="../tags/tag54.xml"/><Relationship Id="rId5" Type="http://schemas.openxmlformats.org/officeDocument/2006/relationships/tags" Target="../tags/tag53.xml"/><Relationship Id="rId4" Type="http://schemas.openxmlformats.org/officeDocument/2006/relationships/tags" Target="../tags/tag52.xml"/><Relationship Id="rId9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tags" Target="../tags/tag59.xml"/><Relationship Id="rId2" Type="http://schemas.openxmlformats.org/officeDocument/2006/relationships/tags" Target="../tags/tag58.xml"/><Relationship Id="rId1" Type="http://schemas.openxmlformats.org/officeDocument/2006/relationships/tags" Target="../tags/tag57.xml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60.xml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tags" Target="../tags/tag63.xml"/><Relationship Id="rId7" Type="http://schemas.openxmlformats.org/officeDocument/2006/relationships/slideMaster" Target="../slideMasters/slideMaster2.xml"/><Relationship Id="rId2" Type="http://schemas.openxmlformats.org/officeDocument/2006/relationships/tags" Target="../tags/tag62.xml"/><Relationship Id="rId1" Type="http://schemas.openxmlformats.org/officeDocument/2006/relationships/tags" Target="../tags/tag61.xml"/><Relationship Id="rId6" Type="http://schemas.openxmlformats.org/officeDocument/2006/relationships/tags" Target="../tags/tag66.xml"/><Relationship Id="rId5" Type="http://schemas.openxmlformats.org/officeDocument/2006/relationships/tags" Target="../tags/tag65.xml"/><Relationship Id="rId4" Type="http://schemas.openxmlformats.org/officeDocument/2006/relationships/tags" Target="../tags/tag64.xml"/></Relationships>
</file>

<file path=ppt/slideLayouts/_rels/slideLayout26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2.xml"/><Relationship Id="rId3" Type="http://schemas.openxmlformats.org/officeDocument/2006/relationships/tags" Target="../tags/tag69.xml"/><Relationship Id="rId7" Type="http://schemas.openxmlformats.org/officeDocument/2006/relationships/tags" Target="../tags/tag73.xml"/><Relationship Id="rId2" Type="http://schemas.openxmlformats.org/officeDocument/2006/relationships/tags" Target="../tags/tag68.xml"/><Relationship Id="rId1" Type="http://schemas.openxmlformats.org/officeDocument/2006/relationships/tags" Target="../tags/tag67.xml"/><Relationship Id="rId6" Type="http://schemas.openxmlformats.org/officeDocument/2006/relationships/tags" Target="../tags/tag72.xml"/><Relationship Id="rId5" Type="http://schemas.openxmlformats.org/officeDocument/2006/relationships/tags" Target="../tags/tag71.xml"/><Relationship Id="rId4" Type="http://schemas.openxmlformats.org/officeDocument/2006/relationships/tags" Target="../tags/tag70.xml"/><Relationship Id="rId9" Type="http://schemas.openxmlformats.org/officeDocument/2006/relationships/image" Target="../media/image8.png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tags" Target="../tags/tag76.xml"/><Relationship Id="rId2" Type="http://schemas.openxmlformats.org/officeDocument/2006/relationships/tags" Target="../tags/tag75.xml"/><Relationship Id="rId1" Type="http://schemas.openxmlformats.org/officeDocument/2006/relationships/tags" Target="../tags/tag74.xml"/><Relationship Id="rId6" Type="http://schemas.openxmlformats.org/officeDocument/2006/relationships/slideMaster" Target="../slideMasters/slideMaster2.xml"/><Relationship Id="rId5" Type="http://schemas.openxmlformats.org/officeDocument/2006/relationships/tags" Target="../tags/tag78.xml"/><Relationship Id="rId4" Type="http://schemas.openxmlformats.org/officeDocument/2006/relationships/tags" Target="../tags/tag77.xml"/></Relationships>
</file>

<file path=ppt/slideLayouts/_rels/slideLayout28.xml.rels><?xml version="1.0" encoding="UTF-8" standalone="yes"?>
<Relationships xmlns="http://schemas.openxmlformats.org/package/2006/relationships"><Relationship Id="rId8" Type="http://schemas.openxmlformats.org/officeDocument/2006/relationships/tags" Target="../tags/tag86.xml"/><Relationship Id="rId13" Type="http://schemas.microsoft.com/office/2007/relationships/hdphoto" Target="../media/image10.wdp"/><Relationship Id="rId18" Type="http://schemas.openxmlformats.org/officeDocument/2006/relationships/image" Target="../media/image12.png"/><Relationship Id="rId3" Type="http://schemas.openxmlformats.org/officeDocument/2006/relationships/tags" Target="../tags/tag81.xml"/><Relationship Id="rId7" Type="http://schemas.openxmlformats.org/officeDocument/2006/relationships/tags" Target="../tags/tag85.xml"/><Relationship Id="rId12" Type="http://schemas.openxmlformats.org/officeDocument/2006/relationships/image" Target="../media/image10.png"/><Relationship Id="rId17" Type="http://schemas.microsoft.com/office/2007/relationships/hdphoto" Target="../media/image8.wdp"/><Relationship Id="rId2" Type="http://schemas.openxmlformats.org/officeDocument/2006/relationships/tags" Target="../tags/tag80.xml"/><Relationship Id="rId16" Type="http://schemas.openxmlformats.org/officeDocument/2006/relationships/image" Target="../media/image9.png"/><Relationship Id="rId1" Type="http://schemas.openxmlformats.org/officeDocument/2006/relationships/tags" Target="../tags/tag79.xml"/><Relationship Id="rId6" Type="http://schemas.openxmlformats.org/officeDocument/2006/relationships/tags" Target="../tags/tag84.xml"/><Relationship Id="rId11" Type="http://schemas.openxmlformats.org/officeDocument/2006/relationships/slideMaster" Target="../slideMasters/slideMaster2.xml"/><Relationship Id="rId5" Type="http://schemas.openxmlformats.org/officeDocument/2006/relationships/tags" Target="../tags/tag83.xml"/><Relationship Id="rId15" Type="http://schemas.openxmlformats.org/officeDocument/2006/relationships/image" Target="NULL" TargetMode="External"/><Relationship Id="rId10" Type="http://schemas.openxmlformats.org/officeDocument/2006/relationships/tags" Target="../tags/tag88.xml"/><Relationship Id="rId4" Type="http://schemas.openxmlformats.org/officeDocument/2006/relationships/tags" Target="../tags/tag82.xml"/><Relationship Id="rId9" Type="http://schemas.openxmlformats.org/officeDocument/2006/relationships/tags" Target="../tags/tag87.xml"/><Relationship Id="rId14" Type="http://schemas.openxmlformats.org/officeDocument/2006/relationships/image" Target="../media/image18.png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C4FC44CE-EAA7-45F6-9857-D95D2D5C060C}" type="datetimeFigureOut">
              <a:rPr lang="en-IN" smtClean="0"/>
              <a:pPr/>
              <a:t>28-06-2025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4E71901E-8D14-4C1E-A1F6-686800E30244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C44CE-EAA7-45F6-9857-D95D2D5C060C}" type="datetimeFigureOut">
              <a:rPr lang="en-IN" smtClean="0"/>
              <a:pPr/>
              <a:t>28-06-2025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1901E-8D14-4C1E-A1F6-686800E3024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C44CE-EAA7-45F6-9857-D95D2D5C060C}" type="datetimeFigureOut">
              <a:rPr lang="en-IN" smtClean="0"/>
              <a:pPr/>
              <a:t>28-06-2025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1901E-8D14-4C1E-A1F6-686800E30244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C44CE-EAA7-45F6-9857-D95D2D5C060C}" type="datetimeFigureOut">
              <a:rPr lang="en-IN" smtClean="0"/>
              <a:pPr/>
              <a:t>28-06-2025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1901E-8D14-4C1E-A1F6-686800E30244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C44CE-EAA7-45F6-9857-D95D2D5C060C}" type="datetimeFigureOut">
              <a:rPr lang="en-IN" smtClean="0"/>
              <a:pPr/>
              <a:t>28-06-2025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1901E-8D14-4C1E-A1F6-686800E3024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C44CE-EAA7-45F6-9857-D95D2D5C060C}" type="datetimeFigureOut">
              <a:rPr lang="en-IN" smtClean="0"/>
              <a:pPr/>
              <a:t>28-06-2025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1901E-8D14-4C1E-A1F6-686800E30244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C44CE-EAA7-45F6-9857-D95D2D5C060C}" type="datetimeFigureOut">
              <a:rPr lang="en-IN" smtClean="0"/>
              <a:pPr/>
              <a:t>28-06-2025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1901E-8D14-4C1E-A1F6-686800E30244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C44CE-EAA7-45F6-9857-D95D2D5C060C}" type="datetimeFigureOut">
              <a:rPr lang="en-IN" smtClean="0"/>
              <a:pPr/>
              <a:t>28-06-2025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1901E-8D14-4C1E-A1F6-686800E30244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C44CE-EAA7-45F6-9857-D95D2D5C060C}" type="datetimeFigureOut">
              <a:rPr lang="en-IN" smtClean="0"/>
              <a:pPr/>
              <a:t>28-06-2025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1901E-8D14-4C1E-A1F6-686800E30244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>
            <p:custDataLst>
              <p:tags r:id="rId1"/>
            </p:custDataLst>
          </p:nvPr>
        </p:nvSpPr>
        <p:spPr>
          <a:xfrm flipH="1" flipV="1">
            <a:off x="-1270" y="0"/>
            <a:ext cx="12191365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44000">
                <a:schemeClr val="accent2">
                  <a:lumMod val="60000"/>
                  <a:lumOff val="40000"/>
                </a:schemeClr>
              </a:gs>
              <a:gs pos="81000">
                <a:schemeClr val="bg1"/>
              </a:gs>
            </a:gsLst>
            <a:lin ang="1956000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13" name="图片 12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13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 xmlns="">
                  <a14:imgLayer r:embed="rId14"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777775" y="5528120"/>
            <a:ext cx="2414225" cy="134733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15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 xmlns="">
                  <a14:imgLayer r:embed="rId16">
                    <a14:imgEffect>
                      <a14:brightnessContrast brigh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585267" y="0"/>
            <a:ext cx="4956478" cy="4895512"/>
          </a:xfrm>
          <a:prstGeom prst="rect">
            <a:avLst/>
          </a:prstGeom>
        </p:spPr>
      </p:pic>
      <p:pic>
        <p:nvPicPr>
          <p:cNvPr id="9" name="@png2x_01_封面"/>
          <p:cNvPicPr>
            <a:picLocks noChangeAspect="1"/>
          </p:cNvPicPr>
          <p:nvPr userDrawn="1">
            <p:custDataLst>
              <p:tags r:id="rId4"/>
            </p:custDataLst>
          </p:nvPr>
        </p:nvPicPr>
        <p:blipFill>
          <a:blip r:embed="rId17" r:link="rId18" cstate="print"/>
          <a:stretch>
            <a:fillRect/>
          </a:stretch>
        </p:blipFill>
        <p:spPr>
          <a:xfrm>
            <a:off x="0" y="18514"/>
            <a:ext cx="89789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5"/>
            </p:custDataLst>
          </p:nvPr>
        </p:nvSpPr>
        <p:spPr>
          <a:xfrm>
            <a:off x="1013460" y="2205355"/>
            <a:ext cx="10515600" cy="2115185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5400">
                <a:solidFill>
                  <a:schemeClr val="tx1"/>
                </a:solidFill>
                <a:latin typeface="+mj-lt"/>
                <a:sym typeface="Arial" panose="020B0604020202020204" pitchFamily="34" charset="0"/>
              </a:defRPr>
            </a:lvl1pPr>
          </a:lstStyle>
          <a:p>
            <a:r>
              <a:rPr lang="en-US" dirty="0">
                <a:latin typeface="+mj-lt"/>
              </a:rPr>
              <a:t>Click to add title</a:t>
            </a:r>
          </a:p>
        </p:txBody>
      </p:sp>
      <p:pic>
        <p:nvPicPr>
          <p:cNvPr id="14" name="图片 13"/>
          <p:cNvPicPr>
            <a:picLocks noChangeAspect="1"/>
          </p:cNvPicPr>
          <p:nvPr userDrawn="1">
            <p:custDataLst>
              <p:tags r:id="rId6"/>
            </p:custDataLst>
          </p:nvPr>
        </p:nvPicPr>
        <p:blipFill>
          <a:blip r:embed="rId19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20551" y="5785011"/>
            <a:ext cx="2560542" cy="1072989"/>
          </a:xfrm>
          <a:prstGeom prst="rect">
            <a:avLst/>
          </a:prstGeom>
        </p:spPr>
      </p:pic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7"/>
            </p:custDataLst>
          </p:nvPr>
        </p:nvSpPr>
        <p:spPr>
          <a:xfrm>
            <a:off x="1019175" y="819150"/>
            <a:ext cx="10515600" cy="1371600"/>
          </a:xfrm>
        </p:spPr>
        <p:txBody>
          <a:bodyPr anchor="b">
            <a:normAutofit/>
          </a:bodyPr>
          <a:lstStyle>
            <a:lvl1pPr marL="0" indent="0" algn="just">
              <a:lnSpc>
                <a:spcPct val="100000"/>
              </a:lnSpc>
              <a:buNone/>
              <a:defRPr sz="2000">
                <a:latin typeface="+mj-lt"/>
                <a:sym typeface="Arial" panose="020B0604020202020204" pitchFamily="34" charset="0"/>
              </a:defRPr>
            </a:lvl1pPr>
            <a:lvl2pPr marL="457200" indent="0" algn="ctr">
              <a:buNone/>
              <a:defRPr sz="2000">
                <a:latin typeface="+mj-lt"/>
              </a:defRPr>
            </a:lvl2pPr>
            <a:lvl3pPr marL="914400" indent="0" algn="ctr">
              <a:buNone/>
              <a:defRPr sz="1800">
                <a:latin typeface="+mj-lt"/>
              </a:defRPr>
            </a:lvl3pPr>
            <a:lvl4pPr marL="1371600" indent="0" algn="ctr">
              <a:buNone/>
              <a:defRPr sz="1600">
                <a:latin typeface="+mj-lt"/>
              </a:defRPr>
            </a:lvl4pPr>
            <a:lvl5pPr marL="1828800" indent="0" algn="ctr">
              <a:buNone/>
              <a:defRPr sz="1600">
                <a:latin typeface="+mj-lt"/>
              </a:defRPr>
            </a:lvl5pPr>
            <a:lvl6pPr marL="2286000" indent="0" algn="ctr">
              <a:buNone/>
              <a:defRPr sz="1600">
                <a:latin typeface="+mj-lt"/>
              </a:defRPr>
            </a:lvl6pPr>
            <a:lvl7pPr marL="2743200" indent="0" algn="ctr">
              <a:buNone/>
              <a:defRPr sz="1600">
                <a:latin typeface="+mj-lt"/>
              </a:defRPr>
            </a:lvl7pPr>
            <a:lvl8pPr marL="3200400" indent="0" algn="ctr">
              <a:buNone/>
              <a:defRPr sz="1600">
                <a:latin typeface="+mj-lt"/>
              </a:defRPr>
            </a:lvl8pPr>
            <a:lvl9pPr marL="3657600" indent="0" algn="ctr">
              <a:buNone/>
              <a:defRPr sz="1600">
                <a:latin typeface="+mj-lt"/>
              </a:defRPr>
            </a:lvl9pPr>
          </a:lstStyle>
          <a:p>
            <a:r>
              <a:rPr lang="en-US" dirty="0">
                <a:latin typeface="+mj-lt"/>
              </a:rPr>
              <a:t>Click to add subtitle</a:t>
            </a:r>
            <a:endParaRPr lang="en-US" dirty="0"/>
          </a:p>
        </p:txBody>
      </p:sp>
      <p:sp>
        <p:nvSpPr>
          <p:cNvPr id="24" name="署名占位符 10"/>
          <p:cNvSpPr>
            <a:spLocks noGrp="1"/>
          </p:cNvSpPr>
          <p:nvPr>
            <p:ph type="body" sz="quarter" idx="17" hasCustomPrompt="1"/>
            <p:custDataLst>
              <p:tags r:id="rId8"/>
            </p:custDataLst>
          </p:nvPr>
        </p:nvSpPr>
        <p:spPr>
          <a:xfrm>
            <a:off x="1015681" y="4327980"/>
            <a:ext cx="10525125" cy="1745274"/>
          </a:xfrm>
        </p:spPr>
        <p:txBody>
          <a:bodyPr anchor="t">
            <a:normAutofit/>
          </a:bodyPr>
          <a:lstStyle>
            <a:lvl1pPr marL="0" indent="0" algn="just">
              <a:lnSpc>
                <a:spcPct val="100000"/>
              </a:lnSpc>
              <a:buNone/>
              <a:defRPr sz="2000">
                <a:latin typeface="+mn-lt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>
                <a:latin typeface="+mn-lt"/>
              </a:rPr>
              <a:t>Click to add text</a:t>
            </a:r>
            <a:endParaRPr lang="en-US" dirty="0"/>
          </a:p>
        </p:txBody>
      </p:sp>
      <p:sp>
        <p:nvSpPr>
          <p:cNvPr id="22" name="日期占位符 21"/>
          <p:cNvSpPr>
            <a:spLocks noGrp="1"/>
          </p:cNvSpPr>
          <p:nvPr>
            <p:ph type="dt" sz="half" idx="18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/>
              <a:t>Date Area</a:t>
            </a:r>
          </a:p>
        </p:txBody>
      </p:sp>
      <p:sp>
        <p:nvSpPr>
          <p:cNvPr id="23" name="页脚占位符 22"/>
          <p:cNvSpPr>
            <a:spLocks noGrp="1"/>
          </p:cNvSpPr>
          <p:nvPr>
            <p:ph type="ftr" sz="quarter" idx="19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25" name="灯片编号占位符 24"/>
          <p:cNvSpPr>
            <a:spLocks noGrp="1"/>
          </p:cNvSpPr>
          <p:nvPr>
            <p:ph type="sldNum" sz="quarter" idx="20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fld id="{BE5F26B5-172A-4DC2-B0B7-181CFC56B8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/>
        <p:txBody>
          <a:bodyPr anchor="t" anchorCtr="0"/>
          <a:lstStyle>
            <a:lvl1pPr algn="l">
              <a:defRPr>
                <a:latin typeface="+mj-lt"/>
                <a:sym typeface="Arial" panose="020B0604020202020204" pitchFamily="34" charset="0"/>
              </a:defRPr>
            </a:lvl1pPr>
          </a:lstStyle>
          <a:p>
            <a:r>
              <a:rPr lang="en-US" dirty="0">
                <a:latin typeface="+mj-lt"/>
              </a:rPr>
              <a:t>Click to add title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latin typeface="+mn-lt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>
                <a:latin typeface="+mn-lt"/>
              </a:rPr>
              <a:t>Click to add text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/>
              <a:t>Date Area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fld id="{BE5F26B5-172A-4DC2-B0B7-181CFC56B8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C44CE-EAA7-45F6-9857-D95D2D5C060C}" type="datetimeFigureOut">
              <a:rPr lang="en-IN" smtClean="0"/>
              <a:pPr/>
              <a:t>28-06-2025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1901E-8D14-4C1E-A1F6-686800E3024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atalo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>
            <p:custDataLst>
              <p:tags r:id="rId1"/>
            </p:custDataLst>
          </p:nvPr>
        </p:nvSpPr>
        <p:spPr>
          <a:xfrm>
            <a:off x="1270" y="0"/>
            <a:ext cx="3658870" cy="6858000"/>
          </a:xfrm>
          <a:prstGeom prst="rect">
            <a:avLst/>
          </a:prstGeom>
          <a:gradFill>
            <a:gsLst>
              <a:gs pos="38000">
                <a:schemeClr val="accent4">
                  <a:alpha val="100000"/>
                </a:schemeClr>
              </a:gs>
              <a:gs pos="0">
                <a:schemeClr val="accent2"/>
              </a:gs>
              <a:gs pos="84000">
                <a:schemeClr val="accent1">
                  <a:alpha val="100000"/>
                </a:schemeClr>
              </a:gs>
            </a:gsLst>
            <a:lin ang="1890000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6" name="@png2x_01_目录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9" r:link="rId10" cstate="print"/>
          <a:stretch>
            <a:fillRect/>
          </a:stretch>
        </p:blipFill>
        <p:spPr>
          <a:xfrm>
            <a:off x="2540" y="0"/>
            <a:ext cx="3657600" cy="68580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11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 xmlns="">
                  <a14:imgLayer r:embed="rId12">
                    <a14:imgEffect>
                      <a14:brightnessContrast bright="-20000" contrast="-200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70" y="5784850"/>
            <a:ext cx="1292225" cy="107315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209550" y="1160145"/>
            <a:ext cx="3242310" cy="4537710"/>
          </a:xfrm>
        </p:spPr>
        <p:txBody>
          <a:bodyPr anchor="ctr">
            <a:normAutofit/>
          </a:bodyPr>
          <a:lstStyle>
            <a:lvl1pPr algn="ctr">
              <a:defRPr sz="4400">
                <a:latin typeface="+mj-lt"/>
                <a:sym typeface="Arial" panose="020B0604020202020204" pitchFamily="34" charset="0"/>
              </a:defRPr>
            </a:lvl1pPr>
          </a:lstStyle>
          <a:p>
            <a:r>
              <a:rPr lang="en-US" dirty="0">
                <a:latin typeface="+mj-lt"/>
              </a:rPr>
              <a:t>Click to add title</a:t>
            </a:r>
            <a:endParaRPr 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/>
              <a:t>Date Area</a:t>
            </a: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fld id="{BE5F26B5-172A-4DC2-B0B7-181CFC56B8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>
            <p:custDataLst>
              <p:tags r:id="rId1"/>
            </p:custDataLst>
          </p:nvPr>
        </p:nvSpPr>
        <p:spPr>
          <a:xfrm>
            <a:off x="-1270" y="0"/>
            <a:ext cx="12191365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44000">
                <a:schemeClr val="accent2">
                  <a:lumMod val="60000"/>
                  <a:lumOff val="40000"/>
                </a:schemeClr>
              </a:gs>
              <a:gs pos="81000">
                <a:schemeClr val="bg1"/>
              </a:gs>
            </a:gsLst>
            <a:lin ang="1956000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11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 xmlns="">
                  <a14:imgLayer r:embed="rId12">
                    <a14:imgEffect>
                      <a14:brightnessContrast bright="-20000" contrast="40000"/>
                    </a14:imgEffect>
                    <a14:imgEffect>
                      <a14:saturation sat="33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93231" y="0"/>
            <a:ext cx="4956478" cy="4895512"/>
          </a:xfrm>
          <a:prstGeom prst="rect">
            <a:avLst/>
          </a:prstGeom>
        </p:spPr>
      </p:pic>
      <p:pic>
        <p:nvPicPr>
          <p:cNvPr id="10" name="@png2x_01_章节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13" r:link="rId14" cstate="print"/>
          <a:stretch>
            <a:fillRect/>
          </a:stretch>
        </p:blipFill>
        <p:spPr>
          <a:xfrm>
            <a:off x="3027997" y="0"/>
            <a:ext cx="916178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5377180" y="3471545"/>
            <a:ext cx="6288405" cy="2688590"/>
          </a:xfrm>
        </p:spPr>
        <p:txBody>
          <a:bodyPr anchor="t">
            <a:normAutofit/>
          </a:bodyPr>
          <a:lstStyle>
            <a:lvl1pPr algn="just">
              <a:defRPr sz="4400">
                <a:solidFill>
                  <a:schemeClr val="tx1"/>
                </a:solidFill>
                <a:latin typeface="+mj-lt"/>
                <a:sym typeface="Arial" panose="020B0604020202020204" pitchFamily="34" charset="0"/>
              </a:defRPr>
            </a:lvl1pPr>
          </a:lstStyle>
          <a:p>
            <a:r>
              <a:rPr lang="en-US" dirty="0">
                <a:latin typeface="+mj-lt"/>
              </a:rPr>
              <a:t>Click to add title</a:t>
            </a:r>
            <a:endParaRPr lang="en-US" dirty="0"/>
          </a:p>
        </p:txBody>
      </p:sp>
      <p:pic>
        <p:nvPicPr>
          <p:cNvPr id="12" name="图片 11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>
          <a:blip r:embed="rId15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 xmlns="">
                  <a14:imgLayer r:embed="rId16">
                    <a14:imgEffect>
                      <a14:brightnessContrast bright="-20000"/>
                    </a14:imgEffect>
                    <a14:imgEffect>
                      <a14:colorTemperature colorTemp="4700"/>
                    </a14:imgEffect>
                    <a14:imgEffect>
                      <a14:saturation sat="2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5510667"/>
            <a:ext cx="2231329" cy="1347333"/>
          </a:xfrm>
          <a:prstGeom prst="rect">
            <a:avLst/>
          </a:prstGeom>
        </p:spPr>
      </p:pic>
      <p:sp>
        <p:nvSpPr>
          <p:cNvPr id="8" name="节编号 3"/>
          <p:cNvSpPr>
            <a:spLocks noGrp="1"/>
          </p:cNvSpPr>
          <p:nvPr>
            <p:ph type="body" sz="quarter" idx="13" hasCustomPrompt="1"/>
            <p:custDataLst>
              <p:tags r:id="rId6"/>
            </p:custDataLst>
          </p:nvPr>
        </p:nvSpPr>
        <p:spPr>
          <a:xfrm>
            <a:off x="5365432" y="464457"/>
            <a:ext cx="4817288" cy="2908699"/>
          </a:xfrm>
        </p:spPr>
        <p:txBody>
          <a:bodyPr wrap="none" anchor="b">
            <a:normAutofit/>
          </a:bodyPr>
          <a:lstStyle>
            <a:lvl1pPr marL="0" indent="0" algn="just">
              <a:buNone/>
              <a:defRPr sz="3600" b="1">
                <a:solidFill>
                  <a:schemeClr val="accent2"/>
                </a:solidFill>
                <a:latin typeface="+mn-lt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>
                <a:latin typeface="+mn-lt"/>
              </a:rPr>
              <a:t>Click to add text</a:t>
            </a:r>
            <a:endParaRPr lang="en-US" dirty="0"/>
          </a:p>
        </p:txBody>
      </p:sp>
      <p:sp>
        <p:nvSpPr>
          <p:cNvPr id="4" name="日期占位符 4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/>
              <a:t>Date Area</a:t>
            </a:r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灯片编号占位符 6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fld id="{BE5F26B5-172A-4DC2-B0B7-181CFC56B8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/>
        <p:txBody>
          <a:bodyPr vert="horz" lIns="0" tIns="0" rIns="0" bIns="0" rtlCol="0" anchor="t" anchorCtr="0">
            <a:normAutofit/>
          </a:bodyPr>
          <a:lstStyle>
            <a:lvl1pPr algn="l">
              <a:defRPr lang="en-US" dirty="0">
                <a:latin typeface="+mj-lt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>
                <a:latin typeface="+mj-lt"/>
              </a:rPr>
              <a:t>Click to add title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  <p:custDataLst>
              <p:tags r:id="rId2"/>
            </p:custDataLst>
          </p:nvPr>
        </p:nvSpPr>
        <p:spPr>
          <a:xfrm>
            <a:off x="838200" y="1364400"/>
            <a:ext cx="5181600" cy="4813200"/>
          </a:xfrm>
        </p:spPr>
        <p:txBody>
          <a:bodyPr/>
          <a:lstStyle>
            <a:lvl1pPr>
              <a:defRPr>
                <a:latin typeface="+mn-lt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>
                <a:latin typeface="+mn-lt"/>
              </a:rPr>
              <a:t>Click to add text</a:t>
            </a:r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  <p:custDataLst>
              <p:tags r:id="rId3"/>
            </p:custDataLst>
          </p:nvPr>
        </p:nvSpPr>
        <p:spPr>
          <a:xfrm>
            <a:off x="6172200" y="1364400"/>
            <a:ext cx="5181600" cy="4813200"/>
          </a:xfrm>
        </p:spPr>
        <p:txBody>
          <a:bodyPr/>
          <a:lstStyle>
            <a:lvl1pPr>
              <a:defRPr>
                <a:latin typeface="+mn-lt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>
                <a:latin typeface="+mn-lt"/>
              </a:rPr>
              <a:t>Click to add text</a:t>
            </a:r>
            <a:endParaRPr 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/>
              <a:t>Date Area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fld id="{BE5F26B5-172A-4DC2-B0B7-181CFC56B8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839788" y="360000"/>
            <a:ext cx="10515600" cy="864000"/>
          </a:xfrm>
        </p:spPr>
        <p:txBody>
          <a:bodyPr vert="horz" lIns="0" tIns="0" rIns="0" bIns="0" rtlCol="0" anchor="t" anchorCtr="0">
            <a:normAutofit/>
          </a:bodyPr>
          <a:lstStyle>
            <a:lvl1pPr algn="l">
              <a:defRPr lang="en-US" dirty="0">
                <a:latin typeface="+mj-lt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>
                <a:latin typeface="+mj-lt"/>
              </a:rPr>
              <a:t>Click to add title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839788" y="1364400"/>
            <a:ext cx="5157787" cy="540000"/>
          </a:xfrm>
        </p:spPr>
        <p:txBody>
          <a:bodyPr anchor="b"/>
          <a:lstStyle>
            <a:lvl1pPr marL="0" indent="0">
              <a:buNone/>
              <a:defRPr sz="2400" b="1">
                <a:latin typeface="+mj-lt"/>
                <a:sym typeface="Arial" panose="020B0604020202020204" pitchFamily="34" charset="0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  <a:lvl6pPr marL="2286000" indent="0">
              <a:buNone/>
              <a:defRPr sz="1600" b="1">
                <a:latin typeface="+mj-lt"/>
              </a:defRPr>
            </a:lvl6pPr>
            <a:lvl7pPr marL="2743200" indent="0">
              <a:buNone/>
              <a:defRPr sz="1600" b="1">
                <a:latin typeface="+mj-lt"/>
              </a:defRPr>
            </a:lvl7pPr>
            <a:lvl8pPr marL="3200400" indent="0">
              <a:buNone/>
              <a:defRPr sz="1600" b="1">
                <a:latin typeface="+mj-lt"/>
              </a:defRPr>
            </a:lvl8pPr>
            <a:lvl9pPr marL="3657600" indent="0">
              <a:buNone/>
              <a:defRPr sz="1600" b="1">
                <a:latin typeface="+mj-lt"/>
              </a:defRPr>
            </a:lvl9pPr>
          </a:lstStyle>
          <a:p>
            <a:pPr lvl="0"/>
            <a:r>
              <a:rPr lang="en-US" dirty="0">
                <a:latin typeface="+mj-lt"/>
              </a:rPr>
              <a:t>Click to add text</a:t>
            </a:r>
            <a:endParaRPr 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  <p:custDataLst>
              <p:tags r:id="rId3"/>
            </p:custDataLst>
          </p:nvPr>
        </p:nvSpPr>
        <p:spPr>
          <a:xfrm>
            <a:off x="839788" y="2061275"/>
            <a:ext cx="5157787" cy="4128388"/>
          </a:xfrm>
        </p:spPr>
        <p:txBody>
          <a:bodyPr/>
          <a:lstStyle>
            <a:lvl1pPr>
              <a:defRPr>
                <a:latin typeface="+mn-lt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>
                <a:latin typeface="+mn-lt"/>
              </a:rPr>
              <a:t>Click to add text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172200" y="1364400"/>
            <a:ext cx="5183188" cy="540000"/>
          </a:xfrm>
        </p:spPr>
        <p:txBody>
          <a:bodyPr anchor="b"/>
          <a:lstStyle>
            <a:lvl1pPr marL="0" indent="0">
              <a:buNone/>
              <a:defRPr sz="2400" b="1">
                <a:latin typeface="+mj-lt"/>
                <a:sym typeface="Arial" panose="020B0604020202020204" pitchFamily="34" charset="0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  <a:lvl6pPr marL="2286000" indent="0">
              <a:buNone/>
              <a:defRPr sz="1600" b="1">
                <a:latin typeface="+mj-lt"/>
              </a:defRPr>
            </a:lvl6pPr>
            <a:lvl7pPr marL="2743200" indent="0">
              <a:buNone/>
              <a:defRPr sz="1600" b="1">
                <a:latin typeface="+mj-lt"/>
              </a:defRPr>
            </a:lvl7pPr>
            <a:lvl8pPr marL="3200400" indent="0">
              <a:buNone/>
              <a:defRPr sz="1600" b="1">
                <a:latin typeface="+mj-lt"/>
              </a:defRPr>
            </a:lvl8pPr>
            <a:lvl9pPr marL="3657600" indent="0">
              <a:buNone/>
              <a:defRPr sz="1600" b="1">
                <a:latin typeface="+mj-lt"/>
              </a:defRPr>
            </a:lvl9pPr>
          </a:lstStyle>
          <a:p>
            <a:pPr lvl="0"/>
            <a:r>
              <a:rPr lang="en-US" dirty="0">
                <a:latin typeface="+mj-lt"/>
              </a:rPr>
              <a:t>Click to add text</a:t>
            </a:r>
            <a:endParaRPr 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  <p:custDataLst>
              <p:tags r:id="rId5"/>
            </p:custDataLst>
          </p:nvPr>
        </p:nvSpPr>
        <p:spPr>
          <a:xfrm>
            <a:off x="6172200" y="2061275"/>
            <a:ext cx="5183188" cy="4128388"/>
          </a:xfrm>
        </p:spPr>
        <p:txBody>
          <a:bodyPr/>
          <a:lstStyle>
            <a:lvl1pPr>
              <a:defRPr>
                <a:latin typeface="+mn-lt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>
                <a:latin typeface="+mn-lt"/>
              </a:rPr>
              <a:t>Click to add text</a:t>
            </a:r>
            <a:endParaRPr 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/>
              <a:t>Date Area</a:t>
            </a: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fld id="{BE5F26B5-172A-4DC2-B0B7-181CFC56B8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/>
        <p:txBody>
          <a:bodyPr anchor="t" anchorCtr="0"/>
          <a:lstStyle>
            <a:lvl1pPr algn="l">
              <a:defRPr>
                <a:latin typeface="+mj-lt"/>
                <a:sym typeface="Arial" panose="020B0604020202020204" pitchFamily="34" charset="0"/>
              </a:defRPr>
            </a:lvl1pPr>
          </a:lstStyle>
          <a:p>
            <a:r>
              <a:rPr lang="en-US" dirty="0">
                <a:latin typeface="+mj-lt"/>
              </a:rPr>
              <a:t>Click to add title</a:t>
            </a:r>
            <a:endParaRPr 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/>
              <a:t>Date Area</a:t>
            </a: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fld id="{BE5F26B5-172A-4DC2-B0B7-181CFC56B8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>
            <p:custDataLst>
              <p:tags r:id="rId1"/>
            </p:custDataLst>
          </p:nvPr>
        </p:nvSpPr>
        <p:spPr>
          <a:xfrm>
            <a:off x="-635" y="-635"/>
            <a:ext cx="12190730" cy="3536950"/>
          </a:xfrm>
          <a:prstGeom prst="rect">
            <a:avLst/>
          </a:prstGeom>
          <a:gradFill>
            <a:gsLst>
              <a:gs pos="0">
                <a:schemeClr val="accent1"/>
              </a:gs>
              <a:gs pos="49000">
                <a:schemeClr val="accent4">
                  <a:lumMod val="67000"/>
                  <a:lumOff val="3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6" name="图片 5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8" cstate="print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640847" y="-727"/>
            <a:ext cx="2121592" cy="1883827"/>
          </a:xfrm>
          <a:prstGeom prst="rect">
            <a:avLst/>
          </a:prstGeom>
        </p:spPr>
      </p:pic>
      <p:sp>
        <p:nvSpPr>
          <p:cNvPr id="7" name="任意多边形 9"/>
          <p:cNvSpPr/>
          <p:nvPr userDrawn="1">
            <p:custDataLst>
              <p:tags r:id="rId3"/>
            </p:custDataLst>
          </p:nvPr>
        </p:nvSpPr>
        <p:spPr>
          <a:xfrm>
            <a:off x="1270" y="371476"/>
            <a:ext cx="12190730" cy="6487160"/>
          </a:xfrm>
          <a:custGeom>
            <a:avLst/>
            <a:gdLst>
              <a:gd name="adj" fmla="val 8371"/>
              <a:gd name="a" fmla="pin 0 adj 50000"/>
              <a:gd name="x1" fmla="*/ ss a 100000"/>
              <a:gd name="x2" fmla="+- r 0 x1"/>
              <a:gd name="y2" fmla="+- b 0 x1"/>
              <a:gd name="il" fmla="*/ x1 29289 100000"/>
              <a:gd name="ir" fmla="+- r 0 il"/>
              <a:gd name="ib" fmla="+- b 0 il"/>
            </a:gdLst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9198" h="8977">
                <a:moveTo>
                  <a:pt x="861" y="0"/>
                </a:moveTo>
                <a:lnTo>
                  <a:pt x="18337" y="0"/>
                </a:lnTo>
                <a:cubicBezTo>
                  <a:pt x="18813" y="0"/>
                  <a:pt x="19198" y="385"/>
                  <a:pt x="19198" y="861"/>
                </a:cubicBezTo>
                <a:lnTo>
                  <a:pt x="19198" y="8977"/>
                </a:lnTo>
                <a:lnTo>
                  <a:pt x="0" y="8977"/>
                </a:lnTo>
                <a:lnTo>
                  <a:pt x="0" y="861"/>
                </a:lnTo>
                <a:cubicBezTo>
                  <a:pt x="0" y="385"/>
                  <a:pt x="385" y="0"/>
                  <a:pt x="86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/>
              <a:t>Date Area</a:t>
            </a: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fld id="{BE5F26B5-172A-4DC2-B0B7-181CFC56B8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>
            <p:custDataLst>
              <p:tags r:id="rId1"/>
            </p:custDataLst>
          </p:nvPr>
        </p:nvSpPr>
        <p:spPr>
          <a:xfrm>
            <a:off x="-635" y="-635"/>
            <a:ext cx="12190730" cy="3536950"/>
          </a:xfrm>
          <a:prstGeom prst="rect">
            <a:avLst/>
          </a:prstGeom>
          <a:gradFill>
            <a:gsLst>
              <a:gs pos="0">
                <a:schemeClr val="accent1"/>
              </a:gs>
              <a:gs pos="49000">
                <a:schemeClr val="accent4">
                  <a:lumMod val="67000"/>
                  <a:lumOff val="3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9" cstate="print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640847" y="-727"/>
            <a:ext cx="2121592" cy="1883827"/>
          </a:xfrm>
          <a:prstGeom prst="rect">
            <a:avLst/>
          </a:prstGeom>
        </p:spPr>
      </p:pic>
      <p:sp>
        <p:nvSpPr>
          <p:cNvPr id="8" name="任意多边形 9"/>
          <p:cNvSpPr/>
          <p:nvPr userDrawn="1">
            <p:custDataLst>
              <p:tags r:id="rId3"/>
            </p:custDataLst>
          </p:nvPr>
        </p:nvSpPr>
        <p:spPr>
          <a:xfrm>
            <a:off x="1270" y="371476"/>
            <a:ext cx="12190730" cy="6487160"/>
          </a:xfrm>
          <a:custGeom>
            <a:avLst/>
            <a:gdLst>
              <a:gd name="adj" fmla="val 8371"/>
              <a:gd name="a" fmla="pin 0 adj 50000"/>
              <a:gd name="x1" fmla="*/ ss a 100000"/>
              <a:gd name="x2" fmla="+- r 0 x1"/>
              <a:gd name="y2" fmla="+- b 0 x1"/>
              <a:gd name="il" fmla="*/ x1 29289 100000"/>
              <a:gd name="ir" fmla="+- r 0 il"/>
              <a:gd name="ib" fmla="+- b 0 il"/>
            </a:gdLst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9198" h="8977">
                <a:moveTo>
                  <a:pt x="861" y="0"/>
                </a:moveTo>
                <a:lnTo>
                  <a:pt x="18337" y="0"/>
                </a:lnTo>
                <a:cubicBezTo>
                  <a:pt x="18813" y="0"/>
                  <a:pt x="19198" y="385"/>
                  <a:pt x="19198" y="861"/>
                </a:cubicBezTo>
                <a:lnTo>
                  <a:pt x="19198" y="8977"/>
                </a:lnTo>
                <a:lnTo>
                  <a:pt x="0" y="8977"/>
                </a:lnTo>
                <a:lnTo>
                  <a:pt x="0" y="861"/>
                </a:lnTo>
                <a:cubicBezTo>
                  <a:pt x="0" y="385"/>
                  <a:pt x="385" y="0"/>
                  <a:pt x="86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" name="内容占位符 1"/>
          <p:cNvSpPr>
            <a:spLocks noGrp="1"/>
          </p:cNvSpPr>
          <p:nvPr>
            <p:ph idx="1" hasCustomPrompt="1"/>
            <p:custDataLst>
              <p:tags r:id="rId4"/>
            </p:custDataLst>
          </p:nvPr>
        </p:nvSpPr>
        <p:spPr>
          <a:xfrm>
            <a:off x="838200" y="870857"/>
            <a:ext cx="10515600" cy="5307058"/>
          </a:xfrm>
        </p:spPr>
        <p:txBody>
          <a:bodyPr/>
          <a:lstStyle>
            <a:lvl1pPr>
              <a:defRPr>
                <a:latin typeface="+mn-lt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>
                <a:latin typeface="+mn-lt"/>
              </a:rPr>
              <a:t>Click to add text</a:t>
            </a:r>
            <a:endParaRPr lang="en-US" dirty="0"/>
          </a:p>
        </p:txBody>
      </p:sp>
      <p:sp>
        <p:nvSpPr>
          <p:cNvPr id="4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/>
              <a:t>Date Area</a:t>
            </a:r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fld id="{BE5F26B5-172A-4DC2-B0B7-181CFC56B8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840105" y="360045"/>
            <a:ext cx="10515600" cy="763270"/>
          </a:xfrm>
        </p:spPr>
        <p:txBody>
          <a:bodyPr anchor="t" anchorCtr="0"/>
          <a:lstStyle>
            <a:lvl1pPr algn="l">
              <a:defRPr>
                <a:latin typeface="+mj-lt"/>
                <a:sym typeface="Arial" panose="020B0604020202020204" pitchFamily="34" charset="0"/>
              </a:defRPr>
            </a:lvl1pPr>
          </a:lstStyle>
          <a:p>
            <a:r>
              <a:rPr lang="en-US" dirty="0">
                <a:latin typeface="+mj-lt"/>
              </a:rPr>
              <a:t>Click to add title</a:t>
            </a:r>
            <a:endParaRPr 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838200" y="1296000"/>
            <a:ext cx="10514012" cy="576000"/>
          </a:xfrm>
        </p:spPr>
        <p:txBody>
          <a:bodyPr anchor="t"/>
          <a:lstStyle>
            <a:lvl1pPr marL="0" indent="0">
              <a:buNone/>
              <a:defRPr sz="2400" b="0">
                <a:latin typeface="+mj-lt"/>
                <a:sym typeface="Arial" panose="020B0604020202020204" pitchFamily="34" charset="0"/>
              </a:defRPr>
            </a:lvl1pPr>
            <a:lvl2pPr marL="457200" indent="0">
              <a:buNone/>
              <a:defRPr sz="2000" b="1">
                <a:latin typeface="+mj-lt"/>
              </a:defRPr>
            </a:lvl2pPr>
            <a:lvl3pPr marL="914400" indent="0">
              <a:buNone/>
              <a:defRPr sz="1800" b="1">
                <a:latin typeface="+mj-lt"/>
              </a:defRPr>
            </a:lvl3pPr>
            <a:lvl4pPr marL="1371600" indent="0">
              <a:buNone/>
              <a:defRPr sz="1600" b="1">
                <a:latin typeface="+mj-lt"/>
              </a:defRPr>
            </a:lvl4pPr>
            <a:lvl5pPr marL="1828800" indent="0">
              <a:buNone/>
              <a:defRPr sz="1600" b="1">
                <a:latin typeface="+mj-lt"/>
              </a:defRPr>
            </a:lvl5pPr>
            <a:lvl6pPr marL="2286000" indent="0">
              <a:buNone/>
              <a:defRPr sz="1600" b="1">
                <a:latin typeface="+mj-lt"/>
              </a:defRPr>
            </a:lvl6pPr>
            <a:lvl7pPr marL="2743200" indent="0">
              <a:buNone/>
              <a:defRPr sz="1600" b="1">
                <a:latin typeface="+mj-lt"/>
              </a:defRPr>
            </a:lvl7pPr>
            <a:lvl8pPr marL="3200400" indent="0">
              <a:buNone/>
              <a:defRPr sz="1600" b="1">
                <a:latin typeface="+mj-lt"/>
              </a:defRPr>
            </a:lvl8pPr>
            <a:lvl9pPr marL="3657600" indent="0">
              <a:buNone/>
              <a:defRPr sz="1600" b="1">
                <a:latin typeface="+mj-lt"/>
              </a:defRPr>
            </a:lvl9pPr>
          </a:lstStyle>
          <a:p>
            <a:r>
              <a:rPr lang="en-US" dirty="0">
                <a:latin typeface="+mj-lt"/>
              </a:rPr>
              <a:t>Click to add text</a:t>
            </a:r>
            <a:endParaRPr 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/>
              <a:t>Date Area</a:t>
            </a:r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fld id="{BE5F26B5-172A-4DC2-B0B7-181CFC56B8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1"/>
            </p:custDataLst>
          </p:nvPr>
        </p:nvSpPr>
        <p:spPr>
          <a:xfrm flipH="1" flipV="1">
            <a:off x="-1270" y="0"/>
            <a:ext cx="12191365" cy="6858000"/>
          </a:xfrm>
          <a:prstGeom prst="rect">
            <a:avLst/>
          </a:prstGeom>
          <a:gradFill>
            <a:gsLst>
              <a:gs pos="0">
                <a:schemeClr val="accent1"/>
              </a:gs>
              <a:gs pos="44000">
                <a:schemeClr val="accent2">
                  <a:lumMod val="60000"/>
                  <a:lumOff val="40000"/>
                </a:schemeClr>
              </a:gs>
              <a:gs pos="81000">
                <a:schemeClr val="bg1"/>
              </a:gs>
            </a:gsLst>
            <a:lin ang="1956000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12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 xmlns="">
                  <a14:imgLayer r:embed="rId13">
                    <a14:imgEffect>
                      <a14:brightnessContrast brigh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585267" y="0"/>
            <a:ext cx="4956478" cy="4895512"/>
          </a:xfrm>
          <a:prstGeom prst="rect">
            <a:avLst/>
          </a:prstGeom>
        </p:spPr>
      </p:pic>
      <p:pic>
        <p:nvPicPr>
          <p:cNvPr id="9" name="@png2x_01_结束"/>
          <p:cNvPicPr>
            <a:picLocks noChangeAspect="1"/>
          </p:cNvPicPr>
          <p:nvPr userDrawn="1">
            <p:custDataLst>
              <p:tags r:id="rId3"/>
            </p:custDataLst>
          </p:nvPr>
        </p:nvPicPr>
        <p:blipFill>
          <a:blip r:embed="rId14" r:link="rId15" cstate="print"/>
          <a:stretch>
            <a:fillRect/>
          </a:stretch>
        </p:blipFill>
        <p:spPr>
          <a:xfrm>
            <a:off x="1587" y="0"/>
            <a:ext cx="89789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4"/>
            </p:custDataLst>
          </p:nvPr>
        </p:nvSpPr>
        <p:spPr>
          <a:xfrm>
            <a:off x="1001486" y="1103086"/>
            <a:ext cx="7489371" cy="2453412"/>
          </a:xfrm>
        </p:spPr>
        <p:txBody>
          <a:bodyPr anchor="b"/>
          <a:lstStyle>
            <a:lvl1pPr algn="l">
              <a:lnSpc>
                <a:spcPct val="100000"/>
              </a:lnSpc>
              <a:defRPr sz="6000">
                <a:solidFill>
                  <a:schemeClr val="tx1"/>
                </a:solidFill>
                <a:latin typeface="+mj-lt"/>
                <a:sym typeface="Arial" panose="020B0604020202020204" pitchFamily="34" charset="0"/>
              </a:defRPr>
            </a:lvl1pPr>
          </a:lstStyle>
          <a:p>
            <a:r>
              <a:rPr lang="en-US" dirty="0">
                <a:latin typeface="+mj-lt"/>
              </a:rPr>
              <a:t>Click to add title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/>
              <a:t>Date Area</a:t>
            </a:r>
          </a:p>
        </p:txBody>
      </p:sp>
      <p:pic>
        <p:nvPicPr>
          <p:cNvPr id="10" name="图片 9"/>
          <p:cNvPicPr>
            <a:picLocks noChangeAspect="1"/>
          </p:cNvPicPr>
          <p:nvPr userDrawn="1">
            <p:custDataLst>
              <p:tags r:id="rId6"/>
            </p:custDataLst>
          </p:nvPr>
        </p:nvPicPr>
        <p:blipFill>
          <a:blip r:embed="rId16" cstate="print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 xmlns="">
                  <a14:imgLayer r:embed="rId17">
                    <a14:imgEffect>
                      <a14:brightnessContrast brigh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777775" y="5555279"/>
            <a:ext cx="2414225" cy="1347333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>
            <p:custDataLst>
              <p:tags r:id="rId7"/>
            </p:custDataLst>
          </p:nvPr>
        </p:nvPicPr>
        <p:blipFill>
          <a:blip r:embed="rId18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20551" y="5785011"/>
            <a:ext cx="2560542" cy="1072989"/>
          </a:xfrm>
          <a:prstGeom prst="rect">
            <a:avLst/>
          </a:prstGeom>
        </p:spPr>
      </p:pic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fld id="{BE5F26B5-172A-4DC2-B0B7-181CFC56B87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署名占位符 10"/>
          <p:cNvSpPr>
            <a:spLocks noGrp="1"/>
          </p:cNvSpPr>
          <p:nvPr>
            <p:ph type="body" sz="quarter" idx="17" hasCustomPrompt="1"/>
            <p:custDataLst>
              <p:tags r:id="rId10"/>
            </p:custDataLst>
          </p:nvPr>
        </p:nvSpPr>
        <p:spPr>
          <a:xfrm>
            <a:off x="1001485" y="3898612"/>
            <a:ext cx="7489371" cy="2125541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800">
                <a:latin typeface="+mn-lt"/>
                <a:sym typeface="Arial" panose="020B0604020202020204" pitchFamily="34" charset="0"/>
              </a:defRPr>
            </a:lvl1pPr>
          </a:lstStyle>
          <a:p>
            <a:pPr lvl="0"/>
            <a:r>
              <a:rPr lang="en-US" dirty="0">
                <a:latin typeface="+mn-lt"/>
              </a:rPr>
              <a:t>Click to add text</a:t>
            </a:r>
            <a:endParaRPr 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Date Area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5F26B5-172A-4DC2-B0B7-181CFC56B87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C44CE-EAA7-45F6-9857-D95D2D5C060C}" type="datetimeFigureOut">
              <a:rPr lang="en-IN" smtClean="0"/>
              <a:pPr/>
              <a:t>28-06-2025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1901E-8D14-4C1E-A1F6-686800E30244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C44CE-EAA7-45F6-9857-D95D2D5C060C}" type="datetimeFigureOut">
              <a:rPr lang="en-IN" smtClean="0"/>
              <a:pPr/>
              <a:t>28-06-2025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1901E-8D14-4C1E-A1F6-686800E3024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0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0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C44CE-EAA7-45F6-9857-D95D2D5C060C}" type="datetimeFigureOut">
              <a:rPr lang="en-IN" smtClean="0"/>
              <a:pPr/>
              <a:t>28-06-2025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1901E-8D14-4C1E-A1F6-686800E30244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C44CE-EAA7-45F6-9857-D95D2D5C060C}" type="datetimeFigureOut">
              <a:rPr lang="en-IN" smtClean="0"/>
              <a:pPr/>
              <a:t>28-06-2025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1901E-8D14-4C1E-A1F6-686800E30244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C44CE-EAA7-45F6-9857-D95D2D5C060C}" type="datetimeFigureOut">
              <a:rPr lang="en-IN" smtClean="0"/>
              <a:pPr/>
              <a:t>28-06-2025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1901E-8D14-4C1E-A1F6-686800E3024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C44CE-EAA7-45F6-9857-D95D2D5C060C}" type="datetimeFigureOut">
              <a:rPr lang="en-IN" smtClean="0"/>
              <a:pPr/>
              <a:t>28-06-2025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1901E-8D14-4C1E-A1F6-686800E30244}" type="slidenum">
              <a:rPr lang="en-IN" smtClean="0"/>
              <a:pPr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C44CE-EAA7-45F6-9857-D95D2D5C060C}" type="datetimeFigureOut">
              <a:rPr lang="en-IN" smtClean="0"/>
              <a:pPr/>
              <a:t>28-06-2025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71901E-8D14-4C1E-A1F6-686800E30244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theme" Target="../theme/theme2.xml"/><Relationship Id="rId18" Type="http://schemas.openxmlformats.org/officeDocument/2006/relationships/tags" Target="../tags/tag5.xml"/><Relationship Id="rId26" Type="http://schemas.openxmlformats.org/officeDocument/2006/relationships/image" Target="../media/image8.png"/><Relationship Id="rId3" Type="http://schemas.openxmlformats.org/officeDocument/2006/relationships/slideLayout" Target="../slideLayouts/slideLayout20.xml"/><Relationship Id="rId21" Type="http://schemas.openxmlformats.org/officeDocument/2006/relationships/tags" Target="../tags/tag8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tags" Target="../tags/tag4.xml"/><Relationship Id="rId25" Type="http://schemas.openxmlformats.org/officeDocument/2006/relationships/image" Target="NULL" TargetMode="External"/><Relationship Id="rId2" Type="http://schemas.openxmlformats.org/officeDocument/2006/relationships/slideLayout" Target="../slideLayouts/slideLayout19.xml"/><Relationship Id="rId16" Type="http://schemas.openxmlformats.org/officeDocument/2006/relationships/tags" Target="../tags/tag3.xml"/><Relationship Id="rId20" Type="http://schemas.openxmlformats.org/officeDocument/2006/relationships/tags" Target="../tags/tag7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24" Type="http://schemas.openxmlformats.org/officeDocument/2006/relationships/image" Target="../media/image7.png"/><Relationship Id="rId5" Type="http://schemas.openxmlformats.org/officeDocument/2006/relationships/slideLayout" Target="../slideLayouts/slideLayout22.xml"/><Relationship Id="rId15" Type="http://schemas.openxmlformats.org/officeDocument/2006/relationships/tags" Target="../tags/tag2.xml"/><Relationship Id="rId23" Type="http://schemas.openxmlformats.org/officeDocument/2006/relationships/tags" Target="../tags/tag10.xml"/><Relationship Id="rId10" Type="http://schemas.openxmlformats.org/officeDocument/2006/relationships/slideLayout" Target="../slideLayouts/slideLayout27.xml"/><Relationship Id="rId19" Type="http://schemas.openxmlformats.org/officeDocument/2006/relationships/tags" Target="../tags/tag6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tags" Target="../tags/tag1.xml"/><Relationship Id="rId22" Type="http://schemas.openxmlformats.org/officeDocument/2006/relationships/tags" Target="../tags/tag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rcRect/>
            <a:stretch>
              <a:fillRect/>
            </a:stretch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4FC44CE-EAA7-45F6-9857-D95D2D5C060C}" type="datetimeFigureOut">
              <a:rPr lang="en-IN" smtClean="0"/>
              <a:pPr/>
              <a:t>28-06-2025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E71901E-8D14-4C1E-A1F6-686800E30244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 panose="020B0604020202020204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@png2x_01_正文"/>
          <p:cNvPicPr>
            <a:picLocks noChangeAspect="1"/>
          </p:cNvPicPr>
          <p:nvPr userDrawn="1">
            <p:custDataLst>
              <p:tags r:id="rId14"/>
            </p:custDataLst>
          </p:nvPr>
        </p:nvPicPr>
        <p:blipFill>
          <a:blip r:embed="rId24" r:link="rId25" cstate="print"/>
          <a:stretch>
            <a:fillRect/>
          </a:stretch>
        </p:blipFill>
        <p:spPr>
          <a:xfrm>
            <a:off x="5140007" y="317"/>
            <a:ext cx="4434840" cy="4425315"/>
          </a:xfrm>
          <a:prstGeom prst="rect">
            <a:avLst/>
          </a:prstGeom>
        </p:spPr>
      </p:pic>
      <p:sp>
        <p:nvSpPr>
          <p:cNvPr id="8" name="矩形 7"/>
          <p:cNvSpPr/>
          <p:nvPr userDrawn="1">
            <p:custDataLst>
              <p:tags r:id="rId15"/>
            </p:custDataLst>
          </p:nvPr>
        </p:nvSpPr>
        <p:spPr>
          <a:xfrm>
            <a:off x="-635" y="-635"/>
            <a:ext cx="12190730" cy="3536950"/>
          </a:xfrm>
          <a:prstGeom prst="rect">
            <a:avLst/>
          </a:prstGeom>
          <a:gradFill>
            <a:gsLst>
              <a:gs pos="0">
                <a:schemeClr val="accent1"/>
              </a:gs>
              <a:gs pos="49000">
                <a:schemeClr val="accent4">
                  <a:lumMod val="67000"/>
                  <a:lumOff val="3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 userDrawn="1">
            <p:custDataLst>
              <p:tags r:id="rId16"/>
            </p:custDataLst>
          </p:nvPr>
        </p:nvPicPr>
        <p:blipFill>
          <a:blip r:embed="rId26" cstate="print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9640847" y="-727"/>
            <a:ext cx="2121592" cy="1883827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  <p:custDataLst>
              <p:tags r:id="rId17"/>
            </p:custDataLst>
          </p:nvPr>
        </p:nvSpPr>
        <p:spPr>
          <a:xfrm>
            <a:off x="857250" y="509270"/>
            <a:ext cx="10515600" cy="614045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10" name="任意多边形 9"/>
          <p:cNvSpPr/>
          <p:nvPr userDrawn="1">
            <p:custDataLst>
              <p:tags r:id="rId18"/>
            </p:custDataLst>
          </p:nvPr>
        </p:nvSpPr>
        <p:spPr>
          <a:xfrm>
            <a:off x="1270" y="1122680"/>
            <a:ext cx="12190730" cy="5735955"/>
          </a:xfrm>
          <a:custGeom>
            <a:avLst/>
            <a:gdLst>
              <a:gd name="adj" fmla="val 8371"/>
              <a:gd name="a" fmla="pin 0 adj 50000"/>
              <a:gd name="x1" fmla="*/ ss a 100000"/>
              <a:gd name="x2" fmla="+- r 0 x1"/>
              <a:gd name="y2" fmla="+- b 0 x1"/>
              <a:gd name="il" fmla="*/ x1 29289 100000"/>
              <a:gd name="ir" fmla="+- r 0 il"/>
              <a:gd name="ib" fmla="+- b 0 il"/>
            </a:gdLst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9198" h="8977">
                <a:moveTo>
                  <a:pt x="861" y="0"/>
                </a:moveTo>
                <a:lnTo>
                  <a:pt x="18337" y="0"/>
                </a:lnTo>
                <a:cubicBezTo>
                  <a:pt x="18813" y="0"/>
                  <a:pt x="19198" y="385"/>
                  <a:pt x="19198" y="861"/>
                </a:cubicBezTo>
                <a:lnTo>
                  <a:pt x="19198" y="8977"/>
                </a:lnTo>
                <a:lnTo>
                  <a:pt x="0" y="8977"/>
                </a:lnTo>
                <a:lnTo>
                  <a:pt x="0" y="861"/>
                </a:lnTo>
                <a:cubicBezTo>
                  <a:pt x="0" y="385"/>
                  <a:pt x="385" y="0"/>
                  <a:pt x="86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atin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9"/>
            </p:custDataLst>
          </p:nvPr>
        </p:nvSpPr>
        <p:spPr>
          <a:xfrm>
            <a:off x="838200" y="1406525"/>
            <a:ext cx="10515600" cy="477139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0"/>
            </p:custDataLst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r>
              <a:rPr lang="en-US"/>
              <a:t>Date Area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1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2"/>
            </p:custDataLst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sym typeface="Arial" panose="020B0604020202020204" pitchFamily="34" charset="0"/>
              </a:defRPr>
            </a:lvl1pPr>
          </a:lstStyle>
          <a:p>
            <a:fld id="{BE5F26B5-172A-4DC2-B0B7-181CFC56B87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KSO_TEMPLATE" hidden="1"/>
          <p:cNvSpPr/>
          <p:nvPr userDrawn="1">
            <p:custDataLst>
              <p:tags r:id="rId2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400" b="1" kern="1200">
          <a:solidFill>
            <a:schemeClr val="bg1"/>
          </a:solidFill>
          <a:latin typeface="Arial" panose="020B0604020202020204" pitchFamily="34" charset="0"/>
          <a:sym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sym typeface="Arial" panose="020B0604020202020204" pitchFamily="34" charset="0"/>
        </a:defRPr>
      </a:lvl1pPr>
      <a:lvl2pPr marL="538480" indent="-20637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</a:defRPr>
      </a:lvl2pPr>
      <a:lvl3pPr marL="798830" indent="-16192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</a:defRPr>
      </a:lvl3pPr>
      <a:lvl4pPr marL="1030605" indent="-14922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200" kern="1200">
          <a:solidFill>
            <a:schemeClr val="tx1">
              <a:lumMod val="65000"/>
              <a:lumOff val="35000"/>
            </a:schemeClr>
          </a:solidFill>
          <a:latin typeface="+mn-lt"/>
        </a:defRPr>
      </a:lvl4pPr>
      <a:lvl5pPr marL="1235075" indent="-127000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100" kern="1200">
          <a:solidFill>
            <a:schemeClr val="tx1">
              <a:lumMod val="65000"/>
              <a:lumOff val="35000"/>
            </a:schemeClr>
          </a:solidFill>
          <a:latin typeface="+mn-lt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91.xml"/><Relationship Id="rId7" Type="http://schemas.openxmlformats.org/officeDocument/2006/relationships/image" Target="../media/image20.jpeg"/><Relationship Id="rId2" Type="http://schemas.openxmlformats.org/officeDocument/2006/relationships/tags" Target="../tags/tag90.xml"/><Relationship Id="rId1" Type="http://schemas.openxmlformats.org/officeDocument/2006/relationships/tags" Target="../tags/tag89.xml"/><Relationship Id="rId6" Type="http://schemas.openxmlformats.org/officeDocument/2006/relationships/image" Target="../media/image19.png"/><Relationship Id="rId5" Type="http://schemas.openxmlformats.org/officeDocument/2006/relationships/slideLayout" Target="../slideLayouts/slideLayout18.xml"/><Relationship Id="rId4" Type="http://schemas.openxmlformats.org/officeDocument/2006/relationships/tags" Target="../tags/tag9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95.xml"/><Relationship Id="rId2" Type="http://schemas.openxmlformats.org/officeDocument/2006/relationships/tags" Target="../tags/tag94.xml"/><Relationship Id="rId1" Type="http://schemas.openxmlformats.org/officeDocument/2006/relationships/tags" Target="../tags/tag93.xml"/><Relationship Id="rId4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98.xml"/><Relationship Id="rId2" Type="http://schemas.openxmlformats.org/officeDocument/2006/relationships/tags" Target="../tags/tag97.xml"/><Relationship Id="rId1" Type="http://schemas.openxmlformats.org/officeDocument/2006/relationships/tags" Target="../tags/tag96.xml"/><Relationship Id="rId4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101.xml"/><Relationship Id="rId2" Type="http://schemas.openxmlformats.org/officeDocument/2006/relationships/tags" Target="../tags/tag100.xml"/><Relationship Id="rId1" Type="http://schemas.openxmlformats.org/officeDocument/2006/relationships/tags" Target="../tags/tag99.xml"/><Relationship Id="rId4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28.xml"/><Relationship Id="rId1" Type="http://schemas.openxmlformats.org/officeDocument/2006/relationships/tags" Target="../tags/tag10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 descr="logo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252095" y="338455"/>
            <a:ext cx="1706880" cy="1706880"/>
          </a:xfrm>
          <a:prstGeom prst="rect">
            <a:avLst/>
          </a:prstGeom>
        </p:spPr>
      </p:pic>
      <p:pic>
        <p:nvPicPr>
          <p:cNvPr id="57" name="Picture 56" descr="apsche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10081895" y="157480"/>
            <a:ext cx="1563370" cy="1563370"/>
          </a:xfrm>
          <a:prstGeom prst="rect">
            <a:avLst/>
          </a:prstGeom>
        </p:spPr>
      </p:pic>
      <p:sp>
        <p:nvSpPr>
          <p:cNvPr id="53" name="标题"/>
          <p:cNvSpPr>
            <a:spLocks noGrp="1"/>
          </p:cNvSpPr>
          <p:nvPr>
            <p:ph type="ctrTitle"/>
            <p:custDataLst>
              <p:tags r:id="rId4"/>
            </p:custDataLst>
          </p:nvPr>
        </p:nvSpPr>
        <p:spPr>
          <a:xfrm>
            <a:off x="1013460" y="2205355"/>
            <a:ext cx="10515600" cy="2115185"/>
          </a:xfrm>
        </p:spPr>
        <p:txBody>
          <a:bodyPr>
            <a:normAutofit fontScale="90000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5400" dirty="0" err="1">
                <a:ea typeface="+mj-ea"/>
              </a:rPr>
              <a:t>TrafficTelligence: Advanced Traffic Volume Estimation with Machine Learning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med" p14:dur="699" advTm="3000">
        <p:fade/>
      </p:transition>
    </mc:Choice>
    <mc:Fallback>
      <p:transition spd="med" advTm="3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wrap="square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Introduction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The Traffic Intelligence project aims to revolutionize traffic management through the implementation of advanced machine learning techniques for accurate and real-time traffic volume estimation. With the ever-increasing urbanization and the rise in the number of vehicles on the road, understanding and managing traffic patterns have become crucial for efficient urban planning and transportation systems.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000" advTm="3000">
        <p:wipe/>
      </p:transition>
    </mc:Choice>
    <mc:Fallback>
      <p:transition spd="slow" advTm="3000">
        <p:wip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Develop a robust machine learning model for traffic volume estimation.</a:t>
            </a:r>
          </a:p>
          <a:p>
            <a:r>
              <a:rPr lang="en-US" dirty="0">
                <a:solidFill>
                  <a:schemeClr val="tx1"/>
                </a:solidFill>
              </a:rPr>
              <a:t>Enhance accuracy and reliability through the integration of multiple data sources.</a:t>
            </a:r>
          </a:p>
          <a:p>
            <a:r>
              <a:rPr lang="en-US" dirty="0">
                <a:solidFill>
                  <a:schemeClr val="tx1"/>
                </a:solidFill>
              </a:rPr>
              <a:t>Provide a user-friendly interface for stakeholders to access and interpret traffic data.</a:t>
            </a:r>
          </a:p>
        </p:txBody>
      </p:sp>
      <p:sp>
        <p:nvSpPr>
          <p:cNvPr id="8" name="Title 6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wrap="square" lIns="91440" tIns="45720" rIns="91440" bIns="45720" rtlCol="0" anchor="ctr">
            <a:normAutofit/>
          </a:bodyPr>
          <a:lstStyle>
            <a:lvl1pPr marL="0" marR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en-IN" sz="4400" b="0" i="0" u="none" strike="noStrike" kern="1200" cap="none" spc="0" normalizeH="0" baseline="0" noProof="1" dirty="0">
                <a:ln w="3175" cmpd="sng"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schemeClr val="tx1"/>
                </a:solidFill>
              </a:rPr>
              <a:t>Objectives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000" advTm="3000">
        <p:wipe/>
      </p:transition>
    </mc:Choice>
    <mc:Fallback>
      <p:transition spd="slow" advTm="3000">
        <p:wip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Anaconda Python navigator</a:t>
            </a:r>
          </a:p>
          <a:p>
            <a:r>
              <a:rPr lang="en-US" dirty="0">
                <a:solidFill>
                  <a:schemeClr val="tx1"/>
                </a:solidFill>
              </a:rPr>
              <a:t>Jupyter network</a:t>
            </a:r>
          </a:p>
          <a:p>
            <a:r>
              <a:rPr lang="en-US" dirty="0">
                <a:solidFill>
                  <a:schemeClr val="tx1"/>
                </a:solidFill>
              </a:rPr>
              <a:t>Machine Learning Algorithms in Python</a:t>
            </a:r>
          </a:p>
          <a:p>
            <a:r>
              <a:rPr lang="en-US" dirty="0">
                <a:solidFill>
                  <a:schemeClr val="tx1"/>
                </a:solidFill>
              </a:rPr>
              <a:t>HTML, CSS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itle 6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wrap="square" lIns="91440" tIns="45720" rIns="91440" bIns="45720" rtlCol="0" anchor="ctr">
            <a:normAutofit/>
          </a:bodyPr>
          <a:lstStyle>
            <a:lvl1pPr marL="0" marR="0" algn="ctr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en-IN" sz="4400" b="0" i="0" u="none" strike="noStrike" kern="1200" cap="none" spc="0" normalizeH="0" baseline="0" noProof="1" dirty="0">
                <a:ln w="3175" cmpd="sng">
                  <a:noFill/>
                </a:ln>
                <a:solidFill>
                  <a:srgbClr val="000000">
                    <a:lumMod val="85000"/>
                    <a:lumOff val="15000"/>
                  </a:srgbClr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schemeClr val="tx1"/>
                </a:solidFill>
              </a:rPr>
              <a:t>Technology Used</a:t>
            </a: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000" advTm="3000">
        <p:wipe/>
      </p:transition>
    </mc:Choice>
    <mc:Fallback>
      <p:transition spd="slow" advTm="3000">
        <p:wip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-190500" y="-190500"/>
            <a:ext cx="12637770" cy="70485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1000" advTm="3000">
        <p:wipe/>
      </p:transition>
    </mc:Choice>
    <mc:Fallback>
      <p:transition spd="slow" advTm="3000">
        <p:wip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i*1"/>
  <p:tag name="KSO_WM_UNIT_LAYERLEVEL" val="1"/>
  <p:tag name="KSO_WM_TAG_VERSION" val="3.0"/>
  <p:tag name="KSO_WM_BEAUTIFY_FLAG" val="#wm#"/>
  <p:tag name="KSO_WM_UNIT_TYPE" val="i"/>
  <p:tag name="KSO_WM_UNIT_INDEX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SUBCATEGORY" val="29"/>
  <p:tag name="KSO_WM_TEMPLATE_MASTER_TYPE" val="0"/>
  <p:tag name="KSO_WM_TEMPLATE_COLOR_TYPE" val="0"/>
  <p:tag name="KSO_WM_TAG_VERSION" val="3.0"/>
  <p:tag name="KSO_WM_BEAUTIFY_FLAG" val="#wm#"/>
  <p:tag name="KSO_WM_TEMPLATE_CATEGORY" val="custom"/>
  <p:tag name="KSO_WM_TEMPLATE_INDEX" val="20238021"/>
  <p:tag name="KSO_WM_TEMPLATE_THUMBS_INDEX" val="1、9"/>
  <p:tag name="KSO_WM_SPECIAL_SOURCE" val="bdnull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NDEX" val="2"/>
  <p:tag name="KSO_WM_UNIT_TEXT_SUBTYPE" val="a"/>
  <p:tag name="KSO_WM_UNIT_SUBTYPE" val="a"/>
  <p:tag name="KSO_WM_UNIT_TYPE" val="f"/>
  <p:tag name="KSO_WM_BEAUTIFY_FLAG" val="#wm#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NDEX" val="1"/>
  <p:tag name="KSO_WM_UNIT_TYPE" val="a"/>
  <p:tag name="KSO_WM_BEAUTIFY_FLAG" val="#wm#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38021_9"/>
  <p:tag name="KSO_WM_TEMPLATE_SUBCATEGORY" val="29"/>
  <p:tag name="KSO_WM_TEMPLATE_MASTER_TYPE" val="0"/>
  <p:tag name="KSO_WM_TEMPLATE_COLOR_TYPE" val="0"/>
  <p:tag name="KSO_WM_SLIDE_ITEM_CNT" val="0"/>
  <p:tag name="KSO_WM_SLIDE_INDEX" val="9"/>
  <p:tag name="KSO_WM_TAG_VERSION" val="3.0"/>
  <p:tag name="KSO_WM_BEAUTIFY_FLAG" val="#wm#"/>
  <p:tag name="KSO_WM_TEMPLATE_CATEGORY" val="custom"/>
  <p:tag name="KSO_WM_TEMPLATE_INDEX" val="20238021"/>
  <p:tag name="KSO_WM_SLIDE_TYPE" val="endPage"/>
  <p:tag name="KSO_WM_SLIDE_SUBTYPE" val="pureTxt"/>
  <p:tag name="KSO_WM_SLIDE_LAYOUT" val="a_f"/>
  <p:tag name="KSO_WM_SLIDE_LAYOUT_CNT" val="1_1"/>
  <p:tag name="KSO_WM_SPECIAL_SOURCE" val="bdnull"/>
  <p:tag name="KSO_WM_SLIDE_THEME_ID" val="3323876"/>
  <p:tag name="KSO_WM_SLIDE_THEME_NAME" val="Z_20238021_Green Gradient Minimalist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*i*1"/>
  <p:tag name="KSO_WM_UNIT_LAYERLEVEL" val="1"/>
  <p:tag name="KSO_WM_TAG_VERSION" val="3.0"/>
  <p:tag name="KSO_WM_UNIT_TYPE" val="i"/>
  <p:tag name="KSO_WM_UNIT_INDEX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i*2"/>
  <p:tag name="KSO_WM_UNIT_LAYERLEVEL" val="1"/>
  <p:tag name="KSO_WM_TAG_VERSION" val="3.0"/>
  <p:tag name="KSO_WM_BEAUTIFY_FLAG" val="#wm#"/>
  <p:tag name="KSO_WM_UNIT_TYPE" val="i"/>
  <p:tag name="KSO_WM_UNIT_INDEX" val="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i*3"/>
  <p:tag name="KSO_WM_UNIT_LAYERLEVEL" val="1"/>
  <p:tag name="KSO_WM_TAG_VERSION" val="3.0"/>
  <p:tag name="KSO_WM_BEAUTIFY_FLAG" val="#wm#"/>
  <p:tag name="KSO_WM_UNIT_TYPE" val="i"/>
  <p:tag name="KSO_WM_UNIT_INDEX" val="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i*4"/>
  <p:tag name="KSO_WM_UNIT_LAYERLEVEL" val="1"/>
  <p:tag name="KSO_WM_TAG_VERSION" val="3.0"/>
  <p:tag name="KSO_WM_BEAUTIFY_FLAG" val="#wm#"/>
  <p:tag name="KSO_WM_UNIT_TYPE" val="i"/>
  <p:tag name="KSO_WM_UNIT_INDEX" val="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30"/>
  <p:tag name="KSO_WM_UNIT_TYPE" val="a"/>
  <p:tag name="KSO_WM_UNIT_INDEX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i*5"/>
  <p:tag name="KSO_WM_UNIT_LAYERLEVEL" val="1"/>
  <p:tag name="KSO_WM_TAG_VERSION" val="3.0"/>
  <p:tag name="KSO_WM_BEAUTIFY_FLAG" val="#wm#"/>
  <p:tag name="KSO_WM_UNIT_TYPE" val="i"/>
  <p:tag name="KSO_WM_UNIT_INDEX" val="5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b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副标题样式"/>
  <p:tag name="KSO_WM_UNIT_NOCLEAR" val="0"/>
  <p:tag name="KSO_WM_UNIT_VALUE" val="80"/>
  <p:tag name="KSO_WM_UNIT_TYPE" val="b"/>
  <p:tag name="KSO_WM_UNIT_INDEX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f*4"/>
  <p:tag name="KSO_WM_UNIT_LAYERLEVEL" val="1"/>
  <p:tag name="KSO_WM_TAG_VERSION" val="3.0"/>
  <p:tag name="KSO_WM_BEAUTIFY_FLAG" val="#wm#"/>
  <p:tag name="KSO_WM_UNIT_SUBTYPE" val="b"/>
  <p:tag name="KSO_WM_UNIT_PRESET_TEXT" val="署名占位符"/>
  <p:tag name="KSO_WM_UNIT_NOCLEAR" val="0"/>
  <p:tag name="KSO_WM_UNIT_VALUE" val="8"/>
  <p:tag name="KSO_WM_UNIT_TYPE" val="f"/>
  <p:tag name="KSO_WM_UNIT_INDEX" val="4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i*2"/>
  <p:tag name="KSO_WM_UNIT_LAYERLEVEL" val="1"/>
  <p:tag name="KSO_WM_TAG_VERSION" val="3.0"/>
  <p:tag name="KSO_WM_BEAUTIFY_FLAG" val="#wm#"/>
  <p:tag name="KSO_WM_UNIT_TYPE" val="i"/>
  <p:tag name="KSO_WM_UNIT_INDEX" val="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TYPE" val="a"/>
  <p:tag name="KSO_WM_UNIT_INDEX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f*1"/>
  <p:tag name="KSO_WM_UNIT_LAYERLEVEL" val="1"/>
  <p:tag name="KSO_WM_TAG_VERSION" val="3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VALUE" val="330"/>
  <p:tag name="KSO_WM_UNIT_TYPE" val="f"/>
  <p:tag name="KSO_WM_UNIT_INDEX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3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3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3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1"/>
  <p:tag name="KSO_WM_UNIT_LAYERLEVEL" val="1"/>
  <p:tag name="KSO_WM_TAG_VERSION" val="3.0"/>
  <p:tag name="KSO_WM_BEAUTIFY_FLAG" val="#wm#"/>
  <p:tag name="KSO_WM_UNIT_TYPE" val="i"/>
  <p:tag name="KSO_WM_UNIT_INDEX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2"/>
  <p:tag name="KSO_WM_UNIT_LAYERLEVEL" val="1"/>
  <p:tag name="KSO_WM_TAG_VERSION" val="3.0"/>
  <p:tag name="KSO_WM_BEAUTIFY_FLAG" val="#wm#"/>
  <p:tag name="KSO_WM_UNIT_TYPE" val="i"/>
  <p:tag name="KSO_WM_UNIT_INDEX" val="2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3"/>
  <p:tag name="KSO_WM_UNIT_LAYERLEVEL" val="1"/>
  <p:tag name="KSO_WM_TAG_VERSION" val="3.0"/>
  <p:tag name="KSO_WM_BEAUTIFY_FLAG" val="#wm#"/>
  <p:tag name="KSO_WM_UNIT_TYPE" val="i"/>
  <p:tag name="KSO_WM_UNIT_INDEX" val="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i*3"/>
  <p:tag name="KSO_WM_UNIT_LAYERLEVEL" val="1"/>
  <p:tag name="KSO_WM_TAG_VERSION" val="3.0"/>
  <p:tag name="KSO_WM_BEAUTIFY_FLAG" val="#wm#"/>
  <p:tag name="KSO_WM_UNIT_TYPE" val="i"/>
  <p:tag name="KSO_WM_UNIT_INDEX" val="3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a*1"/>
  <p:tag name="KSO_WM_UNIT_LAYERLEVEL" val="1"/>
  <p:tag name="KSO_WM_TAG_VERSION" val="3.0"/>
  <p:tag name="KSO_WM_BEAUTIFY_FLAG" val="#wm#"/>
  <p:tag name="KSO_WM_UNIT_ISCONTENTSTITLE" val="1"/>
  <p:tag name="KSO_WM_UNIT_ISNUMDGMTITLE" val="0"/>
  <p:tag name="KSO_WM_UNIT_PRESET_TEXT" val="标题"/>
  <p:tag name="KSO_WM_UNIT_NOCLEAR" val="0"/>
  <p:tag name="KSO_WM_UNIT_VALUE" val="3"/>
  <p:tag name="KSO_WM_UNIT_TYPE" val="a"/>
  <p:tag name="KSO_WM_UNIT_INDEX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1"/>
  <p:tag name="KSO_WM_UNIT_LAYERLEVEL" val="1"/>
  <p:tag name="KSO_WM_TAG_VERSION" val="3.0"/>
  <p:tag name="KSO_WM_BEAUTIFY_FLAG" val="#wm#"/>
  <p:tag name="KSO_WM_UNIT_TYPE" val="i"/>
  <p:tag name="KSO_WM_UNIT_INDEX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2"/>
  <p:tag name="KSO_WM_UNIT_LAYERLEVEL" val="1"/>
  <p:tag name="KSO_WM_TAG_VERSION" val="3.0"/>
  <p:tag name="KSO_WM_BEAUTIFY_FLAG" val="#wm#"/>
  <p:tag name="KSO_WM_UNIT_TYPE" val="i"/>
  <p:tag name="KSO_WM_UNIT_INDEX" val="2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3"/>
  <p:tag name="KSO_WM_UNIT_LAYERLEVEL" val="1"/>
  <p:tag name="KSO_WM_TAG_VERSION" val="3.0"/>
  <p:tag name="KSO_WM_BEAUTIFY_FLAG" val="#wm#"/>
  <p:tag name="KSO_WM_UNIT_TYPE" val="i"/>
  <p:tag name="KSO_WM_UNIT_INDEX" val="3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14"/>
  <p:tag name="KSO_WM_UNIT_TYPE" val="a"/>
  <p:tag name="KSO_WM_UNIT_INDEX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4"/>
  <p:tag name="KSO_WM_UNIT_LAYERLEVEL" val="1"/>
  <p:tag name="KSO_WM_TAG_VERSION" val="3.0"/>
  <p:tag name="KSO_WM_BEAUTIFY_FLAG" val="#wm#"/>
  <p:tag name="KSO_WM_UNIT_TYPE" val="i"/>
  <p:tag name="KSO_WM_UNIT_INDEX" val="4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1"/>
  <p:tag name="KSO_WM_UNIT_DIAGRAM_ISNUMVISUAL" val="0"/>
  <p:tag name="KSO_WM_UNIT_DIAGRAM_ISREFERUNIT" val="0"/>
  <p:tag name="KSO_WM_UNIT_ID" val="_4*e*1"/>
  <p:tag name="KSO_WM_UNIT_LAYERLEVEL" val="1"/>
  <p:tag name="KSO_WM_TAG_VERSION" val="3.0"/>
  <p:tag name="KSO_WM_BEAUTIFY_FLAG" val="#wm#"/>
  <p:tag name="KSO_WM_UNIT_PRESET_TEXT" val="节编号"/>
  <p:tag name="KSO_WM_UNIT_NOCLEAR" val="0"/>
  <p:tag name="KSO_WM_UNIT_VALUE" val="13"/>
  <p:tag name="KSO_WM_UNIT_TYPE" val="e"/>
  <p:tag name="KSO_WM_UNIT_INDEX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3802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TYPE" val="a"/>
  <p:tag name="KSO_WM_UNIT_INDEX" val="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f*1"/>
  <p:tag name="KSO_WM_UNIT_LAYERLEVEL" val="1"/>
  <p:tag name="KSO_WM_TAG_VERSION" val="3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TYPE" val="f"/>
  <p:tag name="KSO_WM_UNIT_INDEX" val="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f*2"/>
  <p:tag name="KSO_WM_UNIT_LAYERLEVEL" val="1"/>
  <p:tag name="KSO_WM_TAG_VERSION" val="3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TYPE" val="f"/>
  <p:tag name="KSO_WM_UNIT_INDEX" val="2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3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3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3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TYPE" val="a"/>
  <p:tag name="KSO_WM_UNIT_INDEX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i*4"/>
  <p:tag name="KSO_WM_UNIT_LAYERLEVEL" val="1"/>
  <p:tag name="KSO_WM_TAG_VERSION" val="3.0"/>
  <p:tag name="KSO_WM_BEAUTIFY_FLAG" val="#wm#"/>
  <p:tag name="KSO_WM_UNIT_TYPE" val="i"/>
  <p:tag name="KSO_WM_UNIT_INDEX" val="4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h_a*1_1"/>
  <p:tag name="KSO_WM_UNIT_LAYERLEVEL" val="1_1"/>
  <p:tag name="KSO_WM_TAG_VERSION" val="3.0"/>
  <p:tag name="KSO_WM_BEAUTIFY_FLAG" val="#wm#"/>
  <p:tag name="KSO_WM_UNIT_PRESET_TEXT" val="单击此处编辑母版文本样式"/>
  <p:tag name="KSO_WM_UNIT_NOCLEAR" val="0"/>
  <p:tag name="KSO_WM_UNIT_TYPE" val="h_a"/>
  <p:tag name="KSO_WM_UNIT_INDEX" val="1_1"/>
  <p:tag name="KSO_WM_UNIT_ISCONTENTSTITLE" val="0"/>
  <p:tag name="KSO_WM_UNIT_ISNUMDGMTITLE" val="0"/>
  <p:tag name="KSO_WM_UNIT_VALUE" val="19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h_f*1_1"/>
  <p:tag name="KSO_WM_UNIT_LAYERLEVEL" val="1_1"/>
  <p:tag name="KSO_WM_TAG_VERSION" val="3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VALUE" val="128"/>
  <p:tag name="KSO_WM_UNIT_TYPE" val="h_f"/>
  <p:tag name="KSO_WM_UNIT_INDEX" val="1_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h_a*2_1"/>
  <p:tag name="KSO_WM_UNIT_LAYERLEVEL" val="1_1"/>
  <p:tag name="KSO_WM_TAG_VERSION" val="3.0"/>
  <p:tag name="KSO_WM_BEAUTIFY_FLAG" val="#wm#"/>
  <p:tag name="KSO_WM_UNIT_PRESET_TEXT" val="单击此处编辑母版文本样式"/>
  <p:tag name="KSO_WM_UNIT_NOCLEAR" val="0"/>
  <p:tag name="KSO_WM_UNIT_TYPE" val="h_a"/>
  <p:tag name="KSO_WM_UNIT_INDEX" val="2_1"/>
  <p:tag name="KSO_WM_UNIT_ISCONTENTSTITLE" val="0"/>
  <p:tag name="KSO_WM_UNIT_ISNUMDGMTITLE" val="0"/>
  <p:tag name="KSO_WM_UNIT_VALUE" val="19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h_f*2_1"/>
  <p:tag name="KSO_WM_UNIT_LAYERLEVEL" val="1_1"/>
  <p:tag name="KSO_WM_TAG_VERSION" val="3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VALUE" val="128"/>
  <p:tag name="KSO_WM_UNIT_TYPE" val="h_f"/>
  <p:tag name="KSO_WM_UNIT_INDEX" val="2_1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3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3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3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TYPE" val="a"/>
  <p:tag name="KSO_WM_UNIT_INDEX" val="1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38021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i*1"/>
  <p:tag name="KSO_WM_UNIT_LAYERLEVEL" val="1"/>
  <p:tag name="KSO_WM_TAG_VERSION" val="3.0"/>
  <p:tag name="KSO_WM_BEAUTIFY_FLAG" val="#wm#"/>
  <p:tag name="KSO_WM_UNIT_TYPE" val="i"/>
  <p:tag name="KSO_WM_UNIT_INDEX" val="1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i*2"/>
  <p:tag name="KSO_WM_UNIT_LAYERLEVEL" val="1"/>
  <p:tag name="KSO_WM_TAG_VERSION" val="3.0"/>
  <p:tag name="KSO_WM_BEAUTIFY_FLAG" val="#wm#"/>
  <p:tag name="KSO_WM_UNIT_TYPE" val="i"/>
  <p:tag name="KSO_WM_UNIT_INDEX" val="2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i*3"/>
  <p:tag name="KSO_WM_UNIT_LAYERLEVEL" val="1"/>
  <p:tag name="KSO_WM_TAG_VERSION" val="3.0"/>
  <p:tag name="KSO_WM_BEAUTIFY_FLAG" val="#wm#"/>
  <p:tag name="KSO_WM_UNIT_TYPE" val="i"/>
  <p:tag name="KSO_WM_UNIT_INDEX" val="3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3.0"/>
  <p:tag name="KSO_WM_BEAUTIFY_FLAG" val="#wm#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3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3.0"/>
  <p:tag name="KSO_WM_BEAUTIFY_FLAG" val="#wm#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i*1"/>
  <p:tag name="KSO_WM_UNIT_LAYERLEVEL" val="1"/>
  <p:tag name="KSO_WM_TAG_VERSION" val="3.0"/>
  <p:tag name="KSO_WM_BEAUTIFY_FLAG" val="#wm#"/>
  <p:tag name="KSO_WM_UNIT_TYPE" val="i"/>
  <p:tag name="KSO_WM_UNIT_INDEX" val="1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i*2"/>
  <p:tag name="KSO_WM_UNIT_LAYERLEVEL" val="1"/>
  <p:tag name="KSO_WM_TAG_VERSION" val="3.0"/>
  <p:tag name="KSO_WM_BEAUTIFY_FLAG" val="#wm#"/>
  <p:tag name="KSO_WM_UNIT_TYPE" val="i"/>
  <p:tag name="KSO_WM_UNIT_INDEX" val="2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i*3"/>
  <p:tag name="KSO_WM_UNIT_LAYERLEVEL" val="1"/>
  <p:tag name="KSO_WM_TAG_VERSION" val="3.0"/>
  <p:tag name="KSO_WM_BEAUTIFY_FLAG" val="#wm#"/>
  <p:tag name="KSO_WM_UNIT_TYPE" val="i"/>
  <p:tag name="KSO_WM_UNIT_INDEX" val="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3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f*1"/>
  <p:tag name="KSO_WM_UNIT_LAYERLEVEL" val="1"/>
  <p:tag name="KSO_WM_TAG_VERSION" val="3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VALUE" val="396"/>
  <p:tag name="KSO_WM_UNIT_TYPE" val="f"/>
  <p:tag name="KSO_WM_UNIT_INDEX" val="1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3.0"/>
  <p:tag name="KSO_WM_BEAUTIFY_FLAG" val="#wm#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3.0"/>
  <p:tag name="KSO_WM_BEAUTIFY_FLAG" val="#wm#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3.0"/>
  <p:tag name="KSO_WM_BEAUTIFY_FLAG" val="#wm#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TYPE" val="a"/>
  <p:tag name="KSO_WM_UNIT_INDEX" val="1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b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副标题样式"/>
  <p:tag name="KSO_WM_UNIT_NOCLEAR" val="0"/>
  <p:tag name="KSO_WM_UNIT_VALUE" val="40"/>
  <p:tag name="KSO_WM_UNIT_TYPE" val="b"/>
  <p:tag name="KSO_WM_UNIT_INDEX" val="1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3.0"/>
  <p:tag name="KSO_WM_BEAUTIFY_FLAG" val="#wm#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3.0"/>
  <p:tag name="KSO_WM_BEAUTIFY_FLAG" val="#wm#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3.0"/>
  <p:tag name="KSO_WM_BEAUTIFY_FLAG" val="#wm#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1"/>
  <p:tag name="KSO_WM_UNIT_LAYERLEVEL" val="1"/>
  <p:tag name="KSO_WM_TAG_VERSION" val="3.0"/>
  <p:tag name="KSO_WM_UNIT_TYPE" val="i"/>
  <p:tag name="KSO_WM_UNIT_INDEX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3.0"/>
  <p:tag name="KSO_WM_BEAUTIFY_FLAG" val="#wm#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2"/>
  <p:tag name="KSO_WM_UNIT_LAYERLEVEL" val="1"/>
  <p:tag name="KSO_WM_TAG_VERSION" val="3.0"/>
  <p:tag name="KSO_WM_BEAUTIFY_FLAG" val="#wm#"/>
  <p:tag name="KSO_WM_UNIT_TYPE" val="i"/>
  <p:tag name="KSO_WM_UNIT_INDEX" val="2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3"/>
  <p:tag name="KSO_WM_UNIT_LAYERLEVEL" val="1"/>
  <p:tag name="KSO_WM_TAG_VERSION" val="3.0"/>
  <p:tag name="KSO_WM_BEAUTIFY_FLAG" val="#wm#"/>
  <p:tag name="KSO_WM_UNIT_TYPE" val="i"/>
  <p:tag name="KSO_WM_UNIT_INDEX" val="3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30"/>
  <p:tag name="KSO_WM_UNIT_TYPE" val="a"/>
  <p:tag name="KSO_WM_UNIT_INDEX" val="1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  <p:tag name="KSO_WM_UNIT_NOCLEAR" val="0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4"/>
  <p:tag name="KSO_WM_UNIT_LAYERLEVEL" val="1"/>
  <p:tag name="KSO_WM_TAG_VERSION" val="3.0"/>
  <p:tag name="KSO_WM_BEAUTIFY_FLAG" val="#wm#"/>
  <p:tag name="KSO_WM_UNIT_TYPE" val="i"/>
  <p:tag name="KSO_WM_UNIT_INDEX" val="4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5"/>
  <p:tag name="KSO_WM_UNIT_LAYERLEVEL" val="1"/>
  <p:tag name="KSO_WM_TAG_VERSION" val="3.0"/>
  <p:tag name="KSO_WM_BEAUTIFY_FLAG" val="#wm#"/>
  <p:tag name="KSO_WM_UNIT_TYPE" val="i"/>
  <p:tag name="KSO_WM_UNIT_INDEX" val="5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f*5"/>
  <p:tag name="KSO_WM_UNIT_LAYERLEVEL" val="1"/>
  <p:tag name="KSO_WM_TAG_VERSION" val="3.0"/>
  <p:tag name="KSO_WM_BEAUTIFY_FLAG" val="#wm#"/>
  <p:tag name="KSO_WM_UNIT_SUBTYPE" val="b"/>
  <p:tag name="KSO_WM_UNIT_PRESET_TEXT" val="署名占位符"/>
  <p:tag name="KSO_WM_UNIT_NOCLEAR" val="0"/>
  <p:tag name="KSO_WM_UNIT_VALUE" val="8"/>
  <p:tag name="KSO_WM_UNIT_TYPE" val="f"/>
  <p:tag name="KSO_WM_UNIT_INDEX" val="5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38021_1"/>
  <p:tag name="KSO_WM_TEMPLATE_SUBCATEGORY" val="29"/>
  <p:tag name="KSO_WM_TEMPLATE_MASTER_TYPE" val="0"/>
  <p:tag name="KSO_WM_TEMPLATE_COLOR_TYPE" val="0"/>
  <p:tag name="KSO_WM_SLIDE_ITEM_CNT" val="0"/>
  <p:tag name="KSO_WM_SLIDE_INDEX" val="1"/>
  <p:tag name="KSO_WM_TAG_VERSION" val="3.0"/>
  <p:tag name="KSO_WM_BEAUTIFY_FLAG" val="#wm#"/>
  <p:tag name="KSO_WM_TEMPLATE_CATEGORY" val="custom"/>
  <p:tag name="KSO_WM_TEMPLATE_INDEX" val="20238021"/>
  <p:tag name="KSO_WM_SLIDE_LAYOUT" val="a_b_f"/>
  <p:tag name="KSO_WM_SLIDE_LAYOUT_CNT" val="1_1_1"/>
  <p:tag name="KSO_WM_SLIDE_TYPE" val="title"/>
  <p:tag name="KSO_WM_SLIDE_SUBTYPE" val="pureTxt"/>
  <p:tag name="KSO_WM_TEMPLATE_THUMBS_INDEX" val="1、9"/>
  <p:tag name="KSO_WM_SPECIAL_SOURCE" val="bdnull"/>
  <p:tag name="KSO_WM_SLIDE_THEME_ID" val="3323876"/>
  <p:tag name="KSO_WM_SLIDE_THEME_NAME" val="Z_20238021_Green Gradient Minimalist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3.0"/>
  <p:tag name="KSO_WM_BEAUTIFY_FLAG" val="#wm#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NDEX" val="3"/>
  <p:tag name="KSO_WM_UNIT_TYPE" val="d"/>
  <p:tag name="KSO_WM_BEAUTIFY_FLAG" val="#wm#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NDEX" val="4"/>
  <p:tag name="KSO_WM_UNIT_TYPE" val="d"/>
  <p:tag name="KSO_WM_BEAUTIFY_FLAG" val="#wm#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8021_1*a*1"/>
  <p:tag name="KSO_WM_TEMPLATE_CATEGORY" val="custom"/>
  <p:tag name="KSO_WM_TEMPLATE_INDEX" val="20238021"/>
  <p:tag name="KSO_WM_UNIT_LAYERLEVEL" val="1"/>
  <p:tag name="KSO_WM_TAG_VERSION" val="3.0"/>
  <p:tag name="KSO_WM_BEAUTIFY_FLAG" val="#wm#"/>
  <p:tag name="KSO_WM_UNIT_PRESET_TEXT" val="The title goes here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TYPE" val="text"/>
  <p:tag name="KSO_WM_BEAUTIFY_FLAG" val="#wm#"/>
  <p:tag name="KSO_WM_SPECIAL_SOURCE" val="bdnull"/>
  <p:tag name="KSO_WM_SLIDE_ID" val="custom20233353_8"/>
  <p:tag name="KSO_WM_TEMPLATE_SUBCATEGORY" val="29"/>
  <p:tag name="KSO_WM_TEMPLATE_MASTER_TYPE" val="0"/>
  <p:tag name="KSO_WM_TEMPLATE_COLOR_TYPE" val="0"/>
  <p:tag name="KSO_WM_SLIDE_SUBTYPE" val="pureTxt"/>
  <p:tag name="KSO_WM_SLIDE_LAYOUT_NAME" val="标题和内容"/>
  <p:tag name="KSO_WM_SLIDE_ITEM_CNT" val="0"/>
  <p:tag name="KSO_WM_SLIDE_INDEX" val="8"/>
  <p:tag name="KSO_WM_SLIDE_SIZE" val="850*458"/>
  <p:tag name="KSO_WM_SLIDE_POSITION" val="54*28"/>
  <p:tag name="KSO_WM_TAG_VERSION" val="3.0"/>
  <p:tag name="KSO_WM_TEMPLATE_CATEGORY" val="custom"/>
  <p:tag name="KSO_WM_TEMPLATE_INDEX" val="20233353"/>
  <p:tag name="KSO_WM_SLIDE_LAYOUT" val="a_f"/>
  <p:tag name="KSO_WM_SLIDE_LAYOUT_CNT" val="1_1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NDEX" val="1"/>
  <p:tag name="KSO_WM_UNIT_TEXT_SUBTYPE" val="a"/>
  <p:tag name="KSO_WM_UNIT_SUBTYPE" val="a"/>
  <p:tag name="KSO_WM_UNIT_TYPE" val="f"/>
  <p:tag name="KSO_WM_BEAUTIFY_FLAG" val="#wm#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NDEX" val="2"/>
  <p:tag name="KSO_WM_UNIT_TEXT_SUBTYPE" val="a"/>
  <p:tag name="KSO_WM_UNIT_SUBTYPE" val="a"/>
  <p:tag name="KSO_WM_UNIT_TYPE" val="f"/>
  <p:tag name="KSO_WM_BEAUTIFY_FLAG" val="#wm#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TYPE" val="text"/>
  <p:tag name="KSO_WM_BEAUTIFY_FLAG" val="#wm#"/>
  <p:tag name="KSO_WM_SPECIAL_SOURCE" val="bdnull"/>
  <p:tag name="KSO_WM_SLIDE_ID" val="custom20233353_8"/>
  <p:tag name="KSO_WM_TEMPLATE_SUBCATEGORY" val="29"/>
  <p:tag name="KSO_WM_TEMPLATE_MASTER_TYPE" val="0"/>
  <p:tag name="KSO_WM_TEMPLATE_COLOR_TYPE" val="0"/>
  <p:tag name="KSO_WM_SLIDE_SUBTYPE" val="pureTxt"/>
  <p:tag name="KSO_WM_SLIDE_LAYOUT_NAME" val="标题和内容"/>
  <p:tag name="KSO_WM_SLIDE_ITEM_CNT" val="0"/>
  <p:tag name="KSO_WM_SLIDE_INDEX" val="8"/>
  <p:tag name="KSO_WM_SLIDE_SIZE" val="850*458"/>
  <p:tag name="KSO_WM_SLIDE_POSITION" val="54*28"/>
  <p:tag name="KSO_WM_TAG_VERSION" val="3.0"/>
  <p:tag name="KSO_WM_TEMPLATE_CATEGORY" val="custom"/>
  <p:tag name="KSO_WM_TEMPLATE_INDEX" val="20233353"/>
  <p:tag name="KSO_WM_SLIDE_LAYOUT" val="a_f"/>
  <p:tag name="KSO_WM_SLIDE_LAYOUT_CNT" val="1_1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NDEX" val="2"/>
  <p:tag name="KSO_WM_UNIT_TEXT_SUBTYPE" val="a"/>
  <p:tag name="KSO_WM_UNIT_SUBTYPE" val="a"/>
  <p:tag name="KSO_WM_UNIT_TYPE" val="f"/>
  <p:tag name="KSO_WM_BEAUTIFY_FLAG" val="#wm#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NDEX" val="1"/>
  <p:tag name="KSO_WM_UNIT_TYPE" val="a"/>
  <p:tag name="KSO_WM_BEAUTIFY_FLAG" val="#wm#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TYPE" val="text"/>
  <p:tag name="KSO_WM_BEAUTIFY_FLAG" val="#wm#"/>
  <p:tag name="KSO_WM_SPECIAL_SOURCE" val="bdnull"/>
  <p:tag name="KSO_WM_SLIDE_ID" val="custom20233353_8"/>
  <p:tag name="KSO_WM_TEMPLATE_SUBCATEGORY" val="29"/>
  <p:tag name="KSO_WM_TEMPLATE_MASTER_TYPE" val="0"/>
  <p:tag name="KSO_WM_TEMPLATE_COLOR_TYPE" val="0"/>
  <p:tag name="KSO_WM_SLIDE_SUBTYPE" val="pureTxt"/>
  <p:tag name="KSO_WM_SLIDE_LAYOUT_NAME" val="标题和内容"/>
  <p:tag name="KSO_WM_SLIDE_ITEM_CNT" val="0"/>
  <p:tag name="KSO_WM_SLIDE_INDEX" val="8"/>
  <p:tag name="KSO_WM_SLIDE_SIZE" val="850*458"/>
  <p:tag name="KSO_WM_SLIDE_POSITION" val="54*28"/>
  <p:tag name="KSO_WM_TAG_VERSION" val="3.0"/>
  <p:tag name="KSO_WM_TEMPLATE_CATEGORY" val="custom"/>
  <p:tag name="KSO_WM_TEMPLATE_INDEX" val="20233353"/>
  <p:tag name="KSO_WM_SLIDE_LAYOUT" val="a_f"/>
  <p:tag name="KSO_WM_SLIDE_LAYOUT_CNT" val="1_1"/>
</p:tagLst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>
            <a:fillRect/>
          </a:stretch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自定义 164">
      <a:dk1>
        <a:srgbClr val="000000"/>
      </a:dk1>
      <a:lt1>
        <a:srgbClr val="FFFFFF"/>
      </a:lt1>
      <a:dk2>
        <a:srgbClr val="000F3A"/>
      </a:dk2>
      <a:lt2>
        <a:srgbClr val="FFFFFF"/>
      </a:lt2>
      <a:accent1>
        <a:srgbClr val="2457D5"/>
      </a:accent1>
      <a:accent2>
        <a:srgbClr val="00B97D"/>
      </a:accent2>
      <a:accent3>
        <a:srgbClr val="DDC64F"/>
      </a:accent3>
      <a:accent4>
        <a:srgbClr val="2FC0EE"/>
      </a:accent4>
      <a:accent5>
        <a:srgbClr val="602FEE"/>
      </a:accent5>
      <a:accent6>
        <a:srgbClr val="89B900"/>
      </a:accent6>
      <a:hlink>
        <a:srgbClr val="304FFE"/>
      </a:hlink>
      <a:folHlink>
        <a:srgbClr val="492067"/>
      </a:folHlink>
    </a:clrScheme>
    <a:fontScheme name="字体-商务">
      <a:majorFont>
        <a:latin typeface="Inter Bold"/>
        <a:ea typeface="Inter Bold"/>
        <a:cs typeface=""/>
      </a:majorFont>
      <a:minorFont>
        <a:latin typeface="Inter"/>
        <a:ea typeface="Inte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</TotalTime>
  <Words>119</Words>
  <Application>Microsoft Office PowerPoint</Application>
  <PresentationFormat>Custom</PresentationFormat>
  <Paragraphs>12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7" baseType="lpstr">
      <vt:lpstr>Organic</vt:lpstr>
      <vt:lpstr>2_Office Theme</vt:lpstr>
      <vt:lpstr>TrafficTelligence: Advanced Traffic Volume Estimation with Machine Learning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TrafficTelligence: Advanced Traffic Volume Estimation with Machine Learning</dc:title>
  <dc:creator>Faheem Muhammad</dc:creator>
  <cp:lastModifiedBy>DELL</cp:lastModifiedBy>
  <cp:revision>6</cp:revision>
  <dcterms:created xsi:type="dcterms:W3CDTF">2023-11-22T04:48:00Z</dcterms:created>
  <dcterms:modified xsi:type="dcterms:W3CDTF">2025-06-28T13:39:05Z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B39D2C79F2CF4782AF289C7F861B2A6F_13</vt:lpwstr>
  </property>
  <property fmtid="{D5CDD505-2E9C-101B-9397-08002B2CF9AE}" pid="3" name="KSOProductBuildVer">
    <vt:lpwstr>1033-12.2.0.21183</vt:lpwstr>
  </property>
</Properties>
</file>