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76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5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6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9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1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5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1B44C-0491-43AE-ADA0-4AC6ABC4BCB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D3C3-D62D-45E0-9EFB-39C5DCDF0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6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4623-97B9-7E66-0E32-945BDCA8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707765"/>
            <a:ext cx="9321800" cy="793115"/>
          </a:xfrm>
        </p:spPr>
        <p:txBody>
          <a:bodyPr/>
          <a:lstStyle/>
          <a:p>
            <a:r>
              <a:rPr lang="en-US" sz="2800" dirty="0"/>
              <a:t>Q2.Retrieve all orders placed on '2023-11-27'.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76A4C-0A8A-577B-8BD6-9BB5B98BC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20" y="1249681"/>
            <a:ext cx="6908346" cy="210311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488CA9-9BB1-4F24-E407-BA50929565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9321800" cy="10369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Q1.List all customers with their full name and email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BCFB2-5E9D-3FF7-C1F5-60CC6168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96" y="4298906"/>
            <a:ext cx="6983484" cy="19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8D0-8F2E-AFCE-A31D-F6F407C1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8529" cy="1101762"/>
          </a:xfrm>
        </p:spPr>
        <p:txBody>
          <a:bodyPr/>
          <a:lstStyle/>
          <a:p>
            <a:r>
              <a:rPr lang="en-US" sz="2800" dirty="0"/>
              <a:t>Q19.List </a:t>
            </a:r>
            <a:r>
              <a:rPr lang="en-US" sz="2800" dirty="0" err="1"/>
              <a:t>suppliers_id</a:t>
            </a:r>
            <a:r>
              <a:rPr lang="en-US" sz="2800" dirty="0"/>
              <a:t> whose products have a higher-than-average price in their category.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1E2A9-C48E-2347-943D-950721A39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75" y="1620520"/>
            <a:ext cx="7428085" cy="19203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28A791-0550-2366-07E0-3C90C6BB8D59}"/>
              </a:ext>
            </a:extLst>
          </p:cNvPr>
          <p:cNvSpPr txBox="1">
            <a:spLocks/>
          </p:cNvSpPr>
          <p:nvPr/>
        </p:nvSpPr>
        <p:spPr>
          <a:xfrm>
            <a:off x="442911" y="3627209"/>
            <a:ext cx="11078529" cy="1101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Q20.Find the most frequently purchased product for each customer.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5BBA6-00BB-F5A3-C1A5-DDD1CA5A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50" y="4570038"/>
            <a:ext cx="7140109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A848-BE0D-CF35-8354-65D9A55A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80209" cy="1223682"/>
          </a:xfrm>
        </p:spPr>
        <p:txBody>
          <a:bodyPr/>
          <a:lstStyle/>
          <a:p>
            <a:r>
              <a:rPr lang="en-US" sz="2800" dirty="0"/>
              <a:t>Q3.Find the total number of orders placed by each customer.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AC9F5-8126-90BA-96E8-C1C975471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38" y="1512685"/>
            <a:ext cx="7928142" cy="2070898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1E2CC5-12EB-41FE-1CEC-CD5702E39716}"/>
              </a:ext>
            </a:extLst>
          </p:cNvPr>
          <p:cNvSpPr txBox="1">
            <a:spLocks/>
          </p:cNvSpPr>
          <p:nvPr/>
        </p:nvSpPr>
        <p:spPr>
          <a:xfrm>
            <a:off x="534351" y="3856318"/>
            <a:ext cx="11312209" cy="1223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Q4.List product names and their prices sorted from highest to lowest.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437EE-99A5-385E-F5BE-AC00DDE5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8" y="4768803"/>
            <a:ext cx="7928142" cy="19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D648-76A0-10AC-A932-326DC5FB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0" y="3330674"/>
            <a:ext cx="11029150" cy="847762"/>
          </a:xfrm>
        </p:spPr>
        <p:txBody>
          <a:bodyPr/>
          <a:lstStyle/>
          <a:p>
            <a:r>
              <a:rPr lang="en-US" sz="2800" dirty="0"/>
              <a:t>Q6.Get the names of customers who have placed more than 1 order.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4F52F-7EBA-D0E3-FC0E-D8ADF55C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21" y="1458711"/>
            <a:ext cx="7588099" cy="16447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C1F804-6481-E349-7DAF-AADD3947457A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10692449" cy="847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Q5.Find all orders that have a total price greater than 500</a:t>
            </a:r>
            <a:r>
              <a:rPr lang="en-US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063EA-F35C-B459-4156-110A296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0" y="4405664"/>
            <a:ext cx="8040689" cy="20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F5D0-5396-662F-1BA6-BCC2A419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3663278"/>
            <a:ext cx="11139489" cy="959522"/>
          </a:xfrm>
        </p:spPr>
        <p:txBody>
          <a:bodyPr/>
          <a:lstStyle/>
          <a:p>
            <a:r>
              <a:rPr lang="en-US" sz="2800" dirty="0"/>
              <a:t>Q8. Find the top 5 products by total quantity sold.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F444F-0569-7A22-E02A-D5057FF9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33" y="1285531"/>
            <a:ext cx="8947150" cy="22755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9A075E-6F1D-9F80-360B-4A2705040E07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11139489" cy="959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Q7. List each customer's total spending based on order totals</a:t>
            </a:r>
            <a:r>
              <a:rPr lang="en-US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547C7-BD21-8D6B-EECD-34FFE106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" y="4326845"/>
            <a:ext cx="8969429" cy="19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697F-750F-4555-D145-7A9183E0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71089" cy="1091602"/>
          </a:xfrm>
        </p:spPr>
        <p:txBody>
          <a:bodyPr/>
          <a:lstStyle/>
          <a:p>
            <a:r>
              <a:rPr lang="en-US" sz="2800" dirty="0"/>
              <a:t>Q9.For each product, show the total quantity sold and the total revenue generated from sales.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90999-B667-B812-7692-6DC59B65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40899"/>
            <a:ext cx="8399630" cy="247240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DD89CC-A03E-B71D-AF0C-998FFD2278E5}"/>
              </a:ext>
            </a:extLst>
          </p:cNvPr>
          <p:cNvSpPr txBox="1">
            <a:spLocks/>
          </p:cNvSpPr>
          <p:nvPr/>
        </p:nvSpPr>
        <p:spPr>
          <a:xfrm>
            <a:off x="564831" y="3804745"/>
            <a:ext cx="9971089" cy="807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Q10.List all products that have never been ordered.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57721-41A4-2218-173F-FFA06BD6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12640"/>
            <a:ext cx="3321221" cy="882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A9502F-1909-5C34-30D1-F8821D33AFAD}"/>
              </a:ext>
            </a:extLst>
          </p:cNvPr>
          <p:cNvSpPr txBox="1"/>
          <p:nvPr/>
        </p:nvSpPr>
        <p:spPr>
          <a:xfrm>
            <a:off x="5631655" y="4907280"/>
            <a:ext cx="592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table indicating all the products listed </a:t>
            </a:r>
          </a:p>
          <a:p>
            <a:r>
              <a:rPr lang="en-IN" dirty="0"/>
              <a:t>are ordered </a:t>
            </a:r>
            <a:r>
              <a:rPr lang="en-IN" dirty="0" err="1"/>
              <a:t>atleast</a:t>
            </a:r>
            <a:r>
              <a:rPr lang="en-IN" dirty="0"/>
              <a:t> once.</a:t>
            </a:r>
          </a:p>
        </p:txBody>
      </p:sp>
    </p:spTree>
    <p:extLst>
      <p:ext uri="{BB962C8B-B14F-4D97-AF65-F5344CB8AC3E}">
        <p14:creationId xmlns:p14="http://schemas.microsoft.com/office/powerpoint/2010/main" val="51357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07C2-397C-0887-7D13-CE6695E8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75" y="3734398"/>
            <a:ext cx="10997249" cy="1071282"/>
          </a:xfrm>
        </p:spPr>
        <p:txBody>
          <a:bodyPr/>
          <a:lstStyle/>
          <a:p>
            <a:r>
              <a:rPr lang="en-US" sz="2800" dirty="0"/>
              <a:t>Q12.Identify the top 3 customers who spent the most in January 2024.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1305D-7F75-0D19-70C6-DD76B607A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88" y="1771128"/>
            <a:ext cx="6591639" cy="177174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2797EE-CF8A-E4C0-664B-43BA1B0CA36A}"/>
              </a:ext>
            </a:extLst>
          </p:cNvPr>
          <p:cNvSpPr txBox="1">
            <a:spLocks/>
          </p:cNvSpPr>
          <p:nvPr/>
        </p:nvSpPr>
        <p:spPr>
          <a:xfrm>
            <a:off x="749775" y="605118"/>
            <a:ext cx="10997249" cy="107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Q11.Find customers who ordered products from more than 3 different categories</a:t>
            </a:r>
            <a:r>
              <a:rPr lang="en-US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1E07E-2B23-F6A0-6591-8E2C8425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36" y="4805680"/>
            <a:ext cx="6912464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466E-CCAC-F7B8-E6C8-B687364E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1400530"/>
          </a:xfrm>
        </p:spPr>
        <p:txBody>
          <a:bodyPr/>
          <a:lstStyle/>
          <a:p>
            <a:r>
              <a:rPr lang="en-US" sz="2800" dirty="0"/>
              <a:t>Q13. Calculate the monthly revenue and number of orders for the past 6 months.(present date be last order date)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22BE1-C29C-53B8-1720-CF16AD0D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05486"/>
            <a:ext cx="7666685" cy="199873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55582F-91CC-A5C2-D349-7EDD952B8F08}"/>
              </a:ext>
            </a:extLst>
          </p:cNvPr>
          <p:cNvSpPr txBox="1">
            <a:spLocks/>
          </p:cNvSpPr>
          <p:nvPr/>
        </p:nvSpPr>
        <p:spPr>
          <a:xfrm>
            <a:off x="475455" y="3862557"/>
            <a:ext cx="11241089" cy="1142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Q14.Use a window function to rank customers by their total spending.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DC8C6-46F0-553B-FB1C-A87AEDD7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947687"/>
            <a:ext cx="7563169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6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3268-C1EB-3D09-30A0-299C1B00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58209" cy="1091602"/>
          </a:xfrm>
        </p:spPr>
        <p:txBody>
          <a:bodyPr/>
          <a:lstStyle/>
          <a:p>
            <a:r>
              <a:rPr lang="en-US" sz="2800" dirty="0"/>
              <a:t>Q15.Find the reorder rate: what percentage of customers placed more than one order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D2345-5304-5054-2E4E-6D45192D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15" y="1544320"/>
            <a:ext cx="5915153" cy="16662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35BF9A-8076-3F91-498C-8C95B08C881A}"/>
              </a:ext>
            </a:extLst>
          </p:cNvPr>
          <p:cNvSpPr txBox="1">
            <a:spLocks/>
          </p:cNvSpPr>
          <p:nvPr/>
        </p:nvSpPr>
        <p:spPr>
          <a:xfrm>
            <a:off x="595311" y="3327998"/>
            <a:ext cx="11058209" cy="1091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Q16.Identify the product with the highest revenue per category.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126BA-B885-551E-587E-39D7B853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32" y="4444238"/>
            <a:ext cx="8568228" cy="22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8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5A42-E26A-3739-1F09-5FE96603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15" y="3592158"/>
            <a:ext cx="10763569" cy="756322"/>
          </a:xfrm>
        </p:spPr>
        <p:txBody>
          <a:bodyPr/>
          <a:lstStyle/>
          <a:p>
            <a:r>
              <a:rPr lang="en-US" sz="2800" dirty="0"/>
              <a:t>Q18.Determine the average number of days between a customer’s orders (for those with &gt;1 order).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86F27-03C0-9105-0279-33FF9AF9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24" y="1343139"/>
            <a:ext cx="7616675" cy="20207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D117E-ECE1-7AAF-2DEF-0A7CF0B69D14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10763569" cy="75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/>
              <a:t>Q17.Get each customer’s first and most recent order date.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4C633-CE64-4DB6-49B6-B16D1F0B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6" y="4857092"/>
            <a:ext cx="3344808" cy="11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298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Q2.Retrieve all orders placed on '2023-11-27'.</vt:lpstr>
      <vt:lpstr>Q3.Find the total number of orders placed by each customer.</vt:lpstr>
      <vt:lpstr>Q6.Get the names of customers who have placed more than 1 order.</vt:lpstr>
      <vt:lpstr>Q8. Find the top 5 products by total quantity sold.</vt:lpstr>
      <vt:lpstr>Q9.For each product, show the total quantity sold and the total revenue generated from sales.</vt:lpstr>
      <vt:lpstr>Q12.Identify the top 3 customers who spent the most in January 2024.</vt:lpstr>
      <vt:lpstr>Q13. Calculate the monthly revenue and number of orders for the past 6 months.(present date be last order date)</vt:lpstr>
      <vt:lpstr>Q15.Find the reorder rate: what percentage of customers placed more than one order</vt:lpstr>
      <vt:lpstr>Q18.Determine the average number of days between a customer’s orders (for those with &gt;1 order).</vt:lpstr>
      <vt:lpstr>Q19.List suppliers_id whose products have a higher-than-average price in their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Bora</dc:creator>
  <cp:lastModifiedBy>Anjali Bora</cp:lastModifiedBy>
  <cp:revision>1</cp:revision>
  <dcterms:created xsi:type="dcterms:W3CDTF">2025-06-20T09:36:22Z</dcterms:created>
  <dcterms:modified xsi:type="dcterms:W3CDTF">2025-06-20T10:11:36Z</dcterms:modified>
</cp:coreProperties>
</file>