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F4FE57A5-F44D-489D-9803-6AC9218B344C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13B12950-5C00-4B0E-827E-E0F14A6498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6959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E57A5-F44D-489D-9803-6AC9218B344C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12950-5C00-4B0E-827E-E0F14A6498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333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E57A5-F44D-489D-9803-6AC9218B344C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12950-5C00-4B0E-827E-E0F14A6498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8886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E57A5-F44D-489D-9803-6AC9218B344C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12950-5C00-4B0E-827E-E0F14A6498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31345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E57A5-F44D-489D-9803-6AC9218B344C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12950-5C00-4B0E-827E-E0F14A6498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1459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E57A5-F44D-489D-9803-6AC9218B344C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12950-5C00-4B0E-827E-E0F14A6498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28567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E57A5-F44D-489D-9803-6AC9218B344C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12950-5C00-4B0E-827E-E0F14A6498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27224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F4FE57A5-F44D-489D-9803-6AC9218B344C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12950-5C00-4B0E-827E-E0F14A6498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58536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F4FE57A5-F44D-489D-9803-6AC9218B344C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12950-5C00-4B0E-827E-E0F14A6498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562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E57A5-F44D-489D-9803-6AC9218B344C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12950-5C00-4B0E-827E-E0F14A6498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7161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E57A5-F44D-489D-9803-6AC9218B344C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12950-5C00-4B0E-827E-E0F14A6498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5228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E57A5-F44D-489D-9803-6AC9218B344C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12950-5C00-4B0E-827E-E0F14A6498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0654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E57A5-F44D-489D-9803-6AC9218B344C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12950-5C00-4B0E-827E-E0F14A6498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5705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E57A5-F44D-489D-9803-6AC9218B344C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12950-5C00-4B0E-827E-E0F14A6498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9865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E57A5-F44D-489D-9803-6AC9218B344C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12950-5C00-4B0E-827E-E0F14A6498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6237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E57A5-F44D-489D-9803-6AC9218B344C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12950-5C00-4B0E-827E-E0F14A6498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2183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E57A5-F44D-489D-9803-6AC9218B344C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12950-5C00-4B0E-827E-E0F14A6498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9561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F4FE57A5-F44D-489D-9803-6AC9218B344C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13B12950-5C00-4B0E-827E-E0F14A6498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1001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F2B382C-7EE9-AA29-A4F8-0A2456D28A06}"/>
              </a:ext>
            </a:extLst>
          </p:cNvPr>
          <p:cNvSpPr txBox="1">
            <a:spLocks/>
          </p:cNvSpPr>
          <p:nvPr/>
        </p:nvSpPr>
        <p:spPr bwMode="gray">
          <a:xfrm>
            <a:off x="1026160" y="903752"/>
            <a:ext cx="9936479" cy="12704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/>
              <a:t>Q1.Find top 10 revenue generating products( if category and </a:t>
            </a:r>
            <a:r>
              <a:rPr lang="en-US" sz="2800" dirty="0" err="1"/>
              <a:t>sub_category</a:t>
            </a:r>
            <a:r>
              <a:rPr lang="en-US" sz="2800" dirty="0"/>
              <a:t> are same then assume it as same product) ?</a:t>
            </a:r>
            <a:endParaRPr lang="en-IN" sz="28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1F563D0-F7DD-4C3D-827A-F8BCD0B21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691" y="2290110"/>
            <a:ext cx="6578938" cy="366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972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E41323-03F2-1B56-B18B-0E8C6E63F1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DB251-DBAE-C1BC-4E95-7575EB4DC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2856" y="629432"/>
            <a:ext cx="9726405" cy="518648"/>
          </a:xfrm>
        </p:spPr>
        <p:txBody>
          <a:bodyPr/>
          <a:lstStyle/>
          <a:p>
            <a:r>
              <a:rPr lang="en-US" sz="2800" dirty="0"/>
              <a:t>Q2. Find top 5 most selling </a:t>
            </a:r>
            <a:r>
              <a:rPr lang="en-US" sz="2800" dirty="0" err="1"/>
              <a:t>sub_category</a:t>
            </a:r>
            <a:r>
              <a:rPr lang="en-US" sz="2800" dirty="0"/>
              <a:t> in each city?</a:t>
            </a:r>
            <a:endParaRPr lang="en-IN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91D22A-F95B-94B9-1357-BA0110C05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502" y="1303539"/>
            <a:ext cx="6540836" cy="4515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620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761E43-91F1-2CF3-6DE4-3BADC7269E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F9EAF-E57F-FBAD-9666-BC0F46DAD3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2856" y="629432"/>
            <a:ext cx="9726405" cy="1168888"/>
          </a:xfrm>
        </p:spPr>
        <p:txBody>
          <a:bodyPr/>
          <a:lstStyle/>
          <a:p>
            <a:r>
              <a:rPr lang="en-US" sz="2800" dirty="0"/>
              <a:t>Q3. Find month over month growth </a:t>
            </a:r>
            <a:r>
              <a:rPr lang="en-US" sz="2800" dirty="0" err="1"/>
              <a:t>comparision</a:t>
            </a:r>
            <a:r>
              <a:rPr lang="en-US" sz="2800" dirty="0"/>
              <a:t> for 2023 and 2024 amount </a:t>
            </a:r>
            <a:r>
              <a:rPr lang="en-US" sz="2800" dirty="0" err="1"/>
              <a:t>eg</a:t>
            </a:r>
            <a:r>
              <a:rPr lang="en-US" sz="2800" dirty="0"/>
              <a:t>: </a:t>
            </a:r>
            <a:r>
              <a:rPr lang="en-US" sz="2800" dirty="0" err="1"/>
              <a:t>jan</a:t>
            </a:r>
            <a:r>
              <a:rPr lang="en-US" sz="2800" dirty="0"/>
              <a:t> 2023 vs </a:t>
            </a:r>
            <a:r>
              <a:rPr lang="en-US" sz="2800" dirty="0" err="1"/>
              <a:t>jan</a:t>
            </a:r>
            <a:r>
              <a:rPr lang="en-US" sz="2800" dirty="0"/>
              <a:t> 2024---(pivot using case statement)</a:t>
            </a:r>
            <a:endParaRPr lang="en-IN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1F5092-3E2A-3CC4-DB8B-314B369DD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031" y="1964594"/>
            <a:ext cx="6553537" cy="3721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721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889887-228D-E818-A978-969D0FF1C1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B4141-ACBA-94B1-DDDA-333A9C096C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2856" y="629432"/>
            <a:ext cx="9726405" cy="1168888"/>
          </a:xfrm>
        </p:spPr>
        <p:txBody>
          <a:bodyPr/>
          <a:lstStyle/>
          <a:p>
            <a:r>
              <a:rPr lang="en-US" sz="2800" dirty="0"/>
              <a:t>Q4. For each category which month has highest sales?</a:t>
            </a:r>
            <a:br>
              <a:rPr lang="en-US" sz="2800" dirty="0"/>
            </a:br>
            <a:r>
              <a:rPr lang="en-US" sz="2800" dirty="0"/>
              <a:t>(consider </a:t>
            </a:r>
            <a:r>
              <a:rPr lang="en-US" sz="2800" dirty="0" err="1"/>
              <a:t>jan</a:t>
            </a:r>
            <a:r>
              <a:rPr lang="en-US" sz="2800" dirty="0"/>
              <a:t> 2023 as 1st month and </a:t>
            </a:r>
            <a:r>
              <a:rPr lang="en-US" sz="2800" dirty="0" err="1"/>
              <a:t>jan</a:t>
            </a:r>
            <a:r>
              <a:rPr lang="en-US" sz="2800" dirty="0"/>
              <a:t> 2024 as 13th till dec 2024 as 24th month)</a:t>
            </a:r>
            <a:endParaRPr lang="en-IN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73B399-1730-5697-0435-15D8F6910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258" y="2292934"/>
            <a:ext cx="6693244" cy="1987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99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881BEF-B3FD-4D72-9E97-603D0C17E1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C499B-47FA-D7B3-7B36-13254A99D0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2856" y="629432"/>
            <a:ext cx="9726405" cy="1168888"/>
          </a:xfrm>
        </p:spPr>
        <p:txBody>
          <a:bodyPr/>
          <a:lstStyle/>
          <a:p>
            <a:r>
              <a:rPr lang="en-US" sz="2800" dirty="0"/>
              <a:t>Q5. Which sub category had highest growth by profit in 2024 compared to 2023?</a:t>
            </a:r>
            <a:endParaRPr lang="en-IN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EE06FD-DB35-0E09-09CA-C1A03A5C7E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662" y="2241489"/>
            <a:ext cx="6648792" cy="118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2011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10</TotalTime>
  <Words>112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 Boardroom</vt:lpstr>
      <vt:lpstr>PowerPoint Presentation</vt:lpstr>
      <vt:lpstr>Q2. Find top 5 most selling sub_category in each city?</vt:lpstr>
      <vt:lpstr>Q3. Find month over month growth comparision for 2023 and 2024 amount eg: jan 2023 vs jan 2024---(pivot using case statement)</vt:lpstr>
      <vt:lpstr>Q4. For each category which month has highest sales? (consider jan 2023 as 1st month and jan 2024 as 13th till dec 2024 as 24th month)</vt:lpstr>
      <vt:lpstr>Q5. Which sub category had highest growth by profit in 2024 compared to 2023?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Anjali Bora</dc:creator>
  <cp:lastModifiedBy>Anjali Bora</cp:lastModifiedBy>
  <cp:revision>1</cp:revision>
  <dcterms:created xsi:type="dcterms:W3CDTF">2025-06-20T10:39:20Z</dcterms:created>
  <dcterms:modified xsi:type="dcterms:W3CDTF">2025-06-20T10:49:38Z</dcterms:modified>
</cp:coreProperties>
</file>