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400" d="100"/>
          <a:sy n="400" d="100"/>
        </p:scale>
        <p:origin x="-12072" y="-8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750C-E65C-4056-9BA3-5C48DA22A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D1199-F27E-4E86-A425-BC777E73D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1AB9F-F589-4643-AD94-691CE123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7D3F-52B4-4C7C-8FCA-C8F58294AB8F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54708-21AC-47BF-83B4-2058C2931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9AC27-BE42-44A7-8C85-3496D1FB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BE35-55EC-4618-B489-9783FF79C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5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7D84-B03F-4065-A708-5D49324D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FE877-C288-45E1-87A8-ECBE12A3B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CA188-15D7-49CC-A966-CF691AAF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7D3F-52B4-4C7C-8FCA-C8F58294AB8F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02406-2023-4ABB-8F57-05F30515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7C0B8-C06C-4BBD-BCF9-EEBA723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BE35-55EC-4618-B489-9783FF79C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0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EC7C2-C729-452F-ADBD-6896F94E8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C3628-AA06-4D3A-8F83-F579DA65C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6678F-4433-45F1-8E68-4B987788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7D3F-52B4-4C7C-8FCA-C8F58294AB8F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C32CF-5B89-47B2-8F6A-F9CC6C4D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6A309-E5C2-4CC9-8796-2A0F9212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BE35-55EC-4618-B489-9783FF79C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5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B389-BEC7-4782-86AD-51B46305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12342-E9AC-4E4B-8954-67501193C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07891-21F2-4E90-A252-3F834662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7D3F-52B4-4C7C-8FCA-C8F58294AB8F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885DA-542C-4363-A944-D17515FCB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8438E-F7A2-4614-8272-A7A5650A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BE35-55EC-4618-B489-9783FF79C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3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D89A-563A-41D7-952C-773C1CDDA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EAD0C-A213-4049-9852-566A13883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13ADA-5BB7-4D93-9DCE-5D878B21F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7D3F-52B4-4C7C-8FCA-C8F58294AB8F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3A51E-A829-429B-8EB4-1F89E5C8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8FDBA-8039-4F62-8371-F1D49601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BE35-55EC-4618-B489-9783FF79C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0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98CF2-7633-4B78-969F-268A00FD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9F915-9A18-4484-B589-6059ABBCC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77829-F9FC-4D7C-AAD7-9683C29E5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24849-A292-460B-B913-889EDD36D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7D3F-52B4-4C7C-8FCA-C8F58294AB8F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67FE4-359F-4A7C-8545-C80B7E3C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26CED-8636-4EFE-B7AF-8AD94CB4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BE35-55EC-4618-B489-9783FF79C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5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A0A1-6357-4C18-99F5-51429B53C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41D1E-9735-432B-BB0F-7DD93E3E2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2A45F-4787-4E82-B4D7-AAB092A53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2B0A9-47DC-4917-99C8-E206DAE4F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CD78B9-F889-4733-9944-67ACAD7BC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00451E-51FE-493F-A48A-065D951B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7D3F-52B4-4C7C-8FCA-C8F58294AB8F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9D28D8-ABD5-4140-9632-836BE4AA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398C3-D242-46D4-99EF-35A465B8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BE35-55EC-4618-B489-9783FF79C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3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60E0-EB12-4046-8F9E-02236557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C2DA1-8254-4B29-B1B5-659189444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7D3F-52B4-4C7C-8FCA-C8F58294AB8F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D1AEBF-64D2-467C-AB73-6552B2B7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122B2-29B4-4A33-A74B-1EC13866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BE35-55EC-4618-B489-9783FF79C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8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2CB6EE-B08F-4E3B-A7D4-D7F7AF8E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7D3F-52B4-4C7C-8FCA-C8F58294AB8F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EB5B7-73F4-4379-A865-99278B09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3B2C0-293A-444A-AEEE-CE207D41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BE35-55EC-4618-B489-9783FF79C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100C-00D5-4D85-BDD2-FF2AE7DF1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1F1F1-97A5-4530-B4AA-65E12D15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8123D-517D-4858-8BF3-3B78B5C5D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45372-7AC1-49AE-9742-611172124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7D3F-52B4-4C7C-8FCA-C8F58294AB8F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575DA-429B-4CD8-A04F-66AA58621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06723-F51F-4E67-923D-D95656ED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BE35-55EC-4618-B489-9783FF79C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5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64CA-F0E6-4077-885B-27BD0A627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71DBD-651D-44A6-AA8E-E12AB3916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E7F06-A50E-4E55-B0B6-41C089DFB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094D7-795F-486D-9D78-BD2DAF85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7D3F-52B4-4C7C-8FCA-C8F58294AB8F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9BB95-0CA9-4E5A-9328-9A029DBCE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9F0BF-EC8B-4CCB-AE8A-DD0D27DB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BE35-55EC-4618-B489-9783FF79C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9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E85F9A-35CC-4979-BE85-76139A29E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822ED-C158-4821-926D-D0ED9434A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67489-E6C6-40FF-935B-C91C81F9A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B7D3F-52B4-4C7C-8FCA-C8F58294AB8F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0F9D0-6E26-4AF3-9EBB-DCF552F5F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C4E52-8E35-428C-AD13-6CB172727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6BE35-55EC-4618-B489-9783FF79C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2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4D345F-F413-4D8E-9E9A-E1FCEDAA341B}"/>
              </a:ext>
            </a:extLst>
          </p:cNvPr>
          <p:cNvSpPr/>
          <p:nvPr/>
        </p:nvSpPr>
        <p:spPr>
          <a:xfrm>
            <a:off x="2011680" y="2708910"/>
            <a:ext cx="6667500" cy="381000"/>
          </a:xfrm>
          <a:prstGeom prst="roundRect">
            <a:avLst/>
          </a:prstGeom>
          <a:gradFill>
            <a:gsLst>
              <a:gs pos="0">
                <a:srgbClr val="FF0000"/>
              </a:gs>
              <a:gs pos="50000">
                <a:srgbClr val="00FF00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C48A14-E900-4DC8-B0ED-ECAD6D941DA0}"/>
              </a:ext>
            </a:extLst>
          </p:cNvPr>
          <p:cNvGrpSpPr/>
          <p:nvPr/>
        </p:nvGrpSpPr>
        <p:grpSpPr>
          <a:xfrm>
            <a:off x="5550694" y="4034790"/>
            <a:ext cx="230981" cy="415766"/>
            <a:chOff x="5550694" y="4034790"/>
            <a:chExt cx="230981" cy="415766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AB22107E-1E02-454B-805E-C2024C0ECE01}"/>
                </a:ext>
              </a:extLst>
            </p:cNvPr>
            <p:cNvSpPr/>
            <p:nvPr/>
          </p:nvSpPr>
          <p:spPr>
            <a:xfrm>
              <a:off x="5608320" y="4034790"/>
              <a:ext cx="114300" cy="266700"/>
            </a:xfrm>
            <a:prstGeom prst="triangl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0CE5C0B-8FF7-45FD-A616-D40710DB2C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96" t="16390" r="24583" b="17638"/>
            <a:stretch/>
          </p:blipFill>
          <p:spPr>
            <a:xfrm>
              <a:off x="5550694" y="4224338"/>
              <a:ext cx="230981" cy="2262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437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Cai</dc:creator>
  <cp:lastModifiedBy>William Cai</cp:lastModifiedBy>
  <cp:revision>5</cp:revision>
  <dcterms:created xsi:type="dcterms:W3CDTF">2018-05-05T18:55:27Z</dcterms:created>
  <dcterms:modified xsi:type="dcterms:W3CDTF">2018-05-06T03:28:12Z</dcterms:modified>
</cp:coreProperties>
</file>