
<file path=[Content_Types].xml><?xml version="1.0" encoding="utf-8"?>
<Types xmlns="http://schemas.openxmlformats.org/package/2006/content-types">
  <Default Extension="bin" ContentType="image/unknown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9" r:id="rId6"/>
    <p:sldId id="259" r:id="rId7"/>
    <p:sldId id="271" r:id="rId8"/>
    <p:sldId id="272" r:id="rId9"/>
    <p:sldId id="260" r:id="rId10"/>
    <p:sldId id="26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7EFD47-E594-4806-9E6E-4708193EC697}">
          <p14:sldIdLst>
            <p14:sldId id="256"/>
            <p14:sldId id="269"/>
            <p14:sldId id="259"/>
            <p14:sldId id="271"/>
            <p14:sldId id="272"/>
            <p14:sldId id="260"/>
            <p14:sldId id="26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366682411766579"/>
          <c:y val="0.11379874556858467"/>
          <c:w val="0.51197985415169023"/>
          <c:h val="0.78130914369273519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1A9F1DC8-493B-4E18-8D55-8B62DBC959F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-6539711" y="0"/>
          <a:ext cx="5991433" cy="5344543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5/23/2022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228245" y="2873358"/>
            <a:ext cx="1338828" cy="1126534"/>
            <a:chOff x="3238428" y="2902286"/>
            <a:chExt cx="1338828" cy="11265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3388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288537" y="3721043"/>
              <a:ext cx="1195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Python Is FUN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Python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achen Std Bold" panose="02040906030706050204" pitchFamily="18" charset="0"/>
              </a:rPr>
              <a:t>What is Python ?</a:t>
            </a:r>
            <a:r>
              <a:rPr lang="en-US" dirty="0"/>
              <a:t>		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11141820" cy="608895"/>
          </a:xfrm>
        </p:spPr>
        <p:txBody>
          <a:bodyPr/>
          <a:lstStyle/>
          <a:p>
            <a:r>
              <a:rPr lang="en-IN" b="1" dirty="0"/>
              <a:t>Python</a:t>
            </a:r>
            <a:r>
              <a:rPr lang="en-IN" dirty="0"/>
              <a:t> is a general purpose, dynamic, high-level, and interpreted programming language.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achen Std Bold" panose="02040906030706050204" pitchFamily="18" charset="0"/>
              </a:rPr>
              <a:t>History Of Python !!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886076"/>
            <a:ext cx="5475290" cy="3306933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IN" dirty="0"/>
              <a:t>Python was invented by </a:t>
            </a:r>
            <a:r>
              <a:rPr lang="en-IN" b="1" dirty="0"/>
              <a:t>Guido van Rossum</a:t>
            </a:r>
            <a:r>
              <a:rPr lang="en-IN" dirty="0"/>
              <a:t> in 1991 at CWI in Netherland. </a:t>
            </a:r>
          </a:p>
          <a:p>
            <a:pPr>
              <a:buClr>
                <a:schemeClr val="accent2"/>
              </a:buClr>
            </a:pPr>
            <a:r>
              <a:rPr lang="en-IN" dirty="0"/>
              <a:t>The idea of Python programming language has taken from the ABC programming language </a:t>
            </a:r>
          </a:p>
          <a:p>
            <a:pPr>
              <a:buClr>
                <a:schemeClr val="accent2"/>
              </a:buClr>
            </a:pPr>
            <a:endParaRPr lang="en-IN" dirty="0"/>
          </a:p>
          <a:p>
            <a:pPr>
              <a:buClr>
                <a:schemeClr val="accent2"/>
              </a:buClr>
            </a:pPr>
            <a:r>
              <a:rPr lang="en-IN" dirty="0"/>
              <a:t> </a:t>
            </a:r>
            <a:r>
              <a:rPr lang="en-IN" b="1" dirty="0"/>
              <a:t>"Monty Python's Flying Circus"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1598" y="5411821"/>
            <a:ext cx="5475600" cy="781188"/>
          </a:xfrm>
        </p:spPr>
        <p:txBody>
          <a:bodyPr/>
          <a:lstStyle/>
          <a:p>
            <a:pPr algn="ctr"/>
            <a:r>
              <a:rPr lang="en-IN" b="0" dirty="0"/>
              <a:t>Guido van </a:t>
            </a:r>
            <a:r>
              <a:rPr lang="en-IN" b="0" dirty="0" err="1"/>
              <a:t>Rossum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318" y="2406307"/>
            <a:ext cx="4038693" cy="3232150"/>
          </a:xfrm>
        </p:spPr>
      </p:pic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416" y="157677"/>
            <a:ext cx="758782" cy="7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41109"/>
            <a:ext cx="5752413" cy="103405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achen Std Bold" panose="02040906030706050204" pitchFamily="18" charset="0"/>
              </a:rPr>
              <a:t>Why Learn Python ?</a:t>
            </a:r>
            <a:r>
              <a:rPr lang="en-US" sz="3600" dirty="0"/>
              <a:t>	</a:t>
            </a:r>
            <a:endParaRPr lang="en-US" sz="3600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2453058"/>
            <a:ext cx="7342631" cy="608895"/>
          </a:xfrm>
        </p:spPr>
        <p:txBody>
          <a:bodyPr/>
          <a:lstStyle/>
          <a:p>
            <a:r>
              <a:rPr lang="en-US" sz="1800" dirty="0"/>
              <a:t>Python provides various useful features to the programmer.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239846"/>
            <a:ext cx="4942829" cy="2958275"/>
          </a:xfrm>
        </p:spPr>
        <p:txBody>
          <a:bodyPr>
            <a:normAutofit lnSpcReduction="10000"/>
          </a:bodyPr>
          <a:lstStyle/>
          <a:p>
            <a:pPr marL="457200" lvl="0" indent="-457200">
              <a:buAutoNum type="arabicPeriod"/>
            </a:pPr>
            <a:r>
              <a:rPr lang="en-US" sz="2000" dirty="0"/>
              <a:t>Easy to Learn</a:t>
            </a:r>
          </a:p>
          <a:p>
            <a:pPr marL="457200" lvl="0" indent="-457200">
              <a:buAutoNum type="arabicPeriod"/>
            </a:pPr>
            <a:r>
              <a:rPr lang="en-US" sz="2000" dirty="0"/>
              <a:t>Interpreted Language </a:t>
            </a:r>
          </a:p>
          <a:p>
            <a:pPr marL="457200" lvl="0" indent="-457200">
              <a:buAutoNum type="arabicPeriod"/>
            </a:pPr>
            <a:r>
              <a:rPr lang="en-US" sz="2000" dirty="0"/>
              <a:t>Object – Oriented Language </a:t>
            </a:r>
          </a:p>
          <a:p>
            <a:pPr marL="457200" lvl="0" indent="-457200">
              <a:buAutoNum type="arabicPeriod"/>
            </a:pPr>
            <a:r>
              <a:rPr lang="en-IN" sz="2000" dirty="0"/>
              <a:t>Cross-platform</a:t>
            </a:r>
          </a:p>
          <a:p>
            <a:pPr marL="457200" lvl="0" indent="-457200">
              <a:buAutoNum type="arabicPeriod"/>
            </a:pPr>
            <a:r>
              <a:rPr lang="en-US" sz="2000" dirty="0"/>
              <a:t>Expressive Language </a:t>
            </a:r>
          </a:p>
          <a:p>
            <a:pPr marL="457200" lvl="0" indent="-457200">
              <a:buAutoNum type="arabicPeriod"/>
            </a:pPr>
            <a:r>
              <a:rPr lang="en-US" sz="2000" dirty="0"/>
              <a:t>Integrated </a:t>
            </a:r>
          </a:p>
          <a:p>
            <a:pPr marL="457200" lvl="0" indent="-457200">
              <a:buAutoNum type="arabicPeriod"/>
            </a:pPr>
            <a:r>
              <a:rPr lang="en-US" sz="2000" dirty="0"/>
              <a:t>GUI Programming Support </a:t>
            </a:r>
          </a:p>
          <a:p>
            <a:pPr marL="457200" lvl="0" indent="-457200">
              <a:buAutoNum type="arabicPeriod"/>
            </a:pPr>
            <a:r>
              <a:rPr lang="en-US" sz="2000" dirty="0"/>
              <a:t>Open source Language </a:t>
            </a:r>
          </a:p>
          <a:p>
            <a:pPr marL="457200" lvl="0" indent="-457200">
              <a:buAutoNum type="arabicPeriod"/>
            </a:pPr>
            <a:endParaRPr lang="en-US" sz="200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70613"/>
            <a:ext cx="5588000" cy="6531023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achen Std Bold" panose="02040906030706050204" pitchFamily="18" charset="0"/>
              </a:rPr>
              <a:t>Where Python Used ?	</a:t>
            </a:r>
            <a:endParaRPr lang="en-US" sz="3600" b="0" dirty="0">
              <a:latin typeface="Aachen Std Bold" panose="020409060307060502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Python is used in almost every technical field.</a:t>
            </a:r>
          </a:p>
          <a:p>
            <a:r>
              <a:rPr lang="en-US" sz="1800" dirty="0"/>
              <a:t>Some of the examples are :-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436124"/>
            <a:ext cx="4942829" cy="2958275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AutoNum type="arabicPeriod"/>
            </a:pPr>
            <a:r>
              <a:rPr lang="en-US" sz="2000" dirty="0"/>
              <a:t>Data Science</a:t>
            </a:r>
          </a:p>
          <a:p>
            <a:pPr marL="457200" lvl="0" indent="-457200">
              <a:buAutoNum type="arabicPeriod"/>
            </a:pPr>
            <a:r>
              <a:rPr lang="en-US" sz="2000" dirty="0"/>
              <a:t>Data mining </a:t>
            </a:r>
          </a:p>
          <a:p>
            <a:pPr marL="457200" lvl="0" indent="-457200">
              <a:buAutoNum type="arabicPeriod"/>
            </a:pPr>
            <a:r>
              <a:rPr lang="en-US" sz="2000" dirty="0"/>
              <a:t>Desktop Application</a:t>
            </a:r>
          </a:p>
          <a:p>
            <a:pPr marL="457200" lvl="0" indent="-457200">
              <a:buAutoNum type="arabicPeriod"/>
            </a:pPr>
            <a:r>
              <a:rPr lang="en-US" sz="2000" dirty="0"/>
              <a:t>Mobile Application</a:t>
            </a:r>
          </a:p>
          <a:p>
            <a:pPr marL="457200" lvl="0" indent="-457200">
              <a:buAutoNum type="arabicPeriod"/>
            </a:pPr>
            <a:r>
              <a:rPr lang="en-US" sz="2000" dirty="0"/>
              <a:t>Artificial Intelligence </a:t>
            </a:r>
          </a:p>
          <a:p>
            <a:pPr marL="457200" lvl="0" indent="-457200">
              <a:buAutoNum type="arabicPeriod"/>
            </a:pPr>
            <a:r>
              <a:rPr lang="en-US" sz="2000" dirty="0"/>
              <a:t>Web Application</a:t>
            </a:r>
          </a:p>
          <a:p>
            <a:pPr marL="457200" lvl="0" indent="-457200">
              <a:buAutoNum type="arabicPeriod"/>
            </a:pPr>
            <a:r>
              <a:rPr lang="en-US" sz="2000" dirty="0"/>
              <a:t>Machine Learning </a:t>
            </a:r>
          </a:p>
          <a:p>
            <a:pPr marL="457200" lvl="0" indent="-457200">
              <a:buAutoNum type="arabicPeriod"/>
            </a:pPr>
            <a:r>
              <a:rPr lang="en-US" sz="2000" dirty="0"/>
              <a:t>Software Development </a:t>
            </a:r>
          </a:p>
          <a:p>
            <a:pPr marL="457200" lvl="0" indent="-457200">
              <a:buAutoNum type="arabicPeriod"/>
            </a:pPr>
            <a:r>
              <a:rPr lang="en-US" sz="2000" dirty="0"/>
              <a:t>Hacking purposes 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70613"/>
            <a:ext cx="5588000" cy="6531023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4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68" y="1251666"/>
            <a:ext cx="7342622" cy="121556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achen Std Bold" panose="02040906030706050204" pitchFamily="18" charset="0"/>
              </a:rPr>
              <a:t>Some popular Projects :- </a:t>
            </a:r>
            <a:endParaRPr lang="en-US" sz="3200" b="0" dirty="0">
              <a:latin typeface="Aachen Std Bold" panose="020409060307060502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92" y="2512576"/>
            <a:ext cx="7342631" cy="608895"/>
          </a:xfrm>
        </p:spPr>
        <p:txBody>
          <a:bodyPr/>
          <a:lstStyle/>
          <a:p>
            <a:r>
              <a:rPr lang="en-US" sz="1800" dirty="0"/>
              <a:t>Being General Purpose Language python is used in various projects, Some of them are :-  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78" y="3527171"/>
            <a:ext cx="1187629" cy="1187629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70613"/>
            <a:ext cx="5588000" cy="6531023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80" y="3672310"/>
            <a:ext cx="953172" cy="967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07" y="3500738"/>
            <a:ext cx="1320339" cy="1320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01" y="3674713"/>
            <a:ext cx="966765" cy="9655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78" y="5207583"/>
            <a:ext cx="1578687" cy="888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188" y="5216818"/>
            <a:ext cx="1540232" cy="866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689" y="5224875"/>
            <a:ext cx="871509" cy="8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9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30" y="1133341"/>
            <a:ext cx="6735651" cy="109422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achen Std Bold" panose="02040906030706050204" pitchFamily="18" charset="0"/>
              </a:rPr>
              <a:t>Where To Run Code ?</a:t>
            </a:r>
            <a:endParaRPr lang="en-US" sz="3200" b="0" dirty="0">
              <a:latin typeface="Aachen Std Bold" panose="02040906030706050204" pitchFamily="18" charset="0"/>
            </a:endParaRP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2496102"/>
            <a:ext cx="7342621" cy="608895"/>
          </a:xfrm>
        </p:spPr>
        <p:txBody>
          <a:bodyPr/>
          <a:lstStyle/>
          <a:p>
            <a:r>
              <a:rPr lang="en-US" sz="1800" dirty="0"/>
              <a:t>Every Body needs </a:t>
            </a:r>
            <a:r>
              <a:rPr lang="en-IN" sz="1800" b="1" dirty="0"/>
              <a:t>IDE</a:t>
            </a:r>
            <a:r>
              <a:rPr lang="en-IN" sz="1800" dirty="0"/>
              <a:t> (Integrated Development Environment) to write their magic code.</a:t>
            </a:r>
            <a:endParaRPr lang="en-US" sz="180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IDE == Text Editor for Code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=   </a:t>
            </a:r>
            <a:r>
              <a:rPr lang="en-US" dirty="0" err="1"/>
              <a:t>Pycharm</a:t>
            </a:r>
            <a:r>
              <a:rPr lang="en-US" dirty="0"/>
              <a:t>                              VS Code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59" name="Picture Placeholder 58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32" t="-20726" r="11035" b="20726"/>
          <a:stretch/>
        </p:blipFill>
        <p:spPr>
          <a:xfrm>
            <a:off x="6972000" y="3875600"/>
            <a:ext cx="5220000" cy="2952750"/>
          </a:xfrm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</p:spPr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0" y="3809137"/>
            <a:ext cx="769053" cy="769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30" y="3809137"/>
            <a:ext cx="828373" cy="8283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0" y="5282330"/>
            <a:ext cx="1942439" cy="400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37" y="4931522"/>
            <a:ext cx="1053158" cy="1053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94" y="4851736"/>
            <a:ext cx="910559" cy="105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 ( Visual Studio Code )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Microsoft IDE Preferred by 4.9 million Programmers 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74943"/>
            <a:ext cx="5946516" cy="4083888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IN" sz="2000" b="1" dirty="0"/>
              <a:t>Step 1: Download Visual studio code.</a:t>
            </a:r>
          </a:p>
          <a:p>
            <a:pPr>
              <a:buClr>
                <a:schemeClr val="accent2"/>
              </a:buClr>
            </a:pPr>
            <a:r>
              <a:rPr lang="en-US" sz="2000" dirty="0"/>
              <a:t>&gt;&gt;  https://code.visualstudio.com/download</a:t>
            </a:r>
          </a:p>
          <a:p>
            <a:pPr>
              <a:buClr>
                <a:schemeClr val="accent2"/>
              </a:buClr>
            </a:pPr>
            <a:endParaRPr lang="en-US" sz="2000" dirty="0"/>
          </a:p>
          <a:p>
            <a:pPr>
              <a:buClr>
                <a:schemeClr val="accent2"/>
              </a:buClr>
            </a:pPr>
            <a:r>
              <a:rPr lang="en-IN" sz="2000" b="1" dirty="0"/>
              <a:t>Step 2: Install </a:t>
            </a:r>
            <a:r>
              <a:rPr lang="en-IN" sz="2000" b="1" dirty="0" err="1"/>
              <a:t>vscode</a:t>
            </a:r>
            <a:endParaRPr lang="en-IN" sz="2000" b="1" dirty="0"/>
          </a:p>
          <a:p>
            <a:pPr>
              <a:buClr>
                <a:schemeClr val="accent2"/>
              </a:buClr>
            </a:pPr>
            <a:r>
              <a:rPr lang="en-IN" sz="2000" b="1" dirty="0"/>
              <a:t>&gt;&gt; Click next and Agree </a:t>
            </a:r>
          </a:p>
          <a:p>
            <a:pPr>
              <a:buClr>
                <a:schemeClr val="accent2"/>
              </a:buClr>
            </a:pPr>
            <a:endParaRPr lang="en-IN" sz="2000" b="1" dirty="0"/>
          </a:p>
          <a:p>
            <a:pPr>
              <a:buClr>
                <a:schemeClr val="accent2"/>
              </a:buClr>
            </a:pPr>
            <a:r>
              <a:rPr lang="en-IN" sz="2000" b="1" dirty="0"/>
              <a:t>Step 3: Download extensions for visual studio code.</a:t>
            </a:r>
          </a:p>
          <a:p>
            <a:pPr>
              <a:buClr>
                <a:schemeClr val="accent2"/>
              </a:buClr>
            </a:pPr>
            <a:r>
              <a:rPr lang="en-IN" sz="2000" b="1" dirty="0"/>
              <a:t>&gt;&gt;	1. Code Runner </a:t>
            </a:r>
          </a:p>
          <a:p>
            <a:pPr>
              <a:buClr>
                <a:schemeClr val="accent2"/>
              </a:buClr>
            </a:pPr>
            <a:r>
              <a:rPr lang="en-IN" sz="2000" b="1" dirty="0"/>
              <a:t>&gt;&gt;	2. Python </a:t>
            </a:r>
            <a:r>
              <a:rPr lang="en-IN" sz="2000" b="1" dirty="0" err="1"/>
              <a:t>intellisense</a:t>
            </a:r>
            <a:endParaRPr lang="en-IN" sz="2000" b="1" dirty="0"/>
          </a:p>
          <a:p>
            <a:pPr>
              <a:buClr>
                <a:schemeClr val="accent2"/>
              </a:buClr>
            </a:pPr>
            <a:endParaRPr lang="en-IN" sz="2000" b="1" dirty="0"/>
          </a:p>
          <a:p>
            <a:pPr>
              <a:buClr>
                <a:schemeClr val="accent2"/>
              </a:buClr>
            </a:pPr>
            <a:endParaRPr lang="en-US" sz="2000" dirty="0"/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612735163"/>
              </p:ext>
            </p:extLst>
          </p:nvPr>
        </p:nvGraphicFramePr>
        <p:xfrm>
          <a:off x="6539711" y="1376932"/>
          <a:ext cx="5991433" cy="5344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53E698-0CEF-4D90-BB8F-2CBB720F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416" y="157677"/>
            <a:ext cx="758782" cy="7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228245" y="2873358"/>
            <a:ext cx="1338828" cy="1126534"/>
            <a:chOff x="3238428" y="2902286"/>
            <a:chExt cx="1338828" cy="11265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3388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288537" y="3721043"/>
              <a:ext cx="1195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Python Is FUN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2" y="2065232"/>
            <a:ext cx="4853573" cy="1616252"/>
          </a:xfrm>
        </p:spPr>
        <p:txBody>
          <a:bodyPr/>
          <a:lstStyle/>
          <a:p>
            <a:r>
              <a:rPr lang="en-US" b="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41545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0343A-75DB-4E03-95EA-4A75BA0D7FF2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16c05727-aa75-4e4a-9b5f-8a80a1165891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287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Aachen Std Bold</vt:lpstr>
      <vt:lpstr>Arial</vt:lpstr>
      <vt:lpstr>Arial Black</vt:lpstr>
      <vt:lpstr>Calibri</vt:lpstr>
      <vt:lpstr>Calibri Light</vt:lpstr>
      <vt:lpstr>Gill Sans SemiBold</vt:lpstr>
      <vt:lpstr>Times New Roman</vt:lpstr>
      <vt:lpstr>Office Theme</vt:lpstr>
      <vt:lpstr>Python Introduction</vt:lpstr>
      <vt:lpstr>What is Python ?  </vt:lpstr>
      <vt:lpstr>Why Learn Python ? </vt:lpstr>
      <vt:lpstr>Where Python Used ? </vt:lpstr>
      <vt:lpstr>Some popular Projects :- </vt:lpstr>
      <vt:lpstr>Where To Run Code ?</vt:lpstr>
      <vt:lpstr>VS Code ( Visual Studio Code )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2021-11-19T17:30:17Z</dcterms:created>
  <dcterms:modified xsi:type="dcterms:W3CDTF">2022-05-23T07:49:54Z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